
<file path=[Content_Types].xml><?xml version="1.0" encoding="utf-8"?>
<Types xmlns="http://schemas.openxmlformats.org/package/2006/content-types">
  <Default Extension="jfif" ContentType="image/jpeg"/>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71" r:id="rId2"/>
    <p:sldId id="256" r:id="rId3"/>
    <p:sldId id="257" r:id="rId4"/>
    <p:sldId id="258" r:id="rId5"/>
    <p:sldId id="259" r:id="rId6"/>
    <p:sldId id="260" r:id="rId7"/>
    <p:sldId id="270" r:id="rId8"/>
    <p:sldId id="263" r:id="rId9"/>
    <p:sldId id="261" r:id="rId10"/>
    <p:sldId id="262" r:id="rId11"/>
    <p:sldId id="264" r:id="rId12"/>
    <p:sldId id="266" r:id="rId13"/>
    <p:sldId id="267" r:id="rId14"/>
    <p:sldId id="265" r:id="rId15"/>
    <p:sldId id="268" r:id="rId16"/>
    <p:sldId id="269" r:id="rId17"/>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A1E4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029" autoAdjust="0"/>
    <p:restoredTop sz="94660"/>
  </p:normalViewPr>
  <p:slideViewPr>
    <p:cSldViewPr snapToGrid="0">
      <p:cViewPr varScale="1">
        <p:scale>
          <a:sx n="70" d="100"/>
          <a:sy n="70" d="100"/>
        </p:scale>
        <p:origin x="696" y="6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3/7/2021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3/7/2021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3/7/2021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latin typeface="Arial"/>
              </a:rPr>
              <a:t>”</a:t>
            </a:r>
            <a:endParaRPr lang="en-US" dirty="0">
              <a:solidFill>
                <a:schemeClr val="accent1">
                  <a:lumMod val="60000"/>
                  <a:lumOff val="40000"/>
                </a:schemeClr>
              </a:solidFill>
              <a:latin typeface="Arial"/>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3/7/2021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3/7/2021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3/7/2021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55C6B4A9-1611-4792-9094-5F34BCA07E0B}" type="datetimeFigureOut">
              <a:rPr lang="en-US" dirty="0"/>
              <a:t>3/7/2021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9333C77-0158-454C-844F-B7AB9BD7DAD4}" type="slidenum">
              <a:rPr lang="en-US" dirty="0"/>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3/7/2021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3/7/2021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3/7/2021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EB712588-04B1-427B-82EE-E8DB90309F08}" type="datetimeFigureOut">
              <a:rPr lang="en-US" dirty="0"/>
              <a:t>3/7/2021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FF9F0C5-380F-41C2-899A-BAC0F0927E16}"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3/7/2021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3/7/2021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3/7/2021</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smtClean="0"/>
              <a:t>Click to edit Master title style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42A54C80-263E-416B-A8E0-580EDEADCBDC}" type="datetimeFigureOut">
              <a:rPr lang="en-US" dirty="0"/>
              <a:t>3/7/2021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19954A3-9DFD-4C44-94BA-B95130A3BA1C}"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3/7/2021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B61BEF0D-F0BB-DE4B-95CE-6DB70DBA9567}" type="datetimeFigureOut">
              <a:rPr lang="en-US" dirty="0"/>
              <a:pPr/>
              <a:t>3/7/2021</a:t>
            </a:fld>
            <a:endParaRPr lang="en-US" dirty="0"/>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D57F1E4F-1CFF-5643-939E-217C01CDF56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65" r:id="rId4"/>
    <p:sldLayoutId id="2147483653" r:id="rId5"/>
    <p:sldLayoutId id="2147483654" r:id="rId6"/>
    <p:sldLayoutId id="2147483655" r:id="rId7"/>
    <p:sldLayoutId id="2147483666" r:id="rId8"/>
    <p:sldLayoutId id="2147483657" r:id="rId9"/>
    <p:sldLayoutId id="2147483660" r:id="rId10"/>
    <p:sldLayoutId id="2147483661" r:id="rId11"/>
    <p:sldLayoutId id="2147483662" r:id="rId12"/>
    <p:sldLayoutId id="2147483663" r:id="rId13"/>
    <p:sldLayoutId id="2147483664" r:id="rId14"/>
    <p:sldLayoutId id="2147483667" r:id="rId15"/>
    <p:sldLayoutId id="2147483659"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fif"/><Relationship Id="rId2" Type="http://schemas.openxmlformats.org/officeDocument/2006/relationships/image" Target="../media/image1.jfif"/><Relationship Id="rId1" Type="http://schemas.openxmlformats.org/officeDocument/2006/relationships/slideLayout" Target="../slideLayouts/slideLayout7.xml"/><Relationship Id="rId4" Type="http://schemas.openxmlformats.org/officeDocument/2006/relationships/image" Target="../media/image3.jfif"/></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7.jpg"/><Relationship Id="rId1" Type="http://schemas.openxmlformats.org/officeDocument/2006/relationships/slideLayout" Target="../slideLayouts/slideLayout6.xml"/><Relationship Id="rId5" Type="http://schemas.openxmlformats.org/officeDocument/2006/relationships/image" Target="../media/image10.jpg"/><Relationship Id="rId4" Type="http://schemas.openxmlformats.org/officeDocument/2006/relationships/image" Target="../media/image9.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60560" y="0"/>
            <a:ext cx="13952560" cy="1571625"/>
          </a:xfrm>
          <a:prstGeom prst="rect">
            <a:avLst/>
          </a:prstGeom>
        </p:spPr>
      </p:pic>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60560" y="1571625"/>
            <a:ext cx="13952560" cy="5743575"/>
          </a:xfrm>
          <a:prstGeom prst="rect">
            <a:avLst/>
          </a:prstGeom>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705968" y="2647666"/>
            <a:ext cx="13952560" cy="2483892"/>
          </a:xfrm>
          <a:prstGeom prst="rect">
            <a:avLst/>
          </a:prstGeom>
        </p:spPr>
      </p:pic>
    </p:spTree>
    <p:extLst>
      <p:ext uri="{BB962C8B-B14F-4D97-AF65-F5344CB8AC3E}">
        <p14:creationId xmlns:p14="http://schemas.microsoft.com/office/powerpoint/2010/main" val="95083159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609599"/>
            <a:ext cx="8596668" cy="5850577"/>
          </a:xfrm>
        </p:spPr>
        <p:txBody>
          <a:bodyPr>
            <a:normAutofit fontScale="90000"/>
          </a:bodyPr>
          <a:lstStyle/>
          <a:p>
            <a:r>
              <a:rPr lang="bn-IN" sz="2800" dirty="0" smtClean="0"/>
              <a:t>                             </a:t>
            </a:r>
            <a:r>
              <a:rPr lang="bn-IN" sz="4900" dirty="0" smtClean="0">
                <a:solidFill>
                  <a:schemeClr val="accent5">
                    <a:lumMod val="75000"/>
                  </a:schemeClr>
                </a:solidFill>
              </a:rPr>
              <a:t>অনুবাদ</a:t>
            </a:r>
            <a:r>
              <a:rPr lang="bn-IN" sz="2800" dirty="0" smtClean="0"/>
              <a:t/>
            </a:r>
            <a:br>
              <a:rPr lang="bn-IN" sz="2800" dirty="0" smtClean="0"/>
            </a:br>
            <a:r>
              <a:rPr lang="bn-IN" sz="2800" dirty="0" smtClean="0">
                <a:solidFill>
                  <a:schemeClr val="tx2">
                    <a:lumMod val="50000"/>
                  </a:schemeClr>
                </a:solidFill>
              </a:rPr>
              <a:t>সালমা একজন ছোট্ট বালিকা ।তার </a:t>
            </a:r>
            <a:r>
              <a:rPr lang="bn-IN" sz="2800" dirty="0" smtClean="0">
                <a:solidFill>
                  <a:schemeClr val="tx2">
                    <a:lumMod val="50000"/>
                  </a:schemeClr>
                </a:solidFill>
              </a:rPr>
              <a:t>বয়স</a:t>
            </a:r>
            <a:r>
              <a:rPr lang="bn-IN" sz="2800" dirty="0">
                <a:solidFill>
                  <a:schemeClr val="tx2">
                    <a:lumMod val="50000"/>
                  </a:schemeClr>
                </a:solidFill>
              </a:rPr>
              <a:t> </a:t>
            </a:r>
            <a:r>
              <a:rPr lang="bn-IN" sz="2800" dirty="0" smtClean="0">
                <a:solidFill>
                  <a:schemeClr val="tx2">
                    <a:lumMod val="50000"/>
                  </a:schemeClr>
                </a:solidFill>
              </a:rPr>
              <a:t>দশ</a:t>
            </a:r>
            <a:r>
              <a:rPr lang="bn-IN" sz="2800" dirty="0" smtClean="0">
                <a:solidFill>
                  <a:schemeClr val="tx2">
                    <a:lumMod val="50000"/>
                  </a:schemeClr>
                </a:solidFill>
              </a:rPr>
              <a:t/>
            </a:r>
            <a:br>
              <a:rPr lang="bn-IN" sz="2800" dirty="0" smtClean="0">
                <a:solidFill>
                  <a:schemeClr val="tx2">
                    <a:lumMod val="50000"/>
                  </a:schemeClr>
                </a:solidFill>
              </a:rPr>
            </a:br>
            <a:r>
              <a:rPr lang="bn-IN" sz="2800" dirty="0" smtClean="0">
                <a:solidFill>
                  <a:schemeClr val="tx2">
                    <a:lumMod val="50000"/>
                  </a:schemeClr>
                </a:solidFill>
              </a:rPr>
              <a:t>বছর। সে তার মায়ের সাথে বাগানের উদ্দেশ্যে বের হলো।ফেরার পথে সে সুন্দর সুন্দর ফুল এবং বড় বড় গাছ দেখতে পেল।</a:t>
            </a:r>
            <a:br>
              <a:rPr lang="bn-IN" sz="2800" dirty="0" smtClean="0">
                <a:solidFill>
                  <a:schemeClr val="tx2">
                    <a:lumMod val="50000"/>
                  </a:schemeClr>
                </a:solidFill>
              </a:rPr>
            </a:br>
            <a:r>
              <a:rPr lang="bn-IN" sz="2800" dirty="0" smtClean="0">
                <a:solidFill>
                  <a:schemeClr val="tx2">
                    <a:lumMod val="50000"/>
                  </a:schemeClr>
                </a:solidFill>
              </a:rPr>
              <a:t>তখন সালমা (তার মাকে)জিঞ্জেস করল,আম্মু!ফুল কোথা থেকে আসে?</a:t>
            </a:r>
            <a:r>
              <a:rPr lang="bn-IN" sz="2800" dirty="0">
                <a:solidFill>
                  <a:schemeClr val="tx2">
                    <a:lumMod val="50000"/>
                  </a:schemeClr>
                </a:solidFill>
              </a:rPr>
              <a:t> </a:t>
            </a:r>
            <a:r>
              <a:rPr lang="bn-IN" sz="2800" dirty="0" smtClean="0">
                <a:solidFill>
                  <a:schemeClr val="tx2">
                    <a:lumMod val="50000"/>
                  </a:schemeClr>
                </a:solidFill>
              </a:rPr>
              <a:t> </a:t>
            </a:r>
            <a:r>
              <a:rPr lang="en-US" sz="2800" dirty="0" err="1" smtClean="0">
                <a:solidFill>
                  <a:schemeClr val="tx2">
                    <a:lumMod val="50000"/>
                  </a:schemeClr>
                </a:solidFill>
              </a:rPr>
              <a:t>মুচকি</a:t>
            </a:r>
            <a:r>
              <a:rPr lang="en-US" sz="2800" dirty="0" smtClean="0">
                <a:solidFill>
                  <a:schemeClr val="tx2">
                    <a:lumMod val="50000"/>
                  </a:schemeClr>
                </a:solidFill>
              </a:rPr>
              <a:t> </a:t>
            </a:r>
            <a:r>
              <a:rPr lang="en-US" sz="2800" dirty="0" err="1" smtClean="0">
                <a:solidFill>
                  <a:schemeClr val="tx2">
                    <a:lumMod val="50000"/>
                  </a:schemeClr>
                </a:solidFill>
              </a:rPr>
              <a:t>হেসে</a:t>
            </a:r>
            <a:r>
              <a:rPr lang="en-US" sz="2800" dirty="0" smtClean="0">
                <a:solidFill>
                  <a:schemeClr val="tx2">
                    <a:lumMod val="50000"/>
                  </a:schemeClr>
                </a:solidFill>
              </a:rPr>
              <a:t>  </a:t>
            </a:r>
            <a:r>
              <a:rPr lang="en-US" sz="2800" dirty="0" err="1" smtClean="0">
                <a:solidFill>
                  <a:schemeClr val="tx2">
                    <a:lumMod val="50000"/>
                  </a:schemeClr>
                </a:solidFill>
              </a:rPr>
              <a:t>তার</a:t>
            </a:r>
            <a:r>
              <a:rPr lang="en-US" sz="2800" dirty="0" smtClean="0">
                <a:solidFill>
                  <a:schemeClr val="tx2">
                    <a:lumMod val="50000"/>
                  </a:schemeClr>
                </a:solidFill>
              </a:rPr>
              <a:t> </a:t>
            </a:r>
            <a:r>
              <a:rPr lang="en-US" sz="2800" dirty="0" err="1" smtClean="0">
                <a:solidFill>
                  <a:schemeClr val="tx2">
                    <a:lumMod val="50000"/>
                  </a:schemeClr>
                </a:solidFill>
              </a:rPr>
              <a:t>মা</a:t>
            </a:r>
            <a:r>
              <a:rPr lang="en-US" sz="2800" dirty="0" smtClean="0">
                <a:solidFill>
                  <a:schemeClr val="tx2">
                    <a:lumMod val="50000"/>
                  </a:schemeClr>
                </a:solidFill>
              </a:rPr>
              <a:t> </a:t>
            </a:r>
            <a:r>
              <a:rPr lang="en-US" sz="2800" dirty="0" err="1" smtClean="0">
                <a:solidFill>
                  <a:schemeClr val="tx2">
                    <a:lumMod val="50000"/>
                  </a:schemeClr>
                </a:solidFill>
              </a:rPr>
              <a:t>বললেন</a:t>
            </a:r>
            <a:r>
              <a:rPr lang="en-US" sz="2800" dirty="0" smtClean="0">
                <a:solidFill>
                  <a:schemeClr val="tx2">
                    <a:lumMod val="50000"/>
                  </a:schemeClr>
                </a:solidFill>
              </a:rPr>
              <a:t>, </a:t>
            </a:r>
            <a:r>
              <a:rPr lang="en-US" sz="2800" dirty="0" err="1" smtClean="0">
                <a:solidFill>
                  <a:schemeClr val="tx2">
                    <a:lumMod val="50000"/>
                  </a:schemeClr>
                </a:solidFill>
              </a:rPr>
              <a:t>ফুল</a:t>
            </a:r>
            <a:r>
              <a:rPr lang="en-US" sz="2800" dirty="0" smtClean="0">
                <a:solidFill>
                  <a:schemeClr val="tx2">
                    <a:lumMod val="50000"/>
                  </a:schemeClr>
                </a:solidFill>
              </a:rPr>
              <a:t> </a:t>
            </a:r>
            <a:r>
              <a:rPr lang="en-US" sz="2800" dirty="0" err="1" smtClean="0">
                <a:solidFill>
                  <a:schemeClr val="tx2">
                    <a:lumMod val="50000"/>
                  </a:schemeClr>
                </a:solidFill>
              </a:rPr>
              <a:t>আল্লাহ</a:t>
            </a:r>
            <a:r>
              <a:rPr lang="en-US" sz="2800" dirty="0" smtClean="0">
                <a:solidFill>
                  <a:schemeClr val="tx2">
                    <a:lumMod val="50000"/>
                  </a:schemeClr>
                </a:solidFill>
              </a:rPr>
              <a:t/>
            </a:r>
            <a:br>
              <a:rPr lang="en-US" sz="2800" dirty="0" smtClean="0">
                <a:solidFill>
                  <a:schemeClr val="tx2">
                    <a:lumMod val="50000"/>
                  </a:schemeClr>
                </a:solidFill>
              </a:rPr>
            </a:br>
            <a:r>
              <a:rPr lang="en-US" sz="2800" dirty="0" err="1" smtClean="0">
                <a:solidFill>
                  <a:schemeClr val="tx2">
                    <a:lumMod val="50000"/>
                  </a:schemeClr>
                </a:solidFill>
              </a:rPr>
              <a:t>তায়ালার</a:t>
            </a:r>
            <a:r>
              <a:rPr lang="en-US" sz="2800" dirty="0" smtClean="0">
                <a:solidFill>
                  <a:schemeClr val="tx2">
                    <a:lumMod val="50000"/>
                  </a:schemeClr>
                </a:solidFill>
              </a:rPr>
              <a:t>  </a:t>
            </a:r>
            <a:r>
              <a:rPr lang="en-US" sz="2800" dirty="0" err="1" smtClean="0">
                <a:solidFill>
                  <a:schemeClr val="tx2">
                    <a:lumMod val="50000"/>
                  </a:schemeClr>
                </a:solidFill>
              </a:rPr>
              <a:t>সৃষ্টির</a:t>
            </a:r>
            <a:r>
              <a:rPr lang="en-US" sz="2800" dirty="0" smtClean="0">
                <a:solidFill>
                  <a:schemeClr val="tx2">
                    <a:lumMod val="50000"/>
                  </a:schemeClr>
                </a:solidFill>
              </a:rPr>
              <a:t> </a:t>
            </a:r>
            <a:r>
              <a:rPr lang="en-US" sz="2800" dirty="0" err="1" smtClean="0">
                <a:solidFill>
                  <a:schemeClr val="tx2">
                    <a:lumMod val="50000"/>
                  </a:schemeClr>
                </a:solidFill>
              </a:rPr>
              <a:t>মধ্যে</a:t>
            </a:r>
            <a:r>
              <a:rPr lang="en-US" sz="2800" dirty="0" smtClean="0">
                <a:solidFill>
                  <a:schemeClr val="tx2">
                    <a:lumMod val="50000"/>
                  </a:schemeClr>
                </a:solidFill>
              </a:rPr>
              <a:t> </a:t>
            </a:r>
            <a:r>
              <a:rPr lang="en-US" sz="2800" dirty="0" err="1" smtClean="0">
                <a:solidFill>
                  <a:schemeClr val="tx2">
                    <a:lumMod val="50000"/>
                  </a:schemeClr>
                </a:solidFill>
              </a:rPr>
              <a:t>একটি।তুমি</a:t>
            </a:r>
            <a:r>
              <a:rPr lang="en-US" sz="2800" dirty="0" smtClean="0">
                <a:solidFill>
                  <a:schemeClr val="tx2">
                    <a:lumMod val="50000"/>
                  </a:schemeClr>
                </a:solidFill>
              </a:rPr>
              <a:t> </a:t>
            </a:r>
            <a:r>
              <a:rPr lang="en-US" sz="2800" dirty="0" err="1" smtClean="0">
                <a:solidFill>
                  <a:schemeClr val="tx2">
                    <a:lumMod val="50000"/>
                  </a:schemeClr>
                </a:solidFill>
              </a:rPr>
              <a:t>কি</a:t>
            </a:r>
            <a:r>
              <a:rPr lang="en-US" sz="2800" dirty="0" smtClean="0">
                <a:solidFill>
                  <a:schemeClr val="tx2">
                    <a:lumMod val="50000"/>
                  </a:schemeClr>
                </a:solidFill>
              </a:rPr>
              <a:t> </a:t>
            </a:r>
            <a:r>
              <a:rPr lang="en-US" sz="2800" dirty="0" err="1" smtClean="0">
                <a:solidFill>
                  <a:schemeClr val="tx2">
                    <a:lumMod val="50000"/>
                  </a:schemeClr>
                </a:solidFill>
              </a:rPr>
              <a:t>আকাশ</a:t>
            </a:r>
            <a:r>
              <a:rPr lang="en-US" sz="2800" dirty="0" smtClean="0">
                <a:solidFill>
                  <a:schemeClr val="tx2">
                    <a:lumMod val="50000"/>
                  </a:schemeClr>
                </a:solidFill>
              </a:rPr>
              <a:t> </a:t>
            </a:r>
            <a:r>
              <a:rPr lang="en-US" sz="2800" dirty="0" err="1" smtClean="0">
                <a:solidFill>
                  <a:schemeClr val="tx2">
                    <a:lumMod val="50000"/>
                  </a:schemeClr>
                </a:solidFill>
              </a:rPr>
              <a:t>দেখতে</a:t>
            </a:r>
            <a:r>
              <a:rPr lang="en-US" sz="2800" dirty="0" smtClean="0">
                <a:solidFill>
                  <a:schemeClr val="tx2">
                    <a:lumMod val="50000"/>
                  </a:schemeClr>
                </a:solidFill>
              </a:rPr>
              <a:t> </a:t>
            </a:r>
            <a:r>
              <a:rPr lang="en-US" sz="2800" dirty="0" err="1" smtClean="0">
                <a:solidFill>
                  <a:schemeClr val="tx2">
                    <a:lumMod val="50000"/>
                  </a:schemeClr>
                </a:solidFill>
              </a:rPr>
              <a:t>পাও?তুমি</a:t>
            </a:r>
            <a:r>
              <a:rPr lang="en-US" sz="2800" dirty="0" smtClean="0">
                <a:solidFill>
                  <a:schemeClr val="tx2">
                    <a:lumMod val="50000"/>
                  </a:schemeClr>
                </a:solidFill>
              </a:rPr>
              <a:t> </a:t>
            </a:r>
            <a:r>
              <a:rPr lang="en-US" sz="2800" dirty="0" err="1" smtClean="0">
                <a:solidFill>
                  <a:schemeClr val="tx2">
                    <a:lumMod val="50000"/>
                  </a:schemeClr>
                </a:solidFill>
              </a:rPr>
              <a:t>গাছের</a:t>
            </a:r>
            <a:r>
              <a:rPr lang="en-US" sz="2800" dirty="0" smtClean="0">
                <a:solidFill>
                  <a:schemeClr val="tx2">
                    <a:lumMod val="50000"/>
                  </a:schemeClr>
                </a:solidFill>
              </a:rPr>
              <a:t> </a:t>
            </a:r>
            <a:r>
              <a:rPr lang="en-US" sz="2800" dirty="0" err="1" smtClean="0">
                <a:solidFill>
                  <a:schemeClr val="tx2">
                    <a:lumMod val="50000"/>
                  </a:schemeClr>
                </a:solidFill>
              </a:rPr>
              <a:t>দিখে</a:t>
            </a:r>
            <a:r>
              <a:rPr lang="en-US" sz="2800" dirty="0" smtClean="0">
                <a:solidFill>
                  <a:schemeClr val="tx2">
                    <a:lumMod val="50000"/>
                  </a:schemeClr>
                </a:solidFill>
              </a:rPr>
              <a:t> </a:t>
            </a:r>
            <a:r>
              <a:rPr lang="en-US" sz="2800" dirty="0" err="1" smtClean="0">
                <a:solidFill>
                  <a:schemeClr val="tx2">
                    <a:lumMod val="50000"/>
                  </a:schemeClr>
                </a:solidFill>
              </a:rPr>
              <a:t>তাকাও</a:t>
            </a:r>
            <a:r>
              <a:rPr lang="en-US" sz="2800" dirty="0" smtClean="0">
                <a:solidFill>
                  <a:schemeClr val="tx2">
                    <a:lumMod val="50000"/>
                  </a:schemeClr>
                </a:solidFill>
              </a:rPr>
              <a:t>। </a:t>
            </a:r>
            <a:r>
              <a:rPr lang="en-US" sz="2800" dirty="0" err="1" smtClean="0">
                <a:solidFill>
                  <a:schemeClr val="tx2">
                    <a:lumMod val="50000"/>
                  </a:schemeClr>
                </a:solidFill>
              </a:rPr>
              <a:t>আর</a:t>
            </a:r>
            <a:r>
              <a:rPr lang="en-US" sz="2800" dirty="0" smtClean="0">
                <a:solidFill>
                  <a:schemeClr val="tx2">
                    <a:lumMod val="50000"/>
                  </a:schemeClr>
                </a:solidFill>
              </a:rPr>
              <a:t> </a:t>
            </a:r>
            <a:r>
              <a:rPr lang="en-US" sz="2800" dirty="0" err="1" smtClean="0">
                <a:solidFill>
                  <a:schemeClr val="tx2">
                    <a:lumMod val="50000"/>
                  </a:schemeClr>
                </a:solidFill>
              </a:rPr>
              <a:t>জমিনের</a:t>
            </a:r>
            <a:r>
              <a:rPr lang="en-US" sz="2800" dirty="0" smtClean="0">
                <a:solidFill>
                  <a:schemeClr val="tx2">
                    <a:lumMod val="50000"/>
                  </a:schemeClr>
                </a:solidFill>
              </a:rPr>
              <a:t>  </a:t>
            </a:r>
            <a:r>
              <a:rPr lang="en-US" sz="2800" dirty="0" err="1" smtClean="0">
                <a:solidFill>
                  <a:schemeClr val="tx2">
                    <a:lumMod val="50000"/>
                  </a:schemeClr>
                </a:solidFill>
              </a:rPr>
              <a:t>এই</a:t>
            </a:r>
            <a:r>
              <a:rPr lang="en-US" sz="2800" dirty="0" smtClean="0">
                <a:solidFill>
                  <a:schemeClr val="tx2">
                    <a:lumMod val="50000"/>
                  </a:schemeClr>
                </a:solidFill>
              </a:rPr>
              <a:t> </a:t>
            </a:r>
            <a:r>
              <a:rPr lang="en-US" sz="2800" dirty="0" err="1" smtClean="0">
                <a:solidFill>
                  <a:schemeClr val="tx2">
                    <a:lumMod val="50000"/>
                  </a:schemeClr>
                </a:solidFill>
              </a:rPr>
              <a:t>যে</a:t>
            </a:r>
            <a:r>
              <a:rPr lang="en-US" sz="2800" dirty="0" smtClean="0">
                <a:solidFill>
                  <a:schemeClr val="tx2">
                    <a:lumMod val="50000"/>
                  </a:schemeClr>
                </a:solidFill>
              </a:rPr>
              <a:t> </a:t>
            </a:r>
            <a:r>
              <a:rPr lang="en-US" sz="2800" dirty="0" err="1" smtClean="0">
                <a:solidFill>
                  <a:schemeClr val="tx2">
                    <a:lumMod val="50000"/>
                  </a:schemeClr>
                </a:solidFill>
              </a:rPr>
              <a:t>মাটি</a:t>
            </a:r>
            <a:r>
              <a:rPr lang="en-US" sz="2800" dirty="0" smtClean="0">
                <a:solidFill>
                  <a:schemeClr val="tx2">
                    <a:lumMod val="50000"/>
                  </a:schemeClr>
                </a:solidFill>
              </a:rPr>
              <a:t> </a:t>
            </a:r>
            <a:r>
              <a:rPr lang="en-US" sz="2800" dirty="0" err="1" smtClean="0">
                <a:solidFill>
                  <a:schemeClr val="tx2">
                    <a:lumMod val="50000"/>
                  </a:schemeClr>
                </a:solidFill>
              </a:rPr>
              <a:t>এবং</a:t>
            </a:r>
            <a:r>
              <a:rPr lang="en-US" sz="2800" dirty="0" smtClean="0">
                <a:solidFill>
                  <a:schemeClr val="tx2">
                    <a:lumMod val="50000"/>
                  </a:schemeClr>
                </a:solidFill>
              </a:rPr>
              <a:t> </a:t>
            </a:r>
            <a:r>
              <a:rPr lang="en-US" sz="2800" dirty="0" err="1" smtClean="0">
                <a:solidFill>
                  <a:schemeClr val="tx2">
                    <a:lumMod val="50000"/>
                  </a:schemeClr>
                </a:solidFill>
              </a:rPr>
              <a:t>সবুজ</a:t>
            </a:r>
            <a:r>
              <a:rPr lang="en-US" sz="2800" dirty="0" smtClean="0">
                <a:solidFill>
                  <a:schemeClr val="tx2">
                    <a:lumMod val="50000"/>
                  </a:schemeClr>
                </a:solidFill>
              </a:rPr>
              <a:t> </a:t>
            </a:r>
            <a:r>
              <a:rPr lang="en-US" sz="2800" dirty="0" err="1" smtClean="0">
                <a:solidFill>
                  <a:schemeClr val="tx2">
                    <a:lumMod val="50000"/>
                  </a:schemeClr>
                </a:solidFill>
              </a:rPr>
              <a:t>ফসলাদি।আর</a:t>
            </a:r>
            <a:r>
              <a:rPr lang="en-US" sz="2800" dirty="0" smtClean="0">
                <a:solidFill>
                  <a:schemeClr val="tx2">
                    <a:lumMod val="50000"/>
                  </a:schemeClr>
                </a:solidFill>
              </a:rPr>
              <a:t> </a:t>
            </a:r>
            <a:r>
              <a:rPr lang="en-US" sz="2800" dirty="0" err="1" smtClean="0">
                <a:solidFill>
                  <a:schemeClr val="tx2">
                    <a:lumMod val="50000"/>
                  </a:schemeClr>
                </a:solidFill>
              </a:rPr>
              <a:t>পিপীলিকা</a:t>
            </a:r>
            <a:r>
              <a:rPr lang="en-US" sz="2800" dirty="0" smtClean="0">
                <a:solidFill>
                  <a:schemeClr val="tx2">
                    <a:lumMod val="50000"/>
                  </a:schemeClr>
                </a:solidFill>
              </a:rPr>
              <a:t> </a:t>
            </a:r>
            <a:r>
              <a:rPr lang="en-US" sz="2800" dirty="0" err="1" smtClean="0">
                <a:solidFill>
                  <a:schemeClr val="tx2">
                    <a:lumMod val="50000"/>
                  </a:schemeClr>
                </a:solidFill>
              </a:rPr>
              <a:t>যা</a:t>
            </a:r>
            <a:r>
              <a:rPr lang="en-US" sz="2800" dirty="0" smtClean="0">
                <a:solidFill>
                  <a:schemeClr val="tx2">
                    <a:lumMod val="50000"/>
                  </a:schemeClr>
                </a:solidFill>
              </a:rPr>
              <a:t> </a:t>
            </a:r>
            <a:r>
              <a:rPr lang="en-US" sz="2800" dirty="0" err="1" smtClean="0">
                <a:solidFill>
                  <a:schemeClr val="tx2">
                    <a:lumMod val="50000"/>
                  </a:schemeClr>
                </a:solidFill>
              </a:rPr>
              <a:t>জমিনের</a:t>
            </a:r>
            <a:r>
              <a:rPr lang="en-US" sz="2800" dirty="0" smtClean="0">
                <a:solidFill>
                  <a:schemeClr val="tx2">
                    <a:lumMod val="50000"/>
                  </a:schemeClr>
                </a:solidFill>
              </a:rPr>
              <a:t> </a:t>
            </a:r>
            <a:r>
              <a:rPr lang="en-US" sz="2800" dirty="0" err="1" smtClean="0">
                <a:solidFill>
                  <a:schemeClr val="tx2">
                    <a:lumMod val="50000"/>
                  </a:schemeClr>
                </a:solidFill>
              </a:rPr>
              <a:t>উপর</a:t>
            </a:r>
            <a:r>
              <a:rPr lang="en-US" sz="2800" dirty="0" smtClean="0">
                <a:solidFill>
                  <a:schemeClr val="tx2">
                    <a:lumMod val="50000"/>
                  </a:schemeClr>
                </a:solidFill>
              </a:rPr>
              <a:t> </a:t>
            </a:r>
            <a:r>
              <a:rPr lang="en-US" sz="2800" dirty="0" err="1" smtClean="0">
                <a:solidFill>
                  <a:schemeClr val="tx2">
                    <a:lumMod val="50000"/>
                  </a:schemeClr>
                </a:solidFill>
              </a:rPr>
              <a:t>বিচরণ</a:t>
            </a:r>
            <a:r>
              <a:rPr lang="en-US" sz="2800" dirty="0" smtClean="0">
                <a:solidFill>
                  <a:schemeClr val="tx2">
                    <a:lumMod val="50000"/>
                  </a:schemeClr>
                </a:solidFill>
              </a:rPr>
              <a:t> </a:t>
            </a:r>
            <a:r>
              <a:rPr lang="en-US" sz="2800" dirty="0" err="1" smtClean="0">
                <a:solidFill>
                  <a:schemeClr val="tx2">
                    <a:lumMod val="50000"/>
                  </a:schemeClr>
                </a:solidFill>
              </a:rPr>
              <a:t>করে</a:t>
            </a:r>
            <a:r>
              <a:rPr lang="en-US" sz="2800" dirty="0" smtClean="0">
                <a:solidFill>
                  <a:schemeClr val="tx2">
                    <a:lumMod val="50000"/>
                  </a:schemeClr>
                </a:solidFill>
              </a:rPr>
              <a:t>। </a:t>
            </a:r>
            <a:r>
              <a:rPr lang="en-US" sz="2800" dirty="0" err="1" smtClean="0">
                <a:solidFill>
                  <a:schemeClr val="tx2">
                    <a:lumMod val="50000"/>
                  </a:schemeClr>
                </a:solidFill>
              </a:rPr>
              <a:t>আর</a:t>
            </a:r>
            <a:r>
              <a:rPr lang="en-US" sz="2800" dirty="0" smtClean="0">
                <a:solidFill>
                  <a:schemeClr val="tx2">
                    <a:lumMod val="50000"/>
                  </a:schemeClr>
                </a:solidFill>
              </a:rPr>
              <a:t> </a:t>
            </a:r>
            <a:r>
              <a:rPr lang="en-US" sz="2800" dirty="0" err="1" smtClean="0">
                <a:solidFill>
                  <a:schemeClr val="tx2">
                    <a:lumMod val="50000"/>
                  </a:schemeClr>
                </a:solidFill>
              </a:rPr>
              <a:t>এই</a:t>
            </a:r>
            <a:r>
              <a:rPr lang="en-US" sz="2800" dirty="0" smtClean="0">
                <a:solidFill>
                  <a:schemeClr val="tx2">
                    <a:lumMod val="50000"/>
                  </a:schemeClr>
                </a:solidFill>
              </a:rPr>
              <a:t> </a:t>
            </a:r>
            <a:r>
              <a:rPr lang="en-US" sz="2800" dirty="0" err="1" smtClean="0">
                <a:solidFill>
                  <a:schemeClr val="tx2">
                    <a:lumMod val="50000"/>
                  </a:schemeClr>
                </a:solidFill>
              </a:rPr>
              <a:t>ফলমূল</a:t>
            </a:r>
            <a:r>
              <a:rPr lang="en-US" sz="2800" dirty="0" smtClean="0">
                <a:solidFill>
                  <a:schemeClr val="tx2">
                    <a:lumMod val="50000"/>
                  </a:schemeClr>
                </a:solidFill>
              </a:rPr>
              <a:t> </a:t>
            </a:r>
            <a:r>
              <a:rPr lang="en-US" sz="2800" dirty="0" err="1" smtClean="0">
                <a:solidFill>
                  <a:schemeClr val="tx2">
                    <a:lumMod val="50000"/>
                  </a:schemeClr>
                </a:solidFill>
              </a:rPr>
              <a:t>এবং</a:t>
            </a:r>
            <a:r>
              <a:rPr lang="en-US" sz="2800" dirty="0" smtClean="0">
                <a:solidFill>
                  <a:schemeClr val="tx2">
                    <a:lumMod val="50000"/>
                  </a:schemeClr>
                </a:solidFill>
              </a:rPr>
              <a:t> </a:t>
            </a:r>
            <a:r>
              <a:rPr lang="en-US" sz="2800" dirty="0" err="1" smtClean="0">
                <a:solidFill>
                  <a:schemeClr val="tx2">
                    <a:lumMod val="50000"/>
                  </a:schemeClr>
                </a:solidFill>
              </a:rPr>
              <a:t>আকাশের</a:t>
            </a:r>
            <a:r>
              <a:rPr lang="en-US" sz="2800" dirty="0" smtClean="0">
                <a:solidFill>
                  <a:schemeClr val="tx2">
                    <a:lumMod val="50000"/>
                  </a:schemeClr>
                </a:solidFill>
              </a:rPr>
              <a:t> </a:t>
            </a:r>
            <a:r>
              <a:rPr lang="en-US" sz="2800" dirty="0" err="1" smtClean="0">
                <a:solidFill>
                  <a:schemeClr val="tx2">
                    <a:lumMod val="50000"/>
                  </a:schemeClr>
                </a:solidFill>
              </a:rPr>
              <a:t>এই</a:t>
            </a:r>
            <a:r>
              <a:rPr lang="en-US" sz="2800" dirty="0" smtClean="0">
                <a:solidFill>
                  <a:schemeClr val="tx2">
                    <a:lumMod val="50000"/>
                  </a:schemeClr>
                </a:solidFill>
              </a:rPr>
              <a:t> </a:t>
            </a:r>
            <a:br>
              <a:rPr lang="en-US" sz="2800" dirty="0" smtClean="0">
                <a:solidFill>
                  <a:schemeClr val="tx2">
                    <a:lumMod val="50000"/>
                  </a:schemeClr>
                </a:solidFill>
              </a:rPr>
            </a:br>
            <a:r>
              <a:rPr lang="en-US" sz="2800" dirty="0" err="1" smtClean="0">
                <a:solidFill>
                  <a:schemeClr val="tx2">
                    <a:lumMod val="50000"/>
                  </a:schemeClr>
                </a:solidFill>
              </a:rPr>
              <a:t>পাখিগুলো।এ</a:t>
            </a:r>
            <a:r>
              <a:rPr lang="en-US" sz="2800" dirty="0" smtClean="0">
                <a:solidFill>
                  <a:schemeClr val="tx2">
                    <a:lumMod val="50000"/>
                  </a:schemeClr>
                </a:solidFill>
              </a:rPr>
              <a:t> </a:t>
            </a:r>
            <a:r>
              <a:rPr lang="en-US" sz="2800" dirty="0" err="1" smtClean="0">
                <a:solidFill>
                  <a:schemeClr val="tx2">
                    <a:lumMod val="50000"/>
                  </a:schemeClr>
                </a:solidFill>
              </a:rPr>
              <a:t>সবকিছুই</a:t>
            </a:r>
            <a:r>
              <a:rPr lang="en-US" sz="2800" dirty="0" smtClean="0">
                <a:solidFill>
                  <a:schemeClr val="tx2">
                    <a:lumMod val="50000"/>
                  </a:schemeClr>
                </a:solidFill>
              </a:rPr>
              <a:t> </a:t>
            </a:r>
            <a:r>
              <a:rPr lang="en-US" sz="2800" dirty="0" err="1" smtClean="0">
                <a:solidFill>
                  <a:schemeClr val="tx2">
                    <a:lumMod val="50000"/>
                  </a:schemeClr>
                </a:solidFill>
              </a:rPr>
              <a:t>আল্লাহ</a:t>
            </a:r>
            <a:r>
              <a:rPr lang="en-US" sz="2800" dirty="0" smtClean="0">
                <a:solidFill>
                  <a:schemeClr val="tx2">
                    <a:lumMod val="50000"/>
                  </a:schemeClr>
                </a:solidFill>
              </a:rPr>
              <a:t> </a:t>
            </a:r>
            <a:r>
              <a:rPr lang="en-US" sz="2800" dirty="0" err="1" smtClean="0">
                <a:solidFill>
                  <a:schemeClr val="tx2">
                    <a:lumMod val="50000"/>
                  </a:schemeClr>
                </a:solidFill>
              </a:rPr>
              <a:t>তায়ালা</a:t>
            </a:r>
            <a:r>
              <a:rPr lang="en-US" sz="2800" dirty="0" smtClean="0">
                <a:solidFill>
                  <a:schemeClr val="tx2">
                    <a:lumMod val="50000"/>
                  </a:schemeClr>
                </a:solidFill>
              </a:rPr>
              <a:t> </a:t>
            </a:r>
            <a:r>
              <a:rPr lang="en-US" sz="2800" dirty="0" err="1" smtClean="0">
                <a:solidFill>
                  <a:schemeClr val="tx2">
                    <a:lumMod val="50000"/>
                  </a:schemeClr>
                </a:solidFill>
              </a:rPr>
              <a:t>সৃষ্টি</a:t>
            </a:r>
            <a:r>
              <a:rPr lang="en-US" sz="2800" dirty="0" smtClean="0">
                <a:solidFill>
                  <a:schemeClr val="tx2">
                    <a:lumMod val="50000"/>
                  </a:schemeClr>
                </a:solidFill>
              </a:rPr>
              <a:t> </a:t>
            </a:r>
            <a:r>
              <a:rPr lang="en-US" sz="2800" dirty="0" err="1" smtClean="0">
                <a:solidFill>
                  <a:schemeClr val="tx2">
                    <a:lumMod val="50000"/>
                  </a:schemeClr>
                </a:solidFill>
              </a:rPr>
              <a:t>করেছেন</a:t>
            </a:r>
            <a:r>
              <a:rPr lang="en-US" sz="2800" dirty="0" smtClean="0">
                <a:solidFill>
                  <a:schemeClr val="tx2">
                    <a:lumMod val="50000"/>
                  </a:schemeClr>
                </a:solidFill>
              </a:rPr>
              <a:t> </a:t>
            </a:r>
            <a:r>
              <a:rPr lang="en-US" sz="2800" dirty="0" err="1" smtClean="0">
                <a:solidFill>
                  <a:schemeClr val="tx2">
                    <a:lumMod val="50000"/>
                  </a:schemeClr>
                </a:solidFill>
              </a:rPr>
              <a:t>এবং</a:t>
            </a:r>
            <a:r>
              <a:rPr lang="en-US" sz="2800" dirty="0" smtClean="0">
                <a:solidFill>
                  <a:schemeClr val="tx2">
                    <a:lumMod val="50000"/>
                  </a:schemeClr>
                </a:solidFill>
              </a:rPr>
              <a:t>  </a:t>
            </a:r>
            <a:r>
              <a:rPr lang="en-US" sz="2800" dirty="0" err="1" smtClean="0">
                <a:solidFill>
                  <a:schemeClr val="tx2">
                    <a:lumMod val="50000"/>
                  </a:schemeClr>
                </a:solidFill>
              </a:rPr>
              <a:t>তা</a:t>
            </a:r>
            <a:r>
              <a:rPr lang="en-US" sz="2800" dirty="0" smtClean="0">
                <a:solidFill>
                  <a:schemeClr val="tx2">
                    <a:lumMod val="50000"/>
                  </a:schemeClr>
                </a:solidFill>
              </a:rPr>
              <a:t/>
            </a:r>
            <a:br>
              <a:rPr lang="en-US" sz="2800" dirty="0" smtClean="0">
                <a:solidFill>
                  <a:schemeClr val="tx2">
                    <a:lumMod val="50000"/>
                  </a:schemeClr>
                </a:solidFill>
              </a:rPr>
            </a:br>
            <a:r>
              <a:rPr lang="en-US" sz="2800" dirty="0" err="1" smtClean="0">
                <a:solidFill>
                  <a:schemeClr val="tx2">
                    <a:lumMod val="50000"/>
                  </a:schemeClr>
                </a:solidFill>
              </a:rPr>
              <a:t>মানুষের</a:t>
            </a:r>
            <a:r>
              <a:rPr lang="en-US" sz="2800" dirty="0" smtClean="0">
                <a:solidFill>
                  <a:schemeClr val="tx2">
                    <a:lumMod val="50000"/>
                  </a:schemeClr>
                </a:solidFill>
              </a:rPr>
              <a:t> </a:t>
            </a:r>
            <a:r>
              <a:rPr lang="en-US" sz="2800" dirty="0" err="1" smtClean="0">
                <a:solidFill>
                  <a:schemeClr val="tx2">
                    <a:lumMod val="50000"/>
                  </a:schemeClr>
                </a:solidFill>
              </a:rPr>
              <a:t>কাজে</a:t>
            </a:r>
            <a:r>
              <a:rPr lang="en-US" sz="2800" dirty="0" smtClean="0">
                <a:solidFill>
                  <a:schemeClr val="tx2">
                    <a:lumMod val="50000"/>
                  </a:schemeClr>
                </a:solidFill>
              </a:rPr>
              <a:t> </a:t>
            </a:r>
            <a:r>
              <a:rPr lang="en-US" sz="2800" dirty="0" err="1" smtClean="0">
                <a:solidFill>
                  <a:schemeClr val="tx2">
                    <a:lumMod val="50000"/>
                  </a:schemeClr>
                </a:solidFill>
              </a:rPr>
              <a:t>লাগিয়েছেন</a:t>
            </a:r>
            <a:r>
              <a:rPr lang="en-US" sz="2800" dirty="0" smtClean="0">
                <a:solidFill>
                  <a:schemeClr val="tx2">
                    <a:lumMod val="50000"/>
                  </a:schemeClr>
                </a:solidFill>
              </a:rPr>
              <a:t>। </a:t>
            </a:r>
            <a:r>
              <a:rPr lang="en-US" sz="2800" dirty="0" err="1" smtClean="0">
                <a:solidFill>
                  <a:schemeClr val="tx2">
                    <a:lumMod val="50000"/>
                  </a:schemeClr>
                </a:solidFill>
              </a:rPr>
              <a:t>সালমা</a:t>
            </a:r>
            <a:r>
              <a:rPr lang="en-US" sz="2800" dirty="0" smtClean="0">
                <a:solidFill>
                  <a:schemeClr val="tx2">
                    <a:lumMod val="50000"/>
                  </a:schemeClr>
                </a:solidFill>
              </a:rPr>
              <a:t> </a:t>
            </a:r>
            <a:r>
              <a:rPr lang="en-US" sz="2800" dirty="0" err="1" smtClean="0">
                <a:solidFill>
                  <a:schemeClr val="tx2">
                    <a:lumMod val="50000"/>
                  </a:schemeClr>
                </a:solidFill>
              </a:rPr>
              <a:t>জিঞ্জেস</a:t>
            </a:r>
            <a:r>
              <a:rPr lang="en-US" sz="2800" dirty="0" smtClean="0">
                <a:solidFill>
                  <a:schemeClr val="tx2">
                    <a:lumMod val="50000"/>
                  </a:schemeClr>
                </a:solidFill>
              </a:rPr>
              <a:t> </a:t>
            </a:r>
            <a:r>
              <a:rPr lang="en-US" sz="2800" dirty="0" err="1" smtClean="0">
                <a:solidFill>
                  <a:schemeClr val="tx2">
                    <a:lumMod val="50000"/>
                  </a:schemeClr>
                </a:solidFill>
              </a:rPr>
              <a:t>করল</a:t>
            </a:r>
            <a:r>
              <a:rPr lang="en-US" sz="2800" dirty="0" smtClean="0">
                <a:solidFill>
                  <a:schemeClr val="tx2">
                    <a:lumMod val="50000"/>
                  </a:schemeClr>
                </a:solidFill>
              </a:rPr>
              <a:t> </a:t>
            </a:r>
            <a:r>
              <a:rPr lang="en-US" sz="2800" dirty="0" err="1" smtClean="0">
                <a:solidFill>
                  <a:schemeClr val="tx2">
                    <a:lumMod val="50000"/>
                  </a:schemeClr>
                </a:solidFill>
              </a:rPr>
              <a:t>কে</a:t>
            </a:r>
            <a:r>
              <a:rPr lang="en-US" sz="2800" dirty="0" smtClean="0">
                <a:solidFill>
                  <a:schemeClr val="tx2">
                    <a:lumMod val="50000"/>
                  </a:schemeClr>
                </a:solidFill>
              </a:rPr>
              <a:t> (</a:t>
            </a:r>
            <a:r>
              <a:rPr lang="en-US" sz="2800" dirty="0" err="1" smtClean="0">
                <a:solidFill>
                  <a:schemeClr val="tx2">
                    <a:lumMod val="50000"/>
                  </a:schemeClr>
                </a:solidFill>
              </a:rPr>
              <a:t>সেই</a:t>
            </a:r>
            <a:r>
              <a:rPr lang="en-US" sz="2800" dirty="0" smtClean="0">
                <a:solidFill>
                  <a:schemeClr val="tx2">
                    <a:lumMod val="50000"/>
                  </a:schemeClr>
                </a:solidFill>
              </a:rPr>
              <a:t> </a:t>
            </a:r>
            <a:r>
              <a:rPr lang="en-US" sz="2800" dirty="0" err="1" smtClean="0">
                <a:solidFill>
                  <a:schemeClr val="tx2">
                    <a:lumMod val="50000"/>
                  </a:schemeClr>
                </a:solidFill>
              </a:rPr>
              <a:t>সত্তা</a:t>
            </a:r>
            <a:r>
              <a:rPr lang="en-US" sz="2800" dirty="0" smtClean="0">
                <a:solidFill>
                  <a:schemeClr val="tx2">
                    <a:lumMod val="50000"/>
                  </a:schemeClr>
                </a:solidFill>
              </a:rPr>
              <a:t>) </a:t>
            </a:r>
            <a:r>
              <a:rPr lang="en-US" sz="2800" dirty="0" err="1" smtClean="0">
                <a:solidFill>
                  <a:schemeClr val="tx2">
                    <a:lumMod val="50000"/>
                  </a:schemeClr>
                </a:solidFill>
              </a:rPr>
              <a:t>যিনি</a:t>
            </a:r>
            <a:r>
              <a:rPr lang="en-US" sz="2800" dirty="0" smtClean="0">
                <a:solidFill>
                  <a:schemeClr val="tx2">
                    <a:lumMod val="50000"/>
                  </a:schemeClr>
                </a:solidFill>
              </a:rPr>
              <a:t> </a:t>
            </a:r>
            <a:r>
              <a:rPr lang="en-US" sz="2800" dirty="0" err="1" smtClean="0">
                <a:solidFill>
                  <a:schemeClr val="tx2">
                    <a:lumMod val="50000"/>
                  </a:schemeClr>
                </a:solidFill>
              </a:rPr>
              <a:t>মানুষ</a:t>
            </a:r>
            <a:r>
              <a:rPr lang="en-US" sz="2800" dirty="0" smtClean="0">
                <a:solidFill>
                  <a:schemeClr val="tx2">
                    <a:lumMod val="50000"/>
                  </a:schemeClr>
                </a:solidFill>
              </a:rPr>
              <a:t> </a:t>
            </a:r>
            <a:r>
              <a:rPr lang="en-US" sz="2800" dirty="0" err="1" smtClean="0">
                <a:solidFill>
                  <a:schemeClr val="tx2">
                    <a:lumMod val="50000"/>
                  </a:schemeClr>
                </a:solidFill>
              </a:rPr>
              <a:t>সৃষ্টি</a:t>
            </a:r>
            <a:r>
              <a:rPr lang="en-US" sz="2800" dirty="0" smtClean="0">
                <a:solidFill>
                  <a:schemeClr val="tx2">
                    <a:lumMod val="50000"/>
                  </a:schemeClr>
                </a:solidFill>
              </a:rPr>
              <a:t> </a:t>
            </a:r>
            <a:r>
              <a:rPr lang="en-US" sz="2800" dirty="0" err="1" smtClean="0">
                <a:solidFill>
                  <a:schemeClr val="tx2">
                    <a:lumMod val="50000"/>
                  </a:schemeClr>
                </a:solidFill>
              </a:rPr>
              <a:t>করেছেন</a:t>
            </a:r>
            <a:r>
              <a:rPr lang="en-US" sz="2800" dirty="0" smtClean="0"/>
              <a:t>।</a:t>
            </a:r>
            <a:r>
              <a:rPr lang="bn-IN" dirty="0" smtClean="0"/>
              <a:t/>
            </a:r>
            <a:br>
              <a:rPr lang="bn-IN" dirty="0" smtClean="0"/>
            </a:br>
            <a:endParaRPr lang="en-US" dirty="0"/>
          </a:p>
        </p:txBody>
      </p:sp>
    </p:spTree>
    <p:extLst>
      <p:ext uri="{BB962C8B-B14F-4D97-AF65-F5344CB8AC3E}">
        <p14:creationId xmlns:p14="http://schemas.microsoft.com/office/powerpoint/2010/main" val="1224163044"/>
      </p:ext>
    </p:extLst>
  </p:cSld>
  <p:clrMapOvr>
    <a:masterClrMapping/>
  </p:clrMapOvr>
  <p:transition spd="slow">
    <p:comb/>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6248400"/>
          </a:xfrm>
        </p:spPr>
        <p:txBody>
          <a:bodyPr/>
          <a:lstStyle/>
          <a:p>
            <a:pPr algn="ctr"/>
            <a:r>
              <a:rPr lang="ar-DZ" dirty="0" smtClean="0">
                <a:solidFill>
                  <a:srgbClr val="FF0000"/>
                </a:solidFill>
              </a:rPr>
              <a:t>أجب عن الأسيلة التالية شفهيا وكتابة</a:t>
            </a:r>
            <a:r>
              <a:rPr lang="ar-DZ" dirty="0" smtClean="0"/>
              <a:t/>
            </a:r>
            <a:br>
              <a:rPr lang="ar-DZ" dirty="0" smtClean="0"/>
            </a:br>
            <a:r>
              <a:rPr lang="ar-DZ" dirty="0" smtClean="0">
                <a:solidFill>
                  <a:schemeClr val="tx1">
                    <a:lumMod val="95000"/>
                    <a:lumOff val="5000"/>
                  </a:schemeClr>
                </a:solidFill>
              </a:rPr>
              <a:t>السؤال:ا  كم عمر سلمي؟</a:t>
            </a:r>
            <a:r>
              <a:rPr lang="ar-DZ" dirty="0" smtClean="0"/>
              <a:t/>
            </a:r>
            <a:br>
              <a:rPr lang="ar-DZ" dirty="0" smtClean="0"/>
            </a:br>
            <a:r>
              <a:rPr lang="ar-DZ" dirty="0" smtClean="0">
                <a:solidFill>
                  <a:srgbClr val="FF0000"/>
                </a:solidFill>
              </a:rPr>
              <a:t>الجواب:عمر سلمي </a:t>
            </a:r>
            <a:r>
              <a:rPr lang="ar-DZ" dirty="0" smtClean="0">
                <a:solidFill>
                  <a:srgbClr val="FF0000"/>
                </a:solidFill>
              </a:rPr>
              <a:t>عشر سنوات</a:t>
            </a:r>
            <a:r>
              <a:rPr lang="ar-DZ" dirty="0" smtClean="0">
                <a:solidFill>
                  <a:schemeClr val="tx1">
                    <a:lumMod val="95000"/>
                    <a:lumOff val="5000"/>
                  </a:schemeClr>
                </a:solidFill>
              </a:rPr>
              <a:t/>
            </a:r>
            <a:br>
              <a:rPr lang="ar-DZ" dirty="0" smtClean="0">
                <a:solidFill>
                  <a:schemeClr val="tx1">
                    <a:lumMod val="95000"/>
                    <a:lumOff val="5000"/>
                  </a:schemeClr>
                </a:solidFill>
              </a:rPr>
            </a:br>
            <a:r>
              <a:rPr lang="ar-DZ" dirty="0" smtClean="0">
                <a:solidFill>
                  <a:schemeClr val="tx1">
                    <a:lumMod val="95000"/>
                    <a:lumOff val="5000"/>
                  </a:schemeClr>
                </a:solidFill>
              </a:rPr>
              <a:t>السؤال:ب ماذا رأت سلمي في الحديقة؟</a:t>
            </a:r>
            <a:r>
              <a:rPr lang="en-US" dirty="0" smtClean="0">
                <a:solidFill>
                  <a:schemeClr val="tx1">
                    <a:lumMod val="95000"/>
                    <a:lumOff val="5000"/>
                  </a:schemeClr>
                </a:solidFill>
              </a:rPr>
              <a:t/>
            </a:r>
            <a:br>
              <a:rPr lang="en-US" dirty="0" smtClean="0">
                <a:solidFill>
                  <a:schemeClr val="tx1">
                    <a:lumMod val="95000"/>
                    <a:lumOff val="5000"/>
                  </a:schemeClr>
                </a:solidFill>
              </a:rPr>
            </a:br>
            <a:r>
              <a:rPr lang="en-US" dirty="0">
                <a:solidFill>
                  <a:srgbClr val="FF0000"/>
                </a:solidFill>
              </a:rPr>
              <a:t/>
            </a:r>
            <a:br>
              <a:rPr lang="en-US" dirty="0">
                <a:solidFill>
                  <a:srgbClr val="FF0000"/>
                </a:solidFill>
              </a:rPr>
            </a:br>
            <a:r>
              <a:rPr lang="ar-DZ" dirty="0" smtClean="0">
                <a:solidFill>
                  <a:srgbClr val="FF0000"/>
                </a:solidFill>
              </a:rPr>
              <a:t>الجواب:رأت سلمي في الحديقة الزهور الجميلة والأشجار الكبيرة</a:t>
            </a:r>
            <a:br>
              <a:rPr lang="ar-DZ" dirty="0" smtClean="0">
                <a:solidFill>
                  <a:srgbClr val="FF0000"/>
                </a:solidFill>
              </a:rPr>
            </a:br>
            <a:r>
              <a:rPr lang="ar-DZ" dirty="0" smtClean="0">
                <a:solidFill>
                  <a:schemeClr val="tx1">
                    <a:lumMod val="95000"/>
                    <a:lumOff val="5000"/>
                  </a:schemeClr>
                </a:solidFill>
              </a:rPr>
              <a:t>السؤال:ت من اين تأتي الزهور؟</a:t>
            </a:r>
            <a:r>
              <a:rPr lang="ar-DZ" dirty="0" smtClean="0"/>
              <a:t/>
            </a:r>
            <a:br>
              <a:rPr lang="ar-DZ" dirty="0" smtClean="0"/>
            </a:br>
            <a:r>
              <a:rPr lang="ar-DZ" dirty="0" smtClean="0">
                <a:solidFill>
                  <a:srgbClr val="FF0000"/>
                </a:solidFill>
              </a:rPr>
              <a:t>الجواب:الزهور من مخلوقات الله تعالي</a:t>
            </a:r>
            <a:r>
              <a:rPr lang="ar-DZ" dirty="0" smtClean="0"/>
              <a:t/>
            </a:r>
            <a:br>
              <a:rPr lang="ar-DZ" dirty="0" smtClean="0"/>
            </a:br>
            <a:r>
              <a:rPr lang="ar-DZ" dirty="0" smtClean="0">
                <a:solidFill>
                  <a:schemeClr val="tx1">
                    <a:lumMod val="95000"/>
                    <a:lumOff val="5000"/>
                  </a:schemeClr>
                </a:solidFill>
              </a:rPr>
              <a:t>السؤال:ث من خلق الانسان؟</a:t>
            </a:r>
            <a:r>
              <a:rPr lang="ar-DZ" dirty="0" smtClean="0"/>
              <a:t/>
            </a:r>
            <a:br>
              <a:rPr lang="ar-DZ" dirty="0" smtClean="0"/>
            </a:br>
            <a:r>
              <a:rPr lang="ar-DZ" dirty="0" smtClean="0">
                <a:solidFill>
                  <a:srgbClr val="FF0000"/>
                </a:solidFill>
              </a:rPr>
              <a:t>الجواب:الله خلق الانسان</a:t>
            </a:r>
            <a:endParaRPr lang="en-US" dirty="0">
              <a:solidFill>
                <a:srgbClr val="FF0000"/>
              </a:solidFill>
            </a:endParaRPr>
          </a:p>
        </p:txBody>
      </p:sp>
    </p:spTree>
    <p:extLst>
      <p:ext uri="{BB962C8B-B14F-4D97-AF65-F5344CB8AC3E}">
        <p14:creationId xmlns:p14="http://schemas.microsoft.com/office/powerpoint/2010/main" val="37883710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crush"/>
      </p:transition>
    </mc:Choice>
    <mc:Fallback xmlns="">
      <p:transition spd="slow">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82636" y="433212"/>
            <a:ext cx="9594376" cy="3491790"/>
          </a:xfrm>
          <a:prstGeom prst="rect">
            <a:avLst/>
          </a:prstGeom>
        </p:spPr>
      </p:pic>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78672" y="3877233"/>
            <a:ext cx="8898340" cy="2464157"/>
          </a:xfrm>
          <a:prstGeom prst="rect">
            <a:avLst/>
          </a:prstGeom>
        </p:spPr>
      </p:pic>
      <p:sp>
        <p:nvSpPr>
          <p:cNvPr id="4" name="Rectangle 3"/>
          <p:cNvSpPr/>
          <p:nvPr/>
        </p:nvSpPr>
        <p:spPr>
          <a:xfrm>
            <a:off x="678974" y="1498232"/>
            <a:ext cx="893929" cy="50496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ar-DZ" dirty="0" smtClean="0"/>
              <a:t>سلمي</a:t>
            </a:r>
            <a:endParaRPr lang="en-US" dirty="0"/>
          </a:p>
        </p:txBody>
      </p:sp>
      <p:sp>
        <p:nvSpPr>
          <p:cNvPr id="5" name="Rectangle 4"/>
          <p:cNvSpPr/>
          <p:nvPr/>
        </p:nvSpPr>
        <p:spPr>
          <a:xfrm>
            <a:off x="1049172" y="2388975"/>
            <a:ext cx="1354540" cy="38213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ar-DZ" sz="3200" dirty="0" smtClean="0"/>
              <a:t>بأنائين</a:t>
            </a:r>
            <a:endParaRPr lang="en-US" sz="3200" dirty="0"/>
          </a:p>
        </p:txBody>
      </p:sp>
      <p:sp>
        <p:nvSpPr>
          <p:cNvPr id="7" name="Rectangle 6"/>
          <p:cNvSpPr/>
          <p:nvPr/>
        </p:nvSpPr>
        <p:spPr>
          <a:xfrm>
            <a:off x="784744" y="2988494"/>
            <a:ext cx="893928" cy="59543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ar-DZ" dirty="0" smtClean="0"/>
              <a:t>سلمي</a:t>
            </a:r>
            <a:endParaRPr lang="en-US" dirty="0"/>
          </a:p>
        </p:txBody>
      </p:sp>
      <p:sp>
        <p:nvSpPr>
          <p:cNvPr id="8" name="Rectangle 7"/>
          <p:cNvSpPr/>
          <p:nvPr/>
        </p:nvSpPr>
        <p:spPr>
          <a:xfrm>
            <a:off x="3125337" y="5389295"/>
            <a:ext cx="1282890" cy="79157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ar-DZ" sz="4000" dirty="0" smtClean="0"/>
              <a:t>خالق</a:t>
            </a:r>
            <a:endParaRPr lang="en-US" sz="4000" dirty="0"/>
          </a:p>
        </p:txBody>
      </p:sp>
      <p:sp>
        <p:nvSpPr>
          <p:cNvPr id="9" name="Right Arrow 8"/>
          <p:cNvSpPr/>
          <p:nvPr/>
        </p:nvSpPr>
        <p:spPr>
          <a:xfrm>
            <a:off x="4531057" y="5462589"/>
            <a:ext cx="1095233" cy="51861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a:p>
        </p:txBody>
      </p:sp>
      <p:sp>
        <p:nvSpPr>
          <p:cNvPr id="10" name="Right Arrow 9"/>
          <p:cNvSpPr/>
          <p:nvPr/>
        </p:nvSpPr>
        <p:spPr>
          <a:xfrm>
            <a:off x="1798091" y="3052815"/>
            <a:ext cx="750627" cy="39578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a:p>
        </p:txBody>
      </p:sp>
      <p:sp>
        <p:nvSpPr>
          <p:cNvPr id="11" name="Right Arrow 10"/>
          <p:cNvSpPr/>
          <p:nvPr/>
        </p:nvSpPr>
        <p:spPr>
          <a:xfrm>
            <a:off x="1572903" y="1493358"/>
            <a:ext cx="975815" cy="493571"/>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a:p>
        </p:txBody>
      </p:sp>
      <p:sp>
        <p:nvSpPr>
          <p:cNvPr id="12" name="Right Arrow 11"/>
          <p:cNvSpPr/>
          <p:nvPr/>
        </p:nvSpPr>
        <p:spPr>
          <a:xfrm>
            <a:off x="2555543" y="2469696"/>
            <a:ext cx="723332" cy="26714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a:p>
        </p:txBody>
      </p:sp>
      <p:sp>
        <p:nvSpPr>
          <p:cNvPr id="13" name="Rectangle 12"/>
          <p:cNvSpPr/>
          <p:nvPr/>
        </p:nvSpPr>
        <p:spPr>
          <a:xfrm>
            <a:off x="136475" y="4569223"/>
            <a:ext cx="1296537" cy="58280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DZ" sz="4000" dirty="0" smtClean="0"/>
              <a:t>اخرج</a:t>
            </a:r>
            <a:endParaRPr lang="en-US" sz="4000" dirty="0"/>
          </a:p>
        </p:txBody>
      </p:sp>
      <p:sp>
        <p:nvSpPr>
          <p:cNvPr id="14" name="Right Arrow 13"/>
          <p:cNvSpPr/>
          <p:nvPr/>
        </p:nvSpPr>
        <p:spPr>
          <a:xfrm>
            <a:off x="1537079" y="4638169"/>
            <a:ext cx="866633" cy="423081"/>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a:p>
        </p:txBody>
      </p:sp>
    </p:spTree>
    <p:extLst>
      <p:ext uri="{BB962C8B-B14F-4D97-AF65-F5344CB8AC3E}">
        <p14:creationId xmlns:p14="http://schemas.microsoft.com/office/powerpoint/2010/main" val="2548239252"/>
      </p:ext>
    </p:extLst>
  </p:cSld>
  <p:clrMapOvr>
    <a:masterClrMapping/>
  </p:clrMapOvr>
  <mc:AlternateContent xmlns:mc="http://schemas.openxmlformats.org/markup-compatibility/2006" xmlns:p14="http://schemas.microsoft.com/office/powerpoint/2010/main">
    <mc:Choice Requires="p14">
      <p:transition spd="slow" p14:dur="3000">
        <p14:shred/>
      </p:transition>
    </mc:Choice>
    <mc:Fallback xmlns="">
      <p:transition spd="slow">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573206"/>
            <a:ext cx="9812740" cy="6284794"/>
          </a:xfrm>
          <a:prstGeom prst="rect">
            <a:avLst/>
          </a:prstGeom>
        </p:spPr>
      </p:pic>
      <p:cxnSp>
        <p:nvCxnSpPr>
          <p:cNvPr id="4" name="Straight Connector 3"/>
          <p:cNvCxnSpPr/>
          <p:nvPr/>
        </p:nvCxnSpPr>
        <p:spPr>
          <a:xfrm>
            <a:off x="3070746" y="1555845"/>
            <a:ext cx="368490" cy="600501"/>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6" name="Straight Connector 5"/>
          <p:cNvCxnSpPr/>
          <p:nvPr/>
        </p:nvCxnSpPr>
        <p:spPr>
          <a:xfrm flipV="1">
            <a:off x="3425588" y="1637731"/>
            <a:ext cx="668740" cy="545911"/>
          </a:xfrm>
          <a:prstGeom prst="line">
            <a:avLst/>
          </a:prstGeom>
          <a:ln>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2511188" y="2524836"/>
            <a:ext cx="914400" cy="668740"/>
          </a:xfrm>
          <a:prstGeom prst="line">
            <a:avLst/>
          </a:prstGeom>
          <a:ln>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flipV="1">
            <a:off x="2524836" y="2483893"/>
            <a:ext cx="777922" cy="750626"/>
          </a:xfrm>
          <a:prstGeom prst="line">
            <a:avLst/>
          </a:prstGeom>
          <a:ln>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1856096" y="3630304"/>
            <a:ext cx="518614" cy="504968"/>
          </a:xfrm>
          <a:prstGeom prst="line">
            <a:avLst/>
          </a:prstGeom>
          <a:ln>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V="1">
            <a:off x="2361063" y="3507475"/>
            <a:ext cx="464024" cy="627797"/>
          </a:xfrm>
          <a:prstGeom prst="line">
            <a:avLst/>
          </a:prstGeom>
          <a:ln>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a:off x="2374710" y="4299045"/>
            <a:ext cx="450377" cy="600501"/>
          </a:xfrm>
          <a:prstGeom prst="line">
            <a:avLst/>
          </a:prstGeom>
          <a:ln>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2224585" y="4258101"/>
            <a:ext cx="846161" cy="750627"/>
          </a:xfrm>
          <a:prstGeom prst="line">
            <a:avLst/>
          </a:prstGeom>
          <a:ln>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flipH="1">
            <a:off x="2934269" y="5349922"/>
            <a:ext cx="491319" cy="354842"/>
          </a:xfrm>
          <a:prstGeom prst="line">
            <a:avLst/>
          </a:prstGeom>
          <a:ln>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a:off x="3070746" y="5295331"/>
            <a:ext cx="354842" cy="477672"/>
          </a:xfrm>
          <a:prstGeom prst="line">
            <a:avLst/>
          </a:prstGeom>
          <a:ln>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a:off x="3875964" y="6277970"/>
            <a:ext cx="218364" cy="436729"/>
          </a:xfrm>
          <a:prstGeom prst="line">
            <a:avLst/>
          </a:prstGeom>
          <a:ln>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flipV="1">
            <a:off x="4094328" y="6059606"/>
            <a:ext cx="341194" cy="682388"/>
          </a:xfrm>
          <a:prstGeom prst="line">
            <a:avLst/>
          </a:prstGeom>
          <a:ln>
            <a:solidFill>
              <a:srgbClr val="C0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89597472"/>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33576" y="1"/>
            <a:ext cx="8596668" cy="2921329"/>
          </a:xfrm>
          <a:prstGeom prst="rect">
            <a:avLst/>
          </a:prstGeom>
        </p:spPr>
      </p:pic>
      <p:sp>
        <p:nvSpPr>
          <p:cNvPr id="5" name="TextBox 4"/>
          <p:cNvSpPr txBox="1"/>
          <p:nvPr/>
        </p:nvSpPr>
        <p:spPr>
          <a:xfrm>
            <a:off x="2422566" y="3158836"/>
            <a:ext cx="6507678" cy="369332"/>
          </a:xfrm>
          <a:prstGeom prst="rect">
            <a:avLst/>
          </a:prstGeom>
          <a:noFill/>
        </p:spPr>
        <p:txBody>
          <a:bodyPr wrap="square" rtlCol="0">
            <a:spAutoFit/>
          </a:bodyPr>
          <a:lstStyle/>
          <a:p>
            <a:endParaRPr lang="en-US" dirty="0"/>
          </a:p>
        </p:txBody>
      </p:sp>
      <p:sp>
        <p:nvSpPr>
          <p:cNvPr id="6" name="TextBox 5"/>
          <p:cNvSpPr txBox="1"/>
          <p:nvPr/>
        </p:nvSpPr>
        <p:spPr>
          <a:xfrm>
            <a:off x="1787857" y="2921330"/>
            <a:ext cx="7642746" cy="2923877"/>
          </a:xfrm>
          <a:prstGeom prst="rect">
            <a:avLst/>
          </a:prstGeom>
          <a:noFill/>
        </p:spPr>
        <p:txBody>
          <a:bodyPr wrap="square" rtlCol="0">
            <a:spAutoFit/>
          </a:bodyPr>
          <a:lstStyle/>
          <a:p>
            <a:pPr marL="342900" indent="-342900">
              <a:buAutoNum type="arabicPlain"/>
            </a:pPr>
            <a:r>
              <a:rPr lang="ar-DZ" sz="3600" dirty="0" smtClean="0"/>
              <a:t>فتاة    عائشة فتاة صالحة</a:t>
            </a:r>
          </a:p>
          <a:p>
            <a:pPr marL="342900" indent="-342900">
              <a:buAutoNum type="arabicPlain"/>
            </a:pPr>
            <a:r>
              <a:rPr lang="ar-DZ" sz="4000" dirty="0" smtClean="0"/>
              <a:t>الزهور</a:t>
            </a:r>
            <a:r>
              <a:rPr lang="ar-DZ" sz="2800" dirty="0" smtClean="0"/>
              <a:t>    في الحديقة زهور جميلة</a:t>
            </a:r>
          </a:p>
          <a:p>
            <a:pPr marL="342900" indent="-342900">
              <a:buAutoNum type="arabicPlain"/>
            </a:pPr>
            <a:r>
              <a:rPr lang="ar-DZ" sz="3200" dirty="0" smtClean="0"/>
              <a:t>الطين  الطين من</a:t>
            </a:r>
            <a:r>
              <a:rPr lang="ar-DZ" sz="2400" dirty="0" smtClean="0"/>
              <a:t> </a:t>
            </a:r>
            <a:r>
              <a:rPr lang="ar-DZ" sz="3600" dirty="0" smtClean="0"/>
              <a:t>مخلوقات الله</a:t>
            </a:r>
          </a:p>
          <a:p>
            <a:pPr marL="342900" indent="-342900">
              <a:buAutoNum type="arabicPlain"/>
            </a:pPr>
            <a:r>
              <a:rPr lang="ar-DZ" sz="3600" dirty="0" smtClean="0"/>
              <a:t>خالق  الله خالقنا</a:t>
            </a:r>
          </a:p>
          <a:p>
            <a:pPr marL="342900" indent="-342900">
              <a:buAutoNum type="arabicPlain"/>
            </a:pPr>
            <a:r>
              <a:rPr lang="ar-DZ" sz="3600" dirty="0" smtClean="0"/>
              <a:t>ماء  ماء البحر مليح</a:t>
            </a:r>
            <a:endParaRPr lang="en-US" sz="3600" dirty="0"/>
          </a:p>
        </p:txBody>
      </p:sp>
    </p:spTree>
    <p:extLst>
      <p:ext uri="{BB962C8B-B14F-4D97-AF65-F5344CB8AC3E}">
        <p14:creationId xmlns:p14="http://schemas.microsoft.com/office/powerpoint/2010/main" val="736381741"/>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59307"/>
            <a:ext cx="8596668" cy="1041779"/>
          </a:xfrm>
        </p:spPr>
        <p:txBody>
          <a:bodyPr/>
          <a:lstStyle/>
          <a:p>
            <a:r>
              <a:rPr lang="bn-IN" dirty="0" smtClean="0"/>
              <a:t>                      </a:t>
            </a:r>
            <a:r>
              <a:rPr lang="ar-DZ" dirty="0" smtClean="0">
                <a:solidFill>
                  <a:schemeClr val="accent5">
                    <a:lumMod val="75000"/>
                  </a:schemeClr>
                </a:solidFill>
              </a:rPr>
              <a:t>الواجب المنزلي</a:t>
            </a:r>
            <a:r>
              <a:rPr lang="bn-IN" dirty="0" smtClean="0">
                <a:solidFill>
                  <a:schemeClr val="accent5">
                    <a:lumMod val="75000"/>
                  </a:schemeClr>
                </a:solidFill>
              </a:rPr>
              <a:t>    </a:t>
            </a:r>
            <a:r>
              <a:rPr lang="bn-IN" dirty="0" smtClean="0">
                <a:solidFill>
                  <a:srgbClr val="00B0F0"/>
                </a:solidFill>
              </a:rPr>
              <a:t>বাড়ির কাজ</a:t>
            </a:r>
            <a:endParaRPr lang="en-US" dirty="0">
              <a:solidFill>
                <a:srgbClr val="00B0F0"/>
              </a:solidFill>
            </a:endParaRPr>
          </a:p>
        </p:txBody>
      </p:sp>
      <p:sp>
        <p:nvSpPr>
          <p:cNvPr id="3" name="Rounded Rectangle 2"/>
          <p:cNvSpPr/>
          <p:nvPr/>
        </p:nvSpPr>
        <p:spPr>
          <a:xfrm>
            <a:off x="-191070" y="4817660"/>
            <a:ext cx="9416955" cy="2326943"/>
          </a:xfrm>
          <a:prstGeom prst="roundRect">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DZ" sz="3600" dirty="0" smtClean="0">
                <a:solidFill>
                  <a:srgbClr val="0070C0"/>
                </a:solidFill>
              </a:rPr>
              <a:t>السوال   كيف يعرف ذات  خلق الله تعالي؟اكتب</a:t>
            </a:r>
            <a:r>
              <a:rPr lang="ar-DZ" sz="3600" dirty="0" smtClean="0"/>
              <a:t> </a:t>
            </a:r>
            <a:r>
              <a:rPr lang="ar-DZ" sz="3600" dirty="0" smtClean="0">
                <a:solidFill>
                  <a:srgbClr val="0070C0"/>
                </a:solidFill>
              </a:rPr>
              <a:t>مختصرا</a:t>
            </a:r>
            <a:endParaRPr lang="en-US" sz="3600" dirty="0" smtClean="0">
              <a:solidFill>
                <a:srgbClr val="0070C0"/>
              </a:solidFill>
            </a:endParaRPr>
          </a:p>
          <a:p>
            <a:pPr algn="ctr"/>
            <a:r>
              <a:rPr lang="en-US" sz="3200" dirty="0" err="1" smtClean="0">
                <a:solidFill>
                  <a:srgbClr val="FF0000"/>
                </a:solidFill>
              </a:rPr>
              <a:t>প্রশ্নঃ</a:t>
            </a:r>
            <a:r>
              <a:rPr lang="en-US" sz="3200" dirty="0" smtClean="0">
                <a:solidFill>
                  <a:srgbClr val="FF0000"/>
                </a:solidFill>
              </a:rPr>
              <a:t>-</a:t>
            </a:r>
            <a:r>
              <a:rPr lang="en-US" sz="3200" dirty="0" smtClean="0"/>
              <a:t>        </a:t>
            </a:r>
            <a:r>
              <a:rPr lang="en-US" sz="3200" dirty="0" err="1" smtClean="0">
                <a:solidFill>
                  <a:srgbClr val="00B0F0"/>
                </a:solidFill>
              </a:rPr>
              <a:t>আল্লাহ</a:t>
            </a:r>
            <a:r>
              <a:rPr lang="en-US" sz="3200" dirty="0" smtClean="0">
                <a:solidFill>
                  <a:srgbClr val="00B0F0"/>
                </a:solidFill>
              </a:rPr>
              <a:t> </a:t>
            </a:r>
            <a:r>
              <a:rPr lang="en-US" sz="3200" dirty="0" err="1" smtClean="0">
                <a:solidFill>
                  <a:srgbClr val="00B0F0"/>
                </a:solidFill>
              </a:rPr>
              <a:t>তায়ালাকে</a:t>
            </a:r>
            <a:r>
              <a:rPr lang="en-US" sz="3200" dirty="0" smtClean="0">
                <a:solidFill>
                  <a:srgbClr val="00B0F0"/>
                </a:solidFill>
              </a:rPr>
              <a:t> </a:t>
            </a:r>
            <a:r>
              <a:rPr lang="en-US" sz="3200" dirty="0" err="1" smtClean="0">
                <a:solidFill>
                  <a:srgbClr val="00B0F0"/>
                </a:solidFill>
              </a:rPr>
              <a:t>কিভাবে</a:t>
            </a:r>
            <a:r>
              <a:rPr lang="en-US" sz="3200" dirty="0" smtClean="0">
                <a:solidFill>
                  <a:srgbClr val="00B0F0"/>
                </a:solidFill>
              </a:rPr>
              <a:t> </a:t>
            </a:r>
            <a:r>
              <a:rPr lang="en-US" sz="3200" dirty="0" err="1" smtClean="0">
                <a:solidFill>
                  <a:srgbClr val="00B0F0"/>
                </a:solidFill>
              </a:rPr>
              <a:t>চেনা</a:t>
            </a:r>
            <a:r>
              <a:rPr lang="en-US" sz="3200" dirty="0" smtClean="0">
                <a:solidFill>
                  <a:srgbClr val="00B0F0"/>
                </a:solidFill>
              </a:rPr>
              <a:t>  </a:t>
            </a:r>
            <a:r>
              <a:rPr lang="en-US" sz="3200" dirty="0" err="1" smtClean="0">
                <a:solidFill>
                  <a:srgbClr val="00B0F0"/>
                </a:solidFill>
              </a:rPr>
              <a:t>যায়</a:t>
            </a:r>
            <a:r>
              <a:rPr lang="en-US" sz="3200" dirty="0" smtClean="0">
                <a:solidFill>
                  <a:srgbClr val="00B0F0"/>
                </a:solidFill>
              </a:rPr>
              <a:t>?</a:t>
            </a:r>
          </a:p>
          <a:p>
            <a:pPr algn="ctr"/>
            <a:r>
              <a:rPr lang="en-US" sz="3200" dirty="0" err="1" smtClean="0">
                <a:solidFill>
                  <a:srgbClr val="00B0F0"/>
                </a:solidFill>
              </a:rPr>
              <a:t>সংক্ষিপ্তাকারে</a:t>
            </a:r>
            <a:r>
              <a:rPr lang="en-US" sz="3200" dirty="0" smtClean="0">
                <a:solidFill>
                  <a:srgbClr val="00B0F0"/>
                </a:solidFill>
              </a:rPr>
              <a:t>  </a:t>
            </a:r>
            <a:r>
              <a:rPr lang="en-US" sz="3200" dirty="0" err="1" smtClean="0">
                <a:solidFill>
                  <a:srgbClr val="00B0F0"/>
                </a:solidFill>
              </a:rPr>
              <a:t>লেখ</a:t>
            </a:r>
            <a:r>
              <a:rPr lang="en-US" sz="3200" dirty="0" smtClean="0">
                <a:solidFill>
                  <a:srgbClr val="00B0F0"/>
                </a:solidFill>
              </a:rPr>
              <a:t> ।</a:t>
            </a:r>
            <a:endParaRPr lang="en-US" sz="6600" dirty="0">
              <a:solidFill>
                <a:srgbClr val="00B0F0"/>
              </a:solidFill>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178257"/>
            <a:ext cx="9321422" cy="3639403"/>
          </a:xfrm>
          <a:prstGeom prst="rect">
            <a:avLst/>
          </a:prstGeom>
        </p:spPr>
      </p:pic>
    </p:spTree>
    <p:extLst>
      <p:ext uri="{BB962C8B-B14F-4D97-AF65-F5344CB8AC3E}">
        <p14:creationId xmlns:p14="http://schemas.microsoft.com/office/powerpoint/2010/main" val="1686663433"/>
      </p:ext>
    </p:extLst>
  </p:cSld>
  <p:clrMapOvr>
    <a:masterClrMapping/>
  </p:clrMapOvr>
  <mc:AlternateContent xmlns:mc="http://schemas.openxmlformats.org/markup-compatibility/2006" xmlns:p14="http://schemas.microsoft.com/office/powerpoint/2010/main">
    <mc:Choice Requires="p14">
      <p:transition spd="slow" p14:dur="3900">
        <p14:glitter pattern="hexagon"/>
      </p:transition>
    </mc:Choice>
    <mc:Fallback xmlns="">
      <p:transition spd="slow">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002060"/>
          </a:solidFill>
          <a:ln>
            <a:solidFill>
              <a:srgbClr val="002060"/>
            </a:solidFill>
          </a:ln>
        </p:spPr>
        <p:txBody>
          <a:bodyPr>
            <a:normAutofit/>
          </a:bodyPr>
          <a:lstStyle/>
          <a:p>
            <a:pPr algn="ctr"/>
            <a:r>
              <a:rPr lang="bn-IN" sz="6600" dirty="0" smtClean="0">
                <a:solidFill>
                  <a:schemeClr val="accent5">
                    <a:lumMod val="75000"/>
                  </a:schemeClr>
                </a:solidFill>
              </a:rPr>
              <a:t>ধন্যবাদ</a:t>
            </a:r>
            <a:endParaRPr lang="en-US" sz="6600" dirty="0">
              <a:solidFill>
                <a:schemeClr val="accent5">
                  <a:lumMod val="75000"/>
                </a:schemeClr>
              </a:solidFill>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930400"/>
            <a:ext cx="12192000" cy="4927599"/>
          </a:xfrm>
          <a:prstGeom prst="rect">
            <a:avLst/>
          </a:prstGeom>
        </p:spPr>
      </p:pic>
    </p:spTree>
    <p:extLst>
      <p:ext uri="{BB962C8B-B14F-4D97-AF65-F5344CB8AC3E}">
        <p14:creationId xmlns:p14="http://schemas.microsoft.com/office/powerpoint/2010/main" val="2268835493"/>
      </p:ext>
    </p:extLst>
  </p:cSld>
  <p:clrMapOvr>
    <a:masterClrMapping/>
  </p:clrMapOvr>
  <p:transition spd="slow">
    <p:comb/>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819396" y="30866"/>
            <a:ext cx="10355282" cy="1646302"/>
          </a:xfrm>
        </p:spPr>
        <p:txBody>
          <a:bodyPr/>
          <a:lstStyle/>
          <a:p>
            <a:r>
              <a:rPr lang="bn-IN" dirty="0" smtClean="0">
                <a:solidFill>
                  <a:srgbClr val="FF0000"/>
                </a:solidFill>
              </a:rPr>
              <a:t>আজকের পাঠে সবাইকে </a:t>
            </a:r>
            <a:r>
              <a:rPr lang="bn-IN" dirty="0">
                <a:solidFill>
                  <a:srgbClr val="FF0000"/>
                </a:solidFill>
              </a:rPr>
              <a:t>স্বাগতম </a:t>
            </a:r>
            <a:r>
              <a:rPr lang="bn-IN" dirty="0" smtClean="0">
                <a:solidFill>
                  <a:srgbClr val="FF0000"/>
                </a:solidFill>
              </a:rPr>
              <a:t>       </a:t>
            </a:r>
            <a:endParaRPr lang="en-US" dirty="0">
              <a:solidFill>
                <a:srgbClr val="FF0000"/>
              </a:solidFill>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19396" y="1690816"/>
            <a:ext cx="11067802" cy="5180832"/>
          </a:xfrm>
          <a:prstGeom prst="rect">
            <a:avLst/>
          </a:prstGeom>
        </p:spPr>
      </p:pic>
    </p:spTree>
    <p:extLst>
      <p:ext uri="{BB962C8B-B14F-4D97-AF65-F5344CB8AC3E}">
        <p14:creationId xmlns:p14="http://schemas.microsoft.com/office/powerpoint/2010/main" val="46642029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bn-IN" dirty="0" smtClean="0">
                <a:solidFill>
                  <a:srgbClr val="7030A0"/>
                </a:solidFill>
              </a:rPr>
              <a:t>                     শিক্ষক পরিচিতি</a:t>
            </a:r>
            <a:endParaRPr lang="en-US" dirty="0">
              <a:solidFill>
                <a:srgbClr val="7030A0"/>
              </a:solidFill>
            </a:endParaRPr>
          </a:p>
        </p:txBody>
      </p:sp>
      <p:sp>
        <p:nvSpPr>
          <p:cNvPr id="3" name="Content Placeholder 2"/>
          <p:cNvSpPr>
            <a:spLocks noGrp="1"/>
          </p:cNvSpPr>
          <p:nvPr>
            <p:ph sz="half" idx="1"/>
          </p:nvPr>
        </p:nvSpPr>
        <p:spPr/>
        <p:txBody>
          <a:bodyPr>
            <a:noAutofit/>
          </a:bodyPr>
          <a:lstStyle/>
          <a:p>
            <a:r>
              <a:rPr lang="bn-IN" sz="4000" dirty="0" smtClean="0"/>
              <a:t>দিলরুবা আক্তার।</a:t>
            </a:r>
          </a:p>
          <a:p>
            <a:r>
              <a:rPr lang="bn-IN" sz="4000" dirty="0" smtClean="0"/>
              <a:t>সহকারী শিক্ষক </a:t>
            </a:r>
          </a:p>
          <a:p>
            <a:r>
              <a:rPr lang="bn-IN" sz="4000" dirty="0" smtClean="0"/>
              <a:t>বড়ৈকান্দি বাহরুল উলুম দাখিল মাদরাসা।</a:t>
            </a:r>
          </a:p>
          <a:p>
            <a:r>
              <a:rPr lang="bn-IN" sz="4000" dirty="0" smtClean="0"/>
              <a:t>কেরানীগঞ্জ,ঢাকা</a:t>
            </a:r>
            <a:endParaRPr lang="en-US" sz="4000" dirty="0"/>
          </a:p>
        </p:txBody>
      </p:sp>
      <p:pic>
        <p:nvPicPr>
          <p:cNvPr id="5" name="Content Placeholder 4"/>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rot="16200000">
            <a:off x="5698966" y="2514687"/>
            <a:ext cx="4803572" cy="4095376"/>
          </a:xfrm>
        </p:spPr>
      </p:pic>
    </p:spTree>
    <p:extLst>
      <p:ext uri="{BB962C8B-B14F-4D97-AF65-F5344CB8AC3E}">
        <p14:creationId xmlns:p14="http://schemas.microsoft.com/office/powerpoint/2010/main" val="333667466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bn-IN" dirty="0" smtClean="0">
                <a:solidFill>
                  <a:srgbClr val="CA1E43"/>
                </a:solidFill>
              </a:rPr>
              <a:t>                    পাঠ পরিচিতি</a:t>
            </a:r>
            <a:endParaRPr lang="en-US" dirty="0">
              <a:solidFill>
                <a:srgbClr val="CA1E43"/>
              </a:solidFill>
            </a:endParaRPr>
          </a:p>
        </p:txBody>
      </p:sp>
      <p:sp>
        <p:nvSpPr>
          <p:cNvPr id="3" name="Content Placeholder 2"/>
          <p:cNvSpPr>
            <a:spLocks noGrp="1"/>
          </p:cNvSpPr>
          <p:nvPr>
            <p:ph sz="half" idx="1"/>
          </p:nvPr>
        </p:nvSpPr>
        <p:spPr/>
        <p:txBody>
          <a:bodyPr>
            <a:noAutofit/>
          </a:bodyPr>
          <a:lstStyle/>
          <a:p>
            <a:pPr marL="0" indent="0">
              <a:buNone/>
            </a:pPr>
            <a:r>
              <a:rPr lang="ar-DZ" sz="4400" dirty="0" smtClean="0"/>
              <a:t>الدروس العربىة والقواعد</a:t>
            </a:r>
          </a:p>
          <a:p>
            <a:pPr marL="0" indent="0">
              <a:buNone/>
            </a:pPr>
            <a:r>
              <a:rPr lang="ar-DZ" sz="4400" dirty="0" smtClean="0"/>
              <a:t>للصف الخامس الابتدائى</a:t>
            </a:r>
            <a:endParaRPr lang="en-US" sz="4400" dirty="0"/>
          </a:p>
        </p:txBody>
      </p:sp>
      <p:pic>
        <p:nvPicPr>
          <p:cNvPr id="5" name="Content Placeholder 4"/>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5343896" y="1930400"/>
            <a:ext cx="3930105" cy="4327896"/>
          </a:xfrm>
        </p:spPr>
      </p:pic>
    </p:spTree>
    <p:extLst>
      <p:ext uri="{BB962C8B-B14F-4D97-AF65-F5344CB8AC3E}">
        <p14:creationId xmlns:p14="http://schemas.microsoft.com/office/powerpoint/2010/main" val="4144073081"/>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95448" y="118281"/>
            <a:ext cx="8596668" cy="1320800"/>
          </a:xfrm>
        </p:spPr>
        <p:txBody>
          <a:bodyPr/>
          <a:lstStyle/>
          <a:p>
            <a:r>
              <a:rPr lang="en-US" dirty="0" smtClean="0"/>
              <a:t>             </a:t>
            </a:r>
            <a:r>
              <a:rPr lang="en-US" dirty="0" err="1" smtClean="0">
                <a:solidFill>
                  <a:srgbClr val="002060"/>
                </a:solidFill>
              </a:rPr>
              <a:t>চল</a:t>
            </a:r>
            <a:r>
              <a:rPr lang="en-US" dirty="0" smtClean="0">
                <a:solidFill>
                  <a:srgbClr val="002060"/>
                </a:solidFill>
              </a:rPr>
              <a:t> </a:t>
            </a:r>
            <a:r>
              <a:rPr lang="en-US" dirty="0" err="1" smtClean="0">
                <a:solidFill>
                  <a:srgbClr val="002060"/>
                </a:solidFill>
              </a:rPr>
              <a:t>কয়টি</a:t>
            </a:r>
            <a:r>
              <a:rPr lang="en-US" dirty="0" smtClean="0">
                <a:solidFill>
                  <a:srgbClr val="002060"/>
                </a:solidFill>
              </a:rPr>
              <a:t> </a:t>
            </a:r>
            <a:r>
              <a:rPr lang="en-US" dirty="0" err="1" smtClean="0">
                <a:solidFill>
                  <a:srgbClr val="002060"/>
                </a:solidFill>
              </a:rPr>
              <a:t>ছবি</a:t>
            </a:r>
            <a:r>
              <a:rPr lang="en-US" dirty="0" smtClean="0">
                <a:solidFill>
                  <a:srgbClr val="002060"/>
                </a:solidFill>
              </a:rPr>
              <a:t> </a:t>
            </a:r>
            <a:r>
              <a:rPr lang="en-US" dirty="0" err="1" smtClean="0">
                <a:solidFill>
                  <a:srgbClr val="002060"/>
                </a:solidFill>
              </a:rPr>
              <a:t>দেখি</a:t>
            </a:r>
            <a:endParaRPr lang="en-US" dirty="0">
              <a:solidFill>
                <a:srgbClr val="002060"/>
              </a:solidFill>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0019" y="1103744"/>
            <a:ext cx="2607653" cy="5754255"/>
          </a:xfrm>
          <a:prstGeom prst="rect">
            <a:avLst/>
          </a:prstGeom>
        </p:spPr>
      </p:pic>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657672" y="1103745"/>
            <a:ext cx="2801019" cy="5754255"/>
          </a:xfrm>
          <a:prstGeom prst="rect">
            <a:avLst/>
          </a:prstGeom>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458691" y="967268"/>
            <a:ext cx="3325091" cy="5890732"/>
          </a:xfrm>
          <a:prstGeom prst="rect">
            <a:avLst/>
          </a:prstGeom>
        </p:spPr>
      </p:pic>
      <p:pic>
        <p:nvPicPr>
          <p:cNvPr id="6" name="Picture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783782" y="967268"/>
            <a:ext cx="3408218" cy="5890732"/>
          </a:xfrm>
          <a:prstGeom prst="rect">
            <a:avLst/>
          </a:prstGeom>
        </p:spPr>
      </p:pic>
    </p:spTree>
    <p:extLst>
      <p:ext uri="{BB962C8B-B14F-4D97-AF65-F5344CB8AC3E}">
        <p14:creationId xmlns:p14="http://schemas.microsoft.com/office/powerpoint/2010/main" val="68285231"/>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609599"/>
            <a:ext cx="8596668" cy="5244935"/>
          </a:xfrm>
        </p:spPr>
        <p:txBody>
          <a:bodyPr>
            <a:normAutofit/>
          </a:bodyPr>
          <a:lstStyle/>
          <a:p>
            <a:pPr algn="ctr"/>
            <a:r>
              <a:rPr lang="bn-IN" dirty="0" smtClean="0"/>
              <a:t>                       </a:t>
            </a:r>
            <a:r>
              <a:rPr lang="bn-IN" dirty="0" smtClean="0">
                <a:solidFill>
                  <a:srgbClr val="002060"/>
                </a:solidFill>
              </a:rPr>
              <a:t>আজকের পাঠ</a:t>
            </a:r>
            <a:r>
              <a:rPr lang="ar-DZ" dirty="0" smtClean="0"/>
              <a:t/>
            </a:r>
            <a:br>
              <a:rPr lang="ar-DZ" dirty="0" smtClean="0"/>
            </a:br>
            <a:r>
              <a:rPr lang="ar-DZ" dirty="0"/>
              <a:t/>
            </a:r>
            <a:br>
              <a:rPr lang="ar-DZ" dirty="0"/>
            </a:br>
            <a:r>
              <a:rPr lang="ar-DZ" dirty="0" smtClean="0"/>
              <a:t/>
            </a:r>
            <a:br>
              <a:rPr lang="ar-DZ" dirty="0" smtClean="0"/>
            </a:br>
            <a:r>
              <a:rPr lang="ar-DZ" dirty="0"/>
              <a:t/>
            </a:r>
            <a:br>
              <a:rPr lang="ar-DZ" dirty="0"/>
            </a:br>
            <a:r>
              <a:rPr lang="ar-DZ" dirty="0" smtClean="0">
                <a:solidFill>
                  <a:srgbClr val="FF0000"/>
                </a:solidFill>
              </a:rPr>
              <a:t>الله خالق                    </a:t>
            </a:r>
            <a:r>
              <a:rPr lang="ar-DZ" dirty="0" smtClean="0"/>
              <a:t/>
            </a:r>
            <a:br>
              <a:rPr lang="ar-DZ" dirty="0" smtClean="0"/>
            </a:br>
            <a:r>
              <a:rPr lang="en-US" dirty="0" smtClean="0">
                <a:solidFill>
                  <a:schemeClr val="accent5">
                    <a:lumMod val="75000"/>
                  </a:schemeClr>
                </a:solidFill>
              </a:rPr>
              <a:t>               </a:t>
            </a:r>
            <a:r>
              <a:rPr lang="en-US" dirty="0" err="1" smtClean="0">
                <a:solidFill>
                  <a:schemeClr val="accent5">
                    <a:lumMod val="75000"/>
                  </a:schemeClr>
                </a:solidFill>
              </a:rPr>
              <a:t>আল্লাহ</a:t>
            </a:r>
            <a:r>
              <a:rPr lang="en-US" dirty="0" smtClean="0">
                <a:solidFill>
                  <a:schemeClr val="accent5">
                    <a:lumMod val="75000"/>
                  </a:schemeClr>
                </a:solidFill>
              </a:rPr>
              <a:t> </a:t>
            </a:r>
            <a:r>
              <a:rPr lang="en-US" dirty="0" err="1" smtClean="0">
                <a:solidFill>
                  <a:schemeClr val="accent5">
                    <a:lumMod val="75000"/>
                  </a:schemeClr>
                </a:solidFill>
              </a:rPr>
              <a:t>সৃষ্টিকর্তা</a:t>
            </a:r>
            <a:endParaRPr lang="en-US" dirty="0">
              <a:solidFill>
                <a:schemeClr val="accent5">
                  <a:lumMod val="75000"/>
                </a:schemeClr>
              </a:solidFill>
            </a:endParaRPr>
          </a:p>
        </p:txBody>
      </p:sp>
    </p:spTree>
    <p:extLst>
      <p:ext uri="{BB962C8B-B14F-4D97-AF65-F5344CB8AC3E}">
        <p14:creationId xmlns:p14="http://schemas.microsoft.com/office/powerpoint/2010/main" val="3094994430"/>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5">
              <a:lumMod val="60000"/>
              <a:lumOff val="40000"/>
            </a:schemeClr>
          </a:solidFill>
        </p:spPr>
        <p:txBody>
          <a:bodyPr>
            <a:normAutofit/>
          </a:bodyPr>
          <a:lstStyle/>
          <a:p>
            <a:pPr algn="ctr"/>
            <a:r>
              <a:rPr lang="bn-IN" sz="6000" dirty="0" smtClean="0">
                <a:solidFill>
                  <a:srgbClr val="FF0000"/>
                </a:solidFill>
              </a:rPr>
              <a:t>শিখনফল</a:t>
            </a:r>
            <a:endParaRPr lang="en-US" sz="6000" dirty="0">
              <a:solidFill>
                <a:srgbClr val="FF0000"/>
              </a:solidFill>
            </a:endParaRPr>
          </a:p>
        </p:txBody>
      </p:sp>
      <p:sp>
        <p:nvSpPr>
          <p:cNvPr id="3" name="Rounded Rectangle 2"/>
          <p:cNvSpPr/>
          <p:nvPr/>
        </p:nvSpPr>
        <p:spPr>
          <a:xfrm>
            <a:off x="1009934" y="2388358"/>
            <a:ext cx="8264068" cy="4067033"/>
          </a:xfrm>
          <a:prstGeom prst="roundRect">
            <a:avLst/>
          </a:prstGeom>
          <a:solidFill>
            <a:srgbClr val="0070C0"/>
          </a:solidFill>
          <a:ln>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gn="ctr">
              <a:buFont typeface="Arial" panose="020B0604020202020204" pitchFamily="34" charset="0"/>
              <a:buChar char="•"/>
            </a:pPr>
            <a:r>
              <a:rPr lang="bn-IN" sz="3600" dirty="0" smtClean="0"/>
              <a:t>এই পাঠ  শেষে শিক্ষার্থীরা  মহান আল্লাহ তায়ালার পরিচয় বলতে পারবে।</a:t>
            </a:r>
          </a:p>
          <a:p>
            <a:pPr marL="285750" indent="-285750" algn="ctr">
              <a:buFont typeface="Arial" panose="020B0604020202020204" pitchFamily="34" charset="0"/>
              <a:buChar char="•"/>
            </a:pPr>
            <a:r>
              <a:rPr lang="bn-IN" sz="3600" dirty="0" smtClean="0"/>
              <a:t> এই পৃথিবীর সব কিছুর সৃষ্টিকর্তা  কে তা  বর্ণনা করতে পারবে।</a:t>
            </a:r>
            <a:endParaRPr lang="en-US" sz="3600" dirty="0"/>
          </a:p>
        </p:txBody>
      </p:sp>
    </p:spTree>
    <p:extLst>
      <p:ext uri="{BB962C8B-B14F-4D97-AF65-F5344CB8AC3E}">
        <p14:creationId xmlns:p14="http://schemas.microsoft.com/office/powerpoint/2010/main" val="166784038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609599"/>
            <a:ext cx="8596668" cy="6064333"/>
          </a:xfrm>
        </p:spPr>
        <p:txBody>
          <a:bodyPr/>
          <a:lstStyle/>
          <a:p>
            <a:r>
              <a:rPr lang="ar-DZ" dirty="0" smtClean="0"/>
              <a:t>معاني المفردات</a:t>
            </a:r>
            <a:r>
              <a:rPr lang="bn-IN" dirty="0" smtClean="0"/>
              <a:t>   শব্দার্থসমূহ</a:t>
            </a:r>
            <a:endParaRPr lang="en-US" dirty="0"/>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520137" y="1080654"/>
            <a:ext cx="5000771" cy="5593278"/>
          </a:xfrm>
          <a:prstGeom prst="rect">
            <a:avLst/>
          </a:prstGeom>
        </p:spPr>
      </p:pic>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444972"/>
            <a:ext cx="5410955" cy="5597481"/>
          </a:xfrm>
          <a:prstGeom prst="rect">
            <a:avLst/>
          </a:prstGeom>
        </p:spPr>
      </p:pic>
    </p:spTree>
    <p:extLst>
      <p:ext uri="{BB962C8B-B14F-4D97-AF65-F5344CB8AC3E}">
        <p14:creationId xmlns:p14="http://schemas.microsoft.com/office/powerpoint/2010/main" val="1442202771"/>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
            <a:ext cx="9500260" cy="7089569"/>
          </a:xfrm>
          <a:prstGeom prst="rect">
            <a:avLst/>
          </a:prstGeom>
        </p:spPr>
      </p:pic>
    </p:spTree>
    <p:extLst>
      <p:ext uri="{BB962C8B-B14F-4D97-AF65-F5344CB8AC3E}">
        <p14:creationId xmlns:p14="http://schemas.microsoft.com/office/powerpoint/2010/main" val="3861957561"/>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timing>
    <p:tnLst>
      <p:par>
        <p:cTn id="1" dur="indefinite" restart="never" nodeType="tmRoot"/>
      </p:par>
    </p:tnLst>
  </p:timing>
</p:sld>
</file>

<file path=ppt/theme/theme1.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docProps/app.xml><?xml version="1.0" encoding="utf-8"?>
<Properties xmlns="http://schemas.openxmlformats.org/officeDocument/2006/extended-properties" xmlns:vt="http://schemas.openxmlformats.org/officeDocument/2006/docPropsVTypes">
  <Template>Facet</Template>
  <TotalTime>340</TotalTime>
  <Words>121</Words>
  <Application>Microsoft Office PowerPoint</Application>
  <PresentationFormat>Widescreen</PresentationFormat>
  <Paragraphs>32</Paragraphs>
  <Slides>16</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16</vt:i4>
      </vt:variant>
    </vt:vector>
  </HeadingPairs>
  <TitlesOfParts>
    <vt:vector size="22" baseType="lpstr">
      <vt:lpstr>Arial</vt:lpstr>
      <vt:lpstr>Tahoma</vt:lpstr>
      <vt:lpstr>Trebuchet MS</vt:lpstr>
      <vt:lpstr>Vrinda</vt:lpstr>
      <vt:lpstr>Wingdings 3</vt:lpstr>
      <vt:lpstr>Facet</vt:lpstr>
      <vt:lpstr>PowerPoint Presentation</vt:lpstr>
      <vt:lpstr>আজকের পাঠে সবাইকে স্বাগতম        </vt:lpstr>
      <vt:lpstr>                     শিক্ষক পরিচিতি</vt:lpstr>
      <vt:lpstr>                    পাঠ পরিচিতি</vt:lpstr>
      <vt:lpstr>             চল কয়টি ছবি দেখি</vt:lpstr>
      <vt:lpstr>                       আজকের পাঠ    الله خالق                                    আল্লাহ সৃষ্টিকর্তা</vt:lpstr>
      <vt:lpstr>শিখনফল</vt:lpstr>
      <vt:lpstr>معاني المفردات   শব্দার্থসমূহ</vt:lpstr>
      <vt:lpstr>PowerPoint Presentation</vt:lpstr>
      <vt:lpstr>                             অনুবাদ সালমা একজন ছোট্ট বালিকা ।তার বয়স দশ বছর। সে তার মায়ের সাথে বাগানের উদ্দেশ্যে বের হলো।ফেরার পথে সে সুন্দর সুন্দর ফুল এবং বড় বড় গাছ দেখতে পেল। তখন সালমা (তার মাকে)জিঞ্জেস করল,আম্মু!ফুল কোথা থেকে আসে?  মুচকি হেসে  তার মা বললেন, ফুল আল্লাহ তায়ালার  সৃষ্টির মধ্যে একটি।তুমি কি আকাশ দেখতে পাও?তুমি গাছের দিখে তাকাও। আর জমিনের  এই যে মাটি এবং সবুজ ফসলাদি।আর পিপীলিকা যা জমিনের উপর বিচরণ করে। আর এই ফলমূল এবং আকাশের এই  পাখিগুলো।এ সবকিছুই আল্লাহ তায়ালা সৃষ্টি করেছেন এবং  তা মানুষের কাজে লাগিয়েছেন। সালমা জিঞ্জেস করল কে (সেই সত্তা) যিনি মানুষ সৃষ্টি করেছেন। </vt:lpstr>
      <vt:lpstr>أجب عن الأسيلة التالية شفهيا وكتابة السؤال:ا  كم عمر سلمي؟ الجواب:عمر سلمي عشر سنوات السؤال:ب ماذا رأت سلمي في الحديقة؟  الجواب:رأت سلمي في الحديقة الزهور الجميلة والأشجار الكبيرة السؤال:ت من اين تأتي الزهور؟ الجواب:الزهور من مخلوقات الله تعالي السؤال:ث من خلق الانسان؟ الجواب:الله خلق الانسان</vt:lpstr>
      <vt:lpstr>PowerPoint Presentation</vt:lpstr>
      <vt:lpstr>PowerPoint Presentation</vt:lpstr>
      <vt:lpstr>PowerPoint Presentation</vt:lpstr>
      <vt:lpstr>                      الواجب المنزلي    বাড়ির কাজ</vt:lpstr>
      <vt:lpstr>ধন্যবাদ</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আজকের পাঠে সবাইকে স্বাগতম        </dc:title>
  <dc:creator>DELL</dc:creator>
  <cp:lastModifiedBy>DELL</cp:lastModifiedBy>
  <cp:revision>52</cp:revision>
  <dcterms:created xsi:type="dcterms:W3CDTF">2021-03-01T04:05:14Z</dcterms:created>
  <dcterms:modified xsi:type="dcterms:W3CDTF">2021-03-07T17:33:38Z</dcterms:modified>
</cp:coreProperties>
</file>