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12" r:id="rId2"/>
    <p:sldMasterId id="2147483802" r:id="rId3"/>
    <p:sldMasterId id="2147483838" r:id="rId4"/>
    <p:sldMasterId id="2147483886" r:id="rId5"/>
    <p:sldMasterId id="2147483898" r:id="rId6"/>
    <p:sldMasterId id="2147483934" r:id="rId7"/>
  </p:sldMasterIdLst>
  <p:notesMasterIdLst>
    <p:notesMasterId r:id="rId18"/>
  </p:notesMasterIdLst>
  <p:sldIdLst>
    <p:sldId id="288" r:id="rId8"/>
    <p:sldId id="291" r:id="rId9"/>
    <p:sldId id="294" r:id="rId10"/>
    <p:sldId id="295" r:id="rId11"/>
    <p:sldId id="301" r:id="rId12"/>
    <p:sldId id="300" r:id="rId13"/>
    <p:sldId id="299" r:id="rId14"/>
    <p:sldId id="298" r:id="rId15"/>
    <p:sldId id="302" r:id="rId16"/>
    <p:sldId id="29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A9EE3-F42C-4101-8476-EF97100BC1A9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57766-0D41-4351-B394-C5E29AD91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97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9956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706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070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70872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0255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642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5938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4688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8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56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36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80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7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66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84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31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313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78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96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737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27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541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11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56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57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024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87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868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70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700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530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829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28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587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16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85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745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40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423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05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24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22318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762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982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114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036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565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030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664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161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730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748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528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592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272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233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051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130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2774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659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12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840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94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367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486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5872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88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7328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031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215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394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41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884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756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296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457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032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24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111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054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175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197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11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612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457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510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034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0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581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04419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749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948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614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4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159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6793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9134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604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476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583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4551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678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088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899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3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Relationship Id="rId22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4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60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903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315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8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058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96ADCE1-563D-4BBE-89D1-B1627B293A4D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BF8FB-A77D-4EDC-9583-A71B0604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025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  <p:sldLayoutId id="2147483949" r:id="rId15"/>
    <p:sldLayoutId id="2147483950" r:id="rId16"/>
    <p:sldLayoutId id="214748395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tro16">
            <a:hlinkClick r:id="" action="ppaction://media"/>
            <a:extLst>
              <a:ext uri="{FF2B5EF4-FFF2-40B4-BE49-F238E27FC236}">
                <a16:creationId xmlns:a16="http://schemas.microsoft.com/office/drawing/2014/main" id="{A17B6C9D-6FB8-4E5B-842A-6AD52749F14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9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CAA315-5BE2-4DF0-9CBA-D4E8FE948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77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55C9F6-7FE6-47DA-BF39-328AF6A72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10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9A76D2-296F-4400-8AAB-69D842D40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50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26FE5B-3250-41C1-8C34-D02E72F2E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72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C4903D-B59E-4F32-8A59-9726CC116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79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5169-4AA0-4634-8252-F3E2C3AB5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53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D1AFE7-DD41-40E3-A588-9F2D72B77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5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C736AF-ADA9-402B-AF21-A56CF1D77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95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E697FD-CA3A-44B5-BA56-B4F788D61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676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Parallax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4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5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6.xml><?xml version="1.0" encoding="utf-8"?>
<a:theme xmlns:a="http://schemas.openxmlformats.org/drawingml/2006/main" name="1_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7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TC103457496[[fn=Parallax]]</Template>
  <TotalTime>907</TotalTime>
  <Words>0</Words>
  <Application>Microsoft Office PowerPoint</Application>
  <PresentationFormat>Widescreen</PresentationFormat>
  <Paragraphs>0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Arial</vt:lpstr>
      <vt:lpstr>Bookman Old Style</vt:lpstr>
      <vt:lpstr>Calibri</vt:lpstr>
      <vt:lpstr>Calibri Light</vt:lpstr>
      <vt:lpstr>Century Gothic</vt:lpstr>
      <vt:lpstr>Corbel</vt:lpstr>
      <vt:lpstr>Rockwell</vt:lpstr>
      <vt:lpstr>Trebuchet MS</vt:lpstr>
      <vt:lpstr>Wingdings 3</vt:lpstr>
      <vt:lpstr>Parallax</vt:lpstr>
      <vt:lpstr>Retrospect</vt:lpstr>
      <vt:lpstr>Berlin</vt:lpstr>
      <vt:lpstr>Damask</vt:lpstr>
      <vt:lpstr>Basis</vt:lpstr>
      <vt:lpstr>1_Berlin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Abdur Rahman</dc:creator>
  <cp:lastModifiedBy>Md. Moazzem</cp:lastModifiedBy>
  <cp:revision>152</cp:revision>
  <dcterms:created xsi:type="dcterms:W3CDTF">2014-09-29T16:19:13Z</dcterms:created>
  <dcterms:modified xsi:type="dcterms:W3CDTF">2021-03-06T17:56:12Z</dcterms:modified>
</cp:coreProperties>
</file>