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5" d="100"/>
          <a:sy n="45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9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8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82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29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4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1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81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83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60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2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8470-7E12-4F1F-8759-AE2DAE1027F7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AB55-32BB-4362-8081-A33AA9688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fif"/><Relationship Id="rId4" Type="http://schemas.openxmlformats.org/officeDocument/2006/relationships/image" Target="../media/image11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1893" y="0"/>
            <a:ext cx="556382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ক্লাসে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IN" sz="5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157655" y="1529255"/>
            <a:ext cx="893905" cy="384678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10425211" y="1529255"/>
            <a:ext cx="943830" cy="378443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101" y="0"/>
            <a:ext cx="2219136" cy="2298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41" y="1919067"/>
            <a:ext cx="6803699" cy="41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34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292" y="1484116"/>
            <a:ext cx="8613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অন্তর্গত কম্পিউটারগুলো জুড়ে দেওয়ার জন্য বিভিন্ন পদ্ধতি ব্যবহার করা হর এই ভিন্ন ভিন্ন  পদ্ধতিকেই নেটওয়ার্ক টপোলজি বলে। যেমনঃ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13" y="2888880"/>
            <a:ext cx="2295525" cy="2025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38" y="2941389"/>
            <a:ext cx="2089785" cy="1920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413" y="2992336"/>
            <a:ext cx="2447925" cy="186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338" y="3110027"/>
            <a:ext cx="2657475" cy="1724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771" y="3208554"/>
            <a:ext cx="1773808" cy="17054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292" y="4914000"/>
            <a:ext cx="189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 টপোলজি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6253" y="5011705"/>
            <a:ext cx="1906465" cy="37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রিং টপোলজি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07807" y="4859236"/>
            <a:ext cx="196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স্টার টপোলজি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9857" y="478460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ট্রি টপোলজি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53125" y="4908690"/>
            <a:ext cx="2003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মেশ টপোলজি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81300" y="152819"/>
            <a:ext cx="4366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টপোলজি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82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68" y="2292275"/>
            <a:ext cx="1743075" cy="2619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05" y="2574388"/>
            <a:ext cx="3113096" cy="2337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301" y="2722489"/>
            <a:ext cx="3263532" cy="2180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2982" y="5196840"/>
            <a:ext cx="10518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রেটিনা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স্ক্যান,ই-টিকেট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ড্রপবক্স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ই-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ফেসবুক,টুইটার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8224" y="0"/>
            <a:ext cx="445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ব্যবহার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833" y="2761105"/>
            <a:ext cx="3736141" cy="20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32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4358640" y="472440"/>
            <a:ext cx="3703320" cy="1127760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5440" y="4666709"/>
            <a:ext cx="7482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 ব্যবহারে কি কি সুবিধা পাওয়া যেতে পারে তার একটি তালিকা তৈরি কর।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5440" y="2420311"/>
            <a:ext cx="7482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টপোলজিতে প্রতিটি কম্পিউটারের সাথে সরাসরি লিংক থাকে? বর্ণনা দাও।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7381" y="1335718"/>
            <a:ext cx="1479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-দল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5853" y="3627836"/>
            <a:ext cx="14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খ-দল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59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5938" y="-84274"/>
            <a:ext cx="1824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" y="15909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 কম্পিউটারের পারস্পরিক যোগাযোগকে কী বলা হয়?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2099" y="2018573"/>
            <a:ext cx="13740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রিসোর্স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654" y="2596240"/>
            <a:ext cx="12089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মডেম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654" y="3173907"/>
            <a:ext cx="16145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নেটওয়ার্ক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67" y="4329241"/>
            <a:ext cx="1384332" cy="89807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2098" y="3828518"/>
            <a:ext cx="365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২। নীচের চিত্রটি কোন টপোলজির?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8466" y="5227320"/>
            <a:ext cx="9813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রিং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065" y="6256790"/>
            <a:ext cx="7681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ট্রি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5169" y="5733570"/>
            <a:ext cx="1032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স্টার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3994" y="839056"/>
            <a:ext cx="271272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সঠিক উত্তরটি ক্লিক কর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3859" y="2089235"/>
            <a:ext cx="2111575" cy="52322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খিত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0020" y="2569565"/>
            <a:ext cx="2137493" cy="52322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0448" y="3088366"/>
            <a:ext cx="2196635" cy="52322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16393" y="5823129"/>
            <a:ext cx="2026517" cy="52322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খিত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19616" y="5299909"/>
            <a:ext cx="2026517" cy="52322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খিত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13170" y="6282950"/>
            <a:ext cx="2196635" cy="52322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43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" y="966966"/>
            <a:ext cx="5409247" cy="4051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3794" y="259080"/>
            <a:ext cx="3261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775960"/>
            <a:ext cx="10624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স্কুলের কম্পিউটার গুলোকে নেটওয়ার্কিং এর আওতায় আনার জন্য কি কি রিসোর্সের প্রয়োজন? তালিকা তৈরী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67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0141" y="0"/>
            <a:ext cx="3648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23" y="923330"/>
            <a:ext cx="10263351" cy="5457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64" y="0"/>
            <a:ext cx="2219136" cy="22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72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4553" y="0"/>
            <a:ext cx="2015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Donut 2"/>
          <p:cNvSpPr/>
          <p:nvPr/>
        </p:nvSpPr>
        <p:spPr>
          <a:xfrm>
            <a:off x="0" y="997419"/>
            <a:ext cx="5364481" cy="4257220"/>
          </a:xfrm>
          <a:prstGeom prst="don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রোকেয়া খাতুন কাহারোল পাইলট বালিকা উঃ বিদ্যালয়,কাহারোল,দিনাজপুর</a:t>
            </a:r>
            <a:r>
              <a:rPr lang="bn-IN" sz="6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মোছাঃ </a:t>
            </a:r>
            <a:r>
              <a:rPr lang="bn-IN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93227" y="2076311"/>
            <a:ext cx="3502573" cy="222136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907" y="1323922"/>
            <a:ext cx="648294" cy="35528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73" r="1094" b="6262"/>
          <a:stretch/>
        </p:blipFill>
        <p:spPr>
          <a:xfrm>
            <a:off x="7299655" y="1272540"/>
            <a:ext cx="3703625" cy="3939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46415" y="3281590"/>
            <a:ext cx="2758965" cy="1354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</a:p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পাঠঃ৮,৯,১০,১১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69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40924" y="0"/>
            <a:ext cx="3787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পূর্ব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যাচাই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5" y="1471910"/>
            <a:ext cx="7672039" cy="43851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3011" y="5857039"/>
            <a:ext cx="5102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71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0015" y="-48995"/>
            <a:ext cx="5507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আজকের পাঠ শিরোনাম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3624" y="990243"/>
            <a:ext cx="477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28" y="1728941"/>
            <a:ext cx="8641184" cy="466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98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1550276" y="1627830"/>
            <a:ext cx="8768319" cy="455961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কম্পিউটার নেটওয়ার্কের ধারণা বলতে পারবে।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কম্পিউটার নেটওয়ার্কের শ্রেণিবিভাগ ব্যাখ্যা করতে পারবে।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 নেটওয়ার্কের ব্যবহার ব্যাখ্যা করতে পারবে।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6369" y="248167"/>
            <a:ext cx="2122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0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02" y="0"/>
            <a:ext cx="7086600" cy="5308110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467980" y="5308110"/>
            <a:ext cx="10185949" cy="1229849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ততোধিক কম্পিউটারকে যোগাযোগের কোন মাধ্যম দিয়ে একসাথে জুড়ে দিলে নিজেদের ভেতর তথ্য এবং উপাত্ত আদান প্রদান করতে পারে তাহলেই আমরা সেটাকে কম্পিউটার নেটওয়ার্ক বলি।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8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কম্পিউটার নেটওয়ার্কের ধারনা পার্ট-১-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79" y="1357705"/>
            <a:ext cx="7291551" cy="371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tagon 3"/>
          <p:cNvSpPr/>
          <p:nvPr/>
        </p:nvSpPr>
        <p:spPr>
          <a:xfrm>
            <a:off x="1767840" y="158649"/>
            <a:ext cx="7565871" cy="124968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পুরোপুরি ধারণা পেতে হলে নেটওয়ার্কের সাথে সম্পর্ক আছে এমন কিছু যন্ত্রপাতির কথা জানা প্রয়োজন।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02538" y="4259637"/>
            <a:ext cx="1158240" cy="1310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7840" y="417218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 হচ্ছে শক্তিশালী কম্পিউটার এটা সার্ভ করে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37257" y="4637539"/>
            <a:ext cx="1158240" cy="1310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1721" y="4813454"/>
            <a:ext cx="339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 কম্পিউটার সার্ভার থেকে কোন ধরণের তথ্য নেয় তাকে ক্লায়েন্ট বলে।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0679" y="5587243"/>
            <a:ext cx="8663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সাথে সম্পর্ক আছে এরকম আরও কিছু যন্ত্রপাতির নাম ।যেমন-মিডিয়া,নেটওয়ার্ক এডাপ্টার,রিসোর্স,ইউজার,প্রটোকল।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8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7680" y="304800"/>
            <a:ext cx="326136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22961" y="3365191"/>
            <a:ext cx="9969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3300" lvl="7" indent="-342900" algn="ctr">
              <a:buFont typeface="+mj-lt"/>
              <a:buAutoNum type="arabicParenR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কম্পিউটারগুলোকে নেটওয়ার্কিং এর আওতায় আনার জন্য কি কি রিসোর্সের প্রয়োজন? তালিকা কর।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4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482089"/>
            <a:ext cx="10149840" cy="49173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1400" y="66317"/>
            <a:ext cx="5074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প্রকারভেদ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51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6692</TotalTime>
  <Words>330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82</cp:revision>
  <dcterms:created xsi:type="dcterms:W3CDTF">2021-02-07T16:35:08Z</dcterms:created>
  <dcterms:modified xsi:type="dcterms:W3CDTF">2021-03-08T10:29:46Z</dcterms:modified>
</cp:coreProperties>
</file>