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56" r:id="rId3"/>
    <p:sldId id="268" r:id="rId4"/>
    <p:sldId id="269" r:id="rId5"/>
    <p:sldId id="280" r:id="rId6"/>
    <p:sldId id="266" r:id="rId7"/>
    <p:sldId id="267" r:id="rId8"/>
    <p:sldId id="265" r:id="rId9"/>
    <p:sldId id="260" r:id="rId10"/>
    <p:sldId id="277" r:id="rId11"/>
    <p:sldId id="278" r:id="rId12"/>
    <p:sldId id="285" r:id="rId13"/>
    <p:sldId id="286" r:id="rId14"/>
    <p:sldId id="287" r:id="rId15"/>
    <p:sldId id="288" r:id="rId16"/>
    <p:sldId id="261" r:id="rId17"/>
    <p:sldId id="270" r:id="rId18"/>
    <p:sldId id="289" r:id="rId19"/>
    <p:sldId id="263" r:id="rId20"/>
    <p:sldId id="272" r:id="rId21"/>
    <p:sldId id="283" r:id="rId22"/>
    <p:sldId id="27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E82"/>
    <a:srgbClr val="463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C5441-05F8-419D-8E4C-3EA614F2A59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9B34C-4534-4E85-90C6-7A896CB97776}" type="pres">
      <dgm:prSet presAssocID="{21CC5441-05F8-419D-8E4C-3EA614F2A5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1BDAF3C5-8727-4D65-B579-A4F93D1F05B5}" type="presOf" srcId="{21CC5441-05F8-419D-8E4C-3EA614F2A595}" destId="{F909B34C-4534-4E85-90C6-7A896CB97776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C5441-05F8-419D-8E4C-3EA614F2A59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2FD58-7318-4B7E-ADC0-A2507B2BCA39}">
      <dgm:prSet/>
      <dgm:spPr/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C5324D-8147-4C2A-84CA-72C942869414}" type="parTrans" cxnId="{15B4DB02-6E89-461A-9C0D-107055366A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91CF68-D214-44D9-85F6-564438748FAD}" type="sibTrans" cxnId="{15B4DB02-6E89-461A-9C0D-107055366A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DA1985-59A9-45AC-A32A-BDAD1B168679}">
      <dgm:prSet custT="1"/>
      <dgm:spPr/>
      <dgm:t>
        <a:bodyPr/>
        <a:lstStyle/>
        <a:p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৬মুক্তিযোদ্ধাদের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রাষ্ট্রীয়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5862F2-6021-462B-A94F-22B7EFB5B571}" type="parTrans" cxnId="{B9570026-D9B4-4B43-AB96-DF17BB0740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C4901-9D08-42A6-A542-1657F0838ACC}" type="sibTrans" cxnId="{B9570026-D9B4-4B43-AB96-DF17BB0740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09B34C-4534-4E85-90C6-7A896CB97776}" type="pres">
      <dgm:prSet presAssocID="{21CC5441-05F8-419D-8E4C-3EA614F2A5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91D7E08-97B6-4BEC-8626-684E00DA3F52}" type="pres">
      <dgm:prSet presAssocID="{1A02FD58-7318-4B7E-ADC0-A2507B2BCA39}" presName="circle1" presStyleLbl="node1" presStyleIdx="0" presStyleCnt="2"/>
      <dgm:spPr/>
    </dgm:pt>
    <dgm:pt modelId="{79325730-760F-4198-B0F8-CB82A40B6AAF}" type="pres">
      <dgm:prSet presAssocID="{1A02FD58-7318-4B7E-ADC0-A2507B2BCA39}" presName="space" presStyleCnt="0"/>
      <dgm:spPr/>
    </dgm:pt>
    <dgm:pt modelId="{9E0683D6-D25F-4387-88F9-0406F918090B}" type="pres">
      <dgm:prSet presAssocID="{1A02FD58-7318-4B7E-ADC0-A2507B2BCA39}" presName="rect1" presStyleLbl="alignAcc1" presStyleIdx="0" presStyleCnt="2" custScaleX="108743" custLinFactNeighborX="1336"/>
      <dgm:spPr/>
    </dgm:pt>
    <dgm:pt modelId="{9EE35433-8E05-4011-BCF4-9EA8091ABDC6}" type="pres">
      <dgm:prSet presAssocID="{7BDA1985-59A9-45AC-A32A-BDAD1B168679}" presName="vertSpace2" presStyleLbl="node1" presStyleIdx="0" presStyleCnt="2"/>
      <dgm:spPr/>
    </dgm:pt>
    <dgm:pt modelId="{D176798A-D096-49CB-B35E-84F55B4EB757}" type="pres">
      <dgm:prSet presAssocID="{7BDA1985-59A9-45AC-A32A-BDAD1B168679}" presName="circle2" presStyleLbl="node1" presStyleIdx="1" presStyleCnt="2"/>
      <dgm:spPr>
        <a:solidFill>
          <a:srgbClr val="C00000"/>
        </a:solidFill>
      </dgm:spPr>
    </dgm:pt>
    <dgm:pt modelId="{A4DB50CB-5711-4E33-92D7-66A657DF9B2B}" type="pres">
      <dgm:prSet presAssocID="{7BDA1985-59A9-45AC-A32A-BDAD1B168679}" presName="rect2" presStyleLbl="alignAcc1" presStyleIdx="1" presStyleCnt="2" custScaleY="85252" custLinFactNeighborX="336" custLinFactNeighborY="-3030"/>
      <dgm:spPr/>
    </dgm:pt>
    <dgm:pt modelId="{B660AFF0-38D7-4B59-8DAA-F0B1414D393D}" type="pres">
      <dgm:prSet presAssocID="{1A02FD58-7318-4B7E-ADC0-A2507B2BCA3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1E46C982-5ADB-444F-A12C-57773A6F20F2}" type="pres">
      <dgm:prSet presAssocID="{7BDA1985-59A9-45AC-A32A-BDAD1B1686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5B4DB02-6E89-461A-9C0D-107055366A12}" srcId="{21CC5441-05F8-419D-8E4C-3EA614F2A595}" destId="{1A02FD58-7318-4B7E-ADC0-A2507B2BCA39}" srcOrd="0" destOrd="0" parTransId="{88C5324D-8147-4C2A-84CA-72C942869414}" sibTransId="{F491CF68-D214-44D9-85F6-564438748FAD}"/>
    <dgm:cxn modelId="{0EA0C724-C2F5-46F3-A749-DEFAA2380823}" type="presOf" srcId="{1A02FD58-7318-4B7E-ADC0-A2507B2BCA39}" destId="{B660AFF0-38D7-4B59-8DAA-F0B1414D393D}" srcOrd="1" destOrd="0" presId="urn:microsoft.com/office/officeart/2005/8/layout/target3"/>
    <dgm:cxn modelId="{B9570026-D9B4-4B43-AB96-DF17BB0740C1}" srcId="{21CC5441-05F8-419D-8E4C-3EA614F2A595}" destId="{7BDA1985-59A9-45AC-A32A-BDAD1B168679}" srcOrd="1" destOrd="0" parTransId="{F85862F2-6021-462B-A94F-22B7EFB5B571}" sibTransId="{392C4901-9D08-42A6-A542-1657F0838ACC}"/>
    <dgm:cxn modelId="{4052E57F-E183-4696-BA2B-33E0A2700103}" type="presOf" srcId="{1A02FD58-7318-4B7E-ADC0-A2507B2BCA39}" destId="{9E0683D6-D25F-4387-88F9-0406F918090B}" srcOrd="0" destOrd="0" presId="urn:microsoft.com/office/officeart/2005/8/layout/target3"/>
    <dgm:cxn modelId="{60E2C2B8-70D4-4701-A42D-A66C903E5B57}" type="presOf" srcId="{7BDA1985-59A9-45AC-A32A-BDAD1B168679}" destId="{1E46C982-5ADB-444F-A12C-57773A6F20F2}" srcOrd="1" destOrd="0" presId="urn:microsoft.com/office/officeart/2005/8/layout/target3"/>
    <dgm:cxn modelId="{1BDAF3C5-8727-4D65-B579-A4F93D1F05B5}" type="presOf" srcId="{21CC5441-05F8-419D-8E4C-3EA614F2A595}" destId="{F909B34C-4534-4E85-90C6-7A896CB97776}" srcOrd="0" destOrd="0" presId="urn:microsoft.com/office/officeart/2005/8/layout/target3"/>
    <dgm:cxn modelId="{6FCECBEE-CF73-447F-A50E-4D7FB452F04D}" type="presOf" srcId="{7BDA1985-59A9-45AC-A32A-BDAD1B168679}" destId="{A4DB50CB-5711-4E33-92D7-66A657DF9B2B}" srcOrd="0" destOrd="0" presId="urn:microsoft.com/office/officeart/2005/8/layout/target3"/>
    <dgm:cxn modelId="{9210196E-6A51-4C78-9739-AE2D2597527C}" type="presParOf" srcId="{F909B34C-4534-4E85-90C6-7A896CB97776}" destId="{A91D7E08-97B6-4BEC-8626-684E00DA3F52}" srcOrd="0" destOrd="0" presId="urn:microsoft.com/office/officeart/2005/8/layout/target3"/>
    <dgm:cxn modelId="{50F09E9D-BE32-4D82-BB5A-AD7CD083B3C2}" type="presParOf" srcId="{F909B34C-4534-4E85-90C6-7A896CB97776}" destId="{79325730-760F-4198-B0F8-CB82A40B6AAF}" srcOrd="1" destOrd="0" presId="urn:microsoft.com/office/officeart/2005/8/layout/target3"/>
    <dgm:cxn modelId="{88257054-3EF0-433A-AB38-12770177F376}" type="presParOf" srcId="{F909B34C-4534-4E85-90C6-7A896CB97776}" destId="{9E0683D6-D25F-4387-88F9-0406F918090B}" srcOrd="2" destOrd="0" presId="urn:microsoft.com/office/officeart/2005/8/layout/target3"/>
    <dgm:cxn modelId="{4A78D771-510A-4D7E-8D85-73945A27DF77}" type="presParOf" srcId="{F909B34C-4534-4E85-90C6-7A896CB97776}" destId="{9EE35433-8E05-4011-BCF4-9EA8091ABDC6}" srcOrd="3" destOrd="0" presId="urn:microsoft.com/office/officeart/2005/8/layout/target3"/>
    <dgm:cxn modelId="{2F133C8D-5407-4D20-8FBD-4B35590AD295}" type="presParOf" srcId="{F909B34C-4534-4E85-90C6-7A896CB97776}" destId="{D176798A-D096-49CB-B35E-84F55B4EB757}" srcOrd="4" destOrd="0" presId="urn:microsoft.com/office/officeart/2005/8/layout/target3"/>
    <dgm:cxn modelId="{C5CBB8FF-A19C-4989-8A91-F714B6C4A06B}" type="presParOf" srcId="{F909B34C-4534-4E85-90C6-7A896CB97776}" destId="{A4DB50CB-5711-4E33-92D7-66A657DF9B2B}" srcOrd="5" destOrd="0" presId="urn:microsoft.com/office/officeart/2005/8/layout/target3"/>
    <dgm:cxn modelId="{FB693E1E-C995-4EC2-B605-A349757188EA}" type="presParOf" srcId="{F909B34C-4534-4E85-90C6-7A896CB97776}" destId="{B660AFF0-38D7-4B59-8DAA-F0B1414D393D}" srcOrd="6" destOrd="0" presId="urn:microsoft.com/office/officeart/2005/8/layout/target3"/>
    <dgm:cxn modelId="{281BAFCB-D393-4688-9AE4-2CED7541E1BB}" type="presParOf" srcId="{F909B34C-4534-4E85-90C6-7A896CB97776}" destId="{1E46C982-5ADB-444F-A12C-57773A6F20F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D7E08-97B6-4BEC-8626-684E00DA3F52}">
      <dsp:nvSpPr>
        <dsp:cNvPr id="0" name=""/>
        <dsp:cNvSpPr/>
      </dsp:nvSpPr>
      <dsp:spPr>
        <a:xfrm>
          <a:off x="-75134" y="0"/>
          <a:ext cx="1822498" cy="18224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683D6-D25F-4387-88F9-0406F918090B}">
      <dsp:nvSpPr>
        <dsp:cNvPr id="0" name=""/>
        <dsp:cNvSpPr/>
      </dsp:nvSpPr>
      <dsp:spPr>
        <a:xfrm>
          <a:off x="685844" y="0"/>
          <a:ext cx="3738025" cy="1822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sz="3100" b="1" kern="1200" dirty="0"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31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31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5844" y="0"/>
        <a:ext cx="3738025" cy="865686"/>
      </dsp:txXfrm>
    </dsp:sp>
    <dsp:sp modelId="{D176798A-D096-49CB-B35E-84F55B4EB757}">
      <dsp:nvSpPr>
        <dsp:cNvPr id="0" name=""/>
        <dsp:cNvSpPr/>
      </dsp:nvSpPr>
      <dsp:spPr>
        <a:xfrm>
          <a:off x="403270" y="865686"/>
          <a:ext cx="865686" cy="865686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B50CB-5711-4E33-92D7-66A657DF9B2B}">
      <dsp:nvSpPr>
        <dsp:cNvPr id="0" name=""/>
        <dsp:cNvSpPr/>
      </dsp:nvSpPr>
      <dsp:spPr>
        <a:xfrm>
          <a:off x="847664" y="903291"/>
          <a:ext cx="3437486" cy="738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৬মুক্তিযোদ্ধাদের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রাষ্ট্রীয়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7664" y="903291"/>
        <a:ext cx="3437486" cy="738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47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8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8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8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7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28CA93F-2E7D-4759-8524-5B7D11075C4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6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D966D-FDFA-4903-BB18-EF28233037DD}"/>
              </a:ext>
            </a:extLst>
          </p:cNvPr>
          <p:cNvSpPr txBox="1"/>
          <p:nvPr/>
        </p:nvSpPr>
        <p:spPr>
          <a:xfrm>
            <a:off x="1856650" y="293053"/>
            <a:ext cx="7277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রহ্‌মাতুল্লাহ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6BEB6-6457-4A10-9E3A-87E47F5DE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32" y="293053"/>
            <a:ext cx="1855572" cy="12620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A719E7-C1E2-4300-9577-27882F4A2DC5}"/>
              </a:ext>
            </a:extLst>
          </p:cNvPr>
          <p:cNvSpPr/>
          <p:nvPr/>
        </p:nvSpPr>
        <p:spPr>
          <a:xfrm>
            <a:off x="1326069" y="1662479"/>
            <a:ext cx="9777046" cy="2532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03FEF5-D15B-4735-9874-DAE0EEEAC036}"/>
              </a:ext>
            </a:extLst>
          </p:cNvPr>
          <p:cNvGrpSpPr/>
          <p:nvPr/>
        </p:nvGrpSpPr>
        <p:grpSpPr>
          <a:xfrm>
            <a:off x="-1345735" y="1252584"/>
            <a:ext cx="1471937" cy="4390908"/>
            <a:chOff x="6402482" y="1158826"/>
            <a:chExt cx="1471937" cy="4390908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DFF556-1FE1-400E-B964-3FD791ACCA61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2A982B-4FAB-4D74-88AA-59A1A061AB87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C16CC4F-ADFB-4EE0-8239-9A442E742E54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8630772-AAC3-4D97-825C-A264C2B6D26A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60BEFF-FC7B-4656-B1EB-979594390521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6C7E3FC-3BC3-48F9-8678-DE407639F95C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457EC14-C994-4FFD-9197-E1FDB78918C1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57BA7D9-0EFF-48E3-9F8B-5ECCFFC8F6F0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8FA838-D548-41BD-8EAE-084FFBC108FE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03E748A-88B3-4C6F-BA5D-99FABCF315B0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1514C0-6A11-4E55-9563-956033319B63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1EE8BF-4BAF-4AE9-A1F7-2D283614D3F3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EFC877-3F05-4E17-A9F9-C0C961DCA504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49084D-D842-4F8B-B645-8667531D5A05}"/>
                </a:ext>
              </a:extLst>
            </p:cNvPr>
            <p:cNvSpPr txBox="1"/>
            <p:nvPr/>
          </p:nvSpPr>
          <p:spPr>
            <a:xfrm rot="18917742">
              <a:off x="6836283" y="4626404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84FB97-1428-499C-8B82-74989F255A84}"/>
              </a:ext>
            </a:extLst>
          </p:cNvPr>
          <p:cNvGrpSpPr/>
          <p:nvPr/>
        </p:nvGrpSpPr>
        <p:grpSpPr>
          <a:xfrm>
            <a:off x="-2558236" y="1214508"/>
            <a:ext cx="1471937" cy="4390908"/>
            <a:chOff x="6402482" y="1158826"/>
            <a:chExt cx="1471937" cy="4390908"/>
          </a:xfrm>
          <a:solidFill>
            <a:srgbClr val="00B0F0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F808A2-A85A-4239-B69B-7542FA76DF70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B9E0119-8D9A-4174-AD75-DB5A1EEAF96F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547D426-61A8-42CF-AAB8-022A5ECEF00B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9AA41A-1F1E-4B2A-B29A-9188A27725A7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5F67A97-FC77-4FF4-848A-D7DD4C5C0E95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B931530-A45E-49C3-B9DA-BB8FCACAEA5C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E2A6719-DE7A-40D8-A98E-9BD65A1D0234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C6D16A-40C4-42BD-985F-AEDD29C7526E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4D97DF8-BF71-4CB8-BD83-44ED9921480E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5B0EA1B-495D-44BA-8AF7-6D2070E222C8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FEE8BFB-3539-473E-8A90-41051F7482DB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90B0F2B-2D55-47F7-837C-054730DE4E3A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D5B843-BCDA-40DA-8539-7F64E91D609B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59EF15-1372-466E-966E-6FCE2D830979}"/>
                </a:ext>
              </a:extLst>
            </p:cNvPr>
            <p:cNvSpPr txBox="1"/>
            <p:nvPr/>
          </p:nvSpPr>
          <p:spPr>
            <a:xfrm rot="18917742">
              <a:off x="6836283" y="4626404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034A47-04AB-47EB-8702-2C9A01288E5E}"/>
              </a:ext>
            </a:extLst>
          </p:cNvPr>
          <p:cNvGrpSpPr/>
          <p:nvPr/>
        </p:nvGrpSpPr>
        <p:grpSpPr>
          <a:xfrm>
            <a:off x="-3768091" y="1294765"/>
            <a:ext cx="1471937" cy="4574933"/>
            <a:chOff x="6402482" y="1158826"/>
            <a:chExt cx="1471937" cy="4391612"/>
          </a:xfrm>
          <a:solidFill>
            <a:schemeClr val="accent1">
              <a:lumMod val="5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826016-7EE5-498D-B2E3-62657ACB1DBE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0562F58-6B77-4287-8546-CCBFA3F9FBF1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7E56B0B-B9E0-4221-8992-D27E301A860B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41A00A0-8816-485B-8A3E-1E7675DB58DC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1591C32-200F-441A-809B-1089293805E3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460AE03-FA33-44E0-B912-EFADB2A64642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F544B30-4CFC-45A9-92A5-4A901C3816F1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D5AEA21-F9CA-4368-A1C8-8E34104B6651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7DAC213-0120-4EAD-B0B0-92C49EA58BEF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4E0D24B-5DF6-4727-B731-C2DABF90D0F5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A4AB8D9-63F9-4E74-8E5F-3DE618A1D1A7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A313B4D-7BF1-4DD6-B659-C936744BD7E6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97C58CD-8DEB-4852-8FC9-57DB45FE76A2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809522-21DD-4A17-B154-2D54DAC656A6}"/>
                </a:ext>
              </a:extLst>
            </p:cNvPr>
            <p:cNvSpPr txBox="1"/>
            <p:nvPr/>
          </p:nvSpPr>
          <p:spPr>
            <a:xfrm rot="18917742">
              <a:off x="6856783" y="4627108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54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C4F08D2-BE58-46DA-B0D8-F69EEC958884}"/>
              </a:ext>
            </a:extLst>
          </p:cNvPr>
          <p:cNvGrpSpPr/>
          <p:nvPr/>
        </p:nvGrpSpPr>
        <p:grpSpPr>
          <a:xfrm>
            <a:off x="-5191759" y="1369879"/>
            <a:ext cx="1471937" cy="4380719"/>
            <a:chOff x="6402482" y="1158826"/>
            <a:chExt cx="1471937" cy="4380719"/>
          </a:xfrm>
          <a:solidFill>
            <a:srgbClr val="7030A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522D314-620D-4296-9D38-CADDC15DC8E5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FFEDABD-F7E7-4DC2-B154-BB17E66B1E65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FF8B411-F9DA-4A7E-B2D4-50AEDE9B7138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732CBC4-2BCF-418F-B0FE-4612D1B1E492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F521046-1876-43EC-A22C-898326017A2C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2A3926E-23A2-44B0-8825-F967AB0423DB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02D208E-8143-4CD0-BF38-2B132D360668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E880E82-37D1-4618-BE41-3A4AC4A3BE00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064C3E2-C10F-4EC2-8325-80942D3C664C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4F39538-4542-4846-8187-B7E93C23076C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84EC3F4-72FC-4F51-8B62-82C31967E11E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47EE969D-B3CF-493E-A100-7945DC4E181D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E48795C-13E5-4388-8F65-5B0C10C8E5EF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9D7B25-9B1C-4AFE-87E2-40006A2922D6}"/>
                </a:ext>
              </a:extLst>
            </p:cNvPr>
            <p:cNvSpPr txBox="1"/>
            <p:nvPr/>
          </p:nvSpPr>
          <p:spPr>
            <a:xfrm rot="18917742">
              <a:off x="6806271" y="4553418"/>
              <a:ext cx="77535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DBD25FC-F7C9-401D-96B7-44DA2C093E5E}"/>
              </a:ext>
            </a:extLst>
          </p:cNvPr>
          <p:cNvGrpSpPr/>
          <p:nvPr/>
        </p:nvGrpSpPr>
        <p:grpSpPr>
          <a:xfrm>
            <a:off x="-6520257" y="1277306"/>
            <a:ext cx="1471937" cy="4390908"/>
            <a:chOff x="6402482" y="1158826"/>
            <a:chExt cx="1471937" cy="4390908"/>
          </a:xfrm>
          <a:solidFill>
            <a:srgbClr val="0070C0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2298DDD-0778-4817-A22F-E96D126903C6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FDF50A9-8B4B-4B9E-8E55-F1A4981A8ABC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14C28D1-571A-455E-A225-3BFF8BCBE42F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361F569-30A0-46F9-B09B-76713DAF2027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9358E55-91FD-489E-9D58-4704B6EB4675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126B6AE-5087-4ACA-B928-79BCEF379BD7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70823A-9BFA-4801-A90B-80780CCB0603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108F3AA-0694-4A0E-8CC3-F1399285E3B3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31F41E5-B57B-4475-B36F-B05E545A1570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DF6FC72-5182-4661-B7AE-6D01B8FE4951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E84F03C-8F1B-4242-B67D-44E08A686A33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EBBC718-481B-4D0C-8CCA-4F4E6984AF1F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C31DFB7-B6D6-4E05-9519-683BF862EF16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A2532D-2667-4A46-A1CA-7C950FE58600}"/>
                </a:ext>
              </a:extLst>
            </p:cNvPr>
            <p:cNvSpPr txBox="1"/>
            <p:nvPr/>
          </p:nvSpPr>
          <p:spPr>
            <a:xfrm rot="18917742">
              <a:off x="6836283" y="4626404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0167B0-0438-486C-AEF5-189939E95EC5}"/>
              </a:ext>
            </a:extLst>
          </p:cNvPr>
          <p:cNvGrpSpPr/>
          <p:nvPr/>
        </p:nvGrpSpPr>
        <p:grpSpPr>
          <a:xfrm>
            <a:off x="-7838480" y="1229074"/>
            <a:ext cx="1471937" cy="4437075"/>
            <a:chOff x="6402482" y="1158826"/>
            <a:chExt cx="1471937" cy="4437075"/>
          </a:xfrm>
          <a:solidFill>
            <a:srgbClr val="00B050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F7D8EBF-B84F-4031-962D-3A95590E711A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167653D-E024-4770-B979-184981B2E056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30305E4-ED6D-4CD8-AEEE-75A1DC9079E0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201AEC4-89ED-4A7F-A745-3D4DA323B12F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263E46C-BBAF-4B06-805D-1FB376E7ECCA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69B4A74-319C-4E20-8E8F-E01D67669B3C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0E13285-335A-4F3F-98BC-7F9FA2EDF59A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08098FA-178D-484C-816C-1A13ED4AF4CF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A9D48D1-DA4E-4B91-BD64-E968653BBA68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C00705D-AFED-4B68-897D-164D35B71576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3F3AE37-ADCA-4DB8-A225-24A56F2C1E82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7ECBB0A0-957E-43F0-B2D3-819B01E77605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CA772F8-58E2-4F9D-B266-7ADF014FBBAB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7A494F3-7551-415B-9ED2-7A109871E292}"/>
                </a:ext>
              </a:extLst>
            </p:cNvPr>
            <p:cNvSpPr txBox="1"/>
            <p:nvPr/>
          </p:nvSpPr>
          <p:spPr>
            <a:xfrm rot="18917742">
              <a:off x="6836283" y="4580238"/>
              <a:ext cx="56784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5DC66BB-D8D5-42B7-B754-B8908B9169F9}"/>
              </a:ext>
            </a:extLst>
          </p:cNvPr>
          <p:cNvGrpSpPr/>
          <p:nvPr/>
        </p:nvGrpSpPr>
        <p:grpSpPr>
          <a:xfrm>
            <a:off x="-9274190" y="1293469"/>
            <a:ext cx="1471937" cy="4437075"/>
            <a:chOff x="6402482" y="1158826"/>
            <a:chExt cx="1471937" cy="4437075"/>
          </a:xfrm>
          <a:solidFill>
            <a:srgbClr val="FFFF00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D6B42B3-6E1D-4488-BC38-FB1D17D7410B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77F8877-F3C1-4746-BAC5-88BA096641FF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0696D54-54D0-49F9-ADAA-DCDD02A9FB42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8B01677-2D26-4F1B-AA69-0103BFD5DB5D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626522A-7F40-474A-80EA-418002EF0B05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F89D12E-BE74-44F8-9BA4-7D9B94189A96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4E403DE-6300-47E8-BE60-90B19EE673C9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66BA23A-EBDD-45B3-9C60-0CB0D7DE47A9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3C75F3E-71B6-4916-A12C-33C6538E5169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E3ED87C0-771B-4AE6-903A-0B682C6317EF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1262FE0-E21D-485B-9075-C4A200CE9261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3FFE1E2-6B94-4B29-B51D-987306FBE813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5744018-3728-475A-A249-E594CBC3C8A0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6F32955-237A-4EBE-9C43-33703C8A8BB5}"/>
                </a:ext>
              </a:extLst>
            </p:cNvPr>
            <p:cNvSpPr txBox="1"/>
            <p:nvPr/>
          </p:nvSpPr>
          <p:spPr>
            <a:xfrm rot="18917742">
              <a:off x="6836283" y="4580238"/>
              <a:ext cx="56784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676CDBA-72EF-4846-8A7F-B264CFC75A2E}"/>
              </a:ext>
            </a:extLst>
          </p:cNvPr>
          <p:cNvGrpSpPr/>
          <p:nvPr/>
        </p:nvGrpSpPr>
        <p:grpSpPr>
          <a:xfrm>
            <a:off x="-10651263" y="1273976"/>
            <a:ext cx="1471937" cy="4406567"/>
            <a:chOff x="6402482" y="1158826"/>
            <a:chExt cx="1471937" cy="4406567"/>
          </a:xfrm>
          <a:solidFill>
            <a:srgbClr val="C00000"/>
          </a:solidFill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056CEDC-E522-46EA-84E3-90D44E503B56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11A759E-C7D9-4DE7-8971-B5A9605B6F9D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5DF8696-5856-48E7-BB51-9A8A5FFA9982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225D08F-FBBD-4E88-BB88-80B15EDA0245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F87F932-D799-4384-B113-70F7A9F628D7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8E70BAA-67B2-4020-B785-6329E7A8C79D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EFD8BE9-E162-4227-9B46-CCFC63DB959F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5884930-AE03-4BBF-805B-8DC6734C21CA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B100ECF-F736-4348-B37A-CB17D9160D79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1A5117F-E36E-4703-9BCD-E6DED0C25DF3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9BAF94C-D187-4BEB-BD2E-24F0EF8E9B24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8BA7F424-590B-426B-8816-87AB8CBC849B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BF7E852-270B-4386-95B8-8D5603CABC36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1C62E4A-A694-49DD-904D-4F78CC97FA68}"/>
                </a:ext>
              </a:extLst>
            </p:cNvPr>
            <p:cNvSpPr txBox="1"/>
            <p:nvPr/>
          </p:nvSpPr>
          <p:spPr>
            <a:xfrm rot="18917742">
              <a:off x="6842722" y="4642063"/>
              <a:ext cx="523327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253280" y="461061"/>
            <a:ext cx="1153551" cy="7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2.22222E-6 L 0.92396 0.0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9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94336 0.01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1783 L 0.94297 0.0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83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98658 -0.0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97435 -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1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98893 0.00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5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99727 -0.002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1901 0.020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5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94BB21-0AD1-45C2-91F7-9A80C024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32FCA-E62B-464C-BFFA-0F1B6788461F}"/>
              </a:ext>
            </a:extLst>
          </p:cNvPr>
          <p:cNvSpPr txBox="1"/>
          <p:nvPr/>
        </p:nvSpPr>
        <p:spPr>
          <a:xfrm>
            <a:off x="192505" y="1002276"/>
            <a:ext cx="88211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হামিদুর রহমান</a:t>
            </a:r>
          </a:p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১৯৫৩সালের ২ফেব্রুয়ারি ঝিনাইদহ জেলার মহেশপুর উপজেলার খোর্দখালিশপুর ।</a:t>
            </a:r>
          </a:p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 ২৮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ধলই,শ্রীমংগল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৪নং সেক্টরে তিনি যুদ্ধ করেছিলেন।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 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B47EC9-CB04-4E79-9E1C-EFE9F7574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23024"/>
          <a:stretch/>
        </p:blipFill>
        <p:spPr>
          <a:xfrm>
            <a:off x="322524" y="350604"/>
            <a:ext cx="950199" cy="651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02033E-2E25-4A2D-BA16-7C5965F59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88" y="1652587"/>
            <a:ext cx="2533650" cy="35528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FE363A-74DF-4135-8285-4301F2845EEB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0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334412" y="1241156"/>
            <a:ext cx="79469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শেখ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১৯৩৬সালের ২৬শে ফেব্রুয়ারি নড়াইল জেলার মহিষখোলা গ্রামে।</a:t>
            </a:r>
          </a:p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৫ই সেপ্টেম্বর 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গোয়ালহাটি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৮নং সেক্টরে তিনি যুদ্ধ করেছিলেন।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ল্যান্স নায়েক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4864D4-9115-4508-9FC7-C2CE28267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34" y="1261216"/>
            <a:ext cx="3247605" cy="400255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4DE646-02E3-4CA2-BDEB-4276A987A5D2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8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335666" y="1500145"/>
            <a:ext cx="87685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১৯৪৭সালের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১৬ইডিসেম্বর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ভোলা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 দৌলতখানা উপজেলার পশ্চিম হাজিপাড়া গ্রামে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 ১৮ইএপ্রিল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আখাউড়া,ব্রাহ্মণবাড়ীয়া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২নং সেক্টরে তিনি যুদ্ধ করেছিলেন।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সিপাহী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974AC9-95EC-43E3-B5B5-01B9D7751CF1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E8B1D-889A-41CE-8428-CCA40FA4F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08" y="1736035"/>
            <a:ext cx="2379444" cy="306083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2424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427833" y="1261216"/>
            <a:ext cx="78409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রুহুল আমিন</a:t>
            </a:r>
          </a:p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নোয়াখালির সোনাইমুড়ি উপজেলার বাকপাঁচ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গ্রামে।</a:t>
            </a:r>
          </a:p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১০নং সেক্টরে তিনি যুদ্ধ করেছিলেন।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ইঞ্জিনরুম আর্টিফিসার/ স্কোয়াড্রন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লিডার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33EAE-18AD-44EA-9183-E307883EF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r="19239"/>
          <a:stretch/>
        </p:blipFill>
        <p:spPr>
          <a:xfrm>
            <a:off x="8477030" y="1346628"/>
            <a:ext cx="3352800" cy="42195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5B7448-AF07-416A-893A-3D358D5A5049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3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307414" y="1454354"/>
            <a:ext cx="82649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মুন্সি আব্দুর রউফ</a:t>
            </a:r>
          </a:p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১৯৪৩সালের ১মে ফরিদপুর জেলার মধুখালি উপজেলার সালামতপুর গ্রামে ।</a:t>
            </a:r>
          </a:p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মৃতুঃ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৮এপ্রিল,বুড়িঘাট,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মহালছড়ি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১নং সেক্টরে তিনি যুদ্ধ করেছিলেন।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ল্যান্স নায়েক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7C646-D157-414D-A5F7-C28DF9C43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-650" r="26878" b="650"/>
          <a:stretch/>
        </p:blipFill>
        <p:spPr>
          <a:xfrm>
            <a:off x="8715569" y="1454354"/>
            <a:ext cx="3140765" cy="42195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C3D2E8-63D0-4794-BC6C-8F8A6C7D250F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9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335666" y="1454354"/>
            <a:ext cx="11131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সাহসিকতা এবং ত্যাগের জন্য আরও তিনটি উপাধি দেওয়া হয়েছে। উপাধিগুলো হলোঃ</a:t>
            </a:r>
          </a:p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*বীর উত্তম</a:t>
            </a:r>
          </a:p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*বীর বিক্রম</a:t>
            </a:r>
          </a:p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*বীর প্রতীক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1C76A6-2FB8-4356-AB2C-A5D70B825917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6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81BBE8-289C-4A02-A5F1-F0D9C9796A84}"/>
              </a:ext>
            </a:extLst>
          </p:cNvPr>
          <p:cNvSpPr txBox="1"/>
          <p:nvPr/>
        </p:nvSpPr>
        <p:spPr>
          <a:xfrm>
            <a:off x="1349581" y="372280"/>
            <a:ext cx="851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বাংলাদেশ ও বিশ্ব পরিচয় বইয়ের ১২পৃষ্ঠায় পড়ি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1B1BA-9478-447A-B1B6-64CD903B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3" y="1478539"/>
            <a:ext cx="3722901" cy="4797904"/>
          </a:xfrm>
          <a:prstGeom prst="rect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268B4-724B-49BF-BC90-C6384DD77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0" y="203980"/>
            <a:ext cx="1153551" cy="1153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106675-C132-4D25-A6B3-D20D4177DF7A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974D7-A92E-422E-9E8B-8521A9AE6D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b="7105"/>
          <a:stretch/>
        </p:blipFill>
        <p:spPr>
          <a:xfrm rot="5400000">
            <a:off x="5509805" y="2064733"/>
            <a:ext cx="4797907" cy="362551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477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98669F-4012-454B-8BC3-5298AE25A10A}"/>
              </a:ext>
            </a:extLst>
          </p:cNvPr>
          <p:cNvSpPr txBox="1"/>
          <p:nvPr/>
        </p:nvSpPr>
        <p:spPr>
          <a:xfrm>
            <a:off x="4896678" y="353097"/>
            <a:ext cx="4393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 পারবে সে হাত তুলবে</a:t>
            </a:r>
            <a:endParaRPr lang="en-US" sz="4400" b="1" dirty="0"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91E4-EA4F-40C9-B0C7-CC08EA535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BC7BCA-36B2-4BEC-A291-00F2A6A02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26106"/>
            <a:ext cx="1153551" cy="1153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1CFACC-424B-479A-8580-37F3168FA93C}"/>
              </a:ext>
            </a:extLst>
          </p:cNvPr>
          <p:cNvSpPr txBox="1"/>
          <p:nvPr/>
        </p:nvSpPr>
        <p:spPr>
          <a:xfrm>
            <a:off x="1509095" y="353098"/>
            <a:ext cx="3221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মূল্যায়ন- মৌখিক</a:t>
            </a:r>
            <a:endParaRPr lang="en-US" sz="4400" b="1" dirty="0"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8CCDF-3836-4BCD-A82B-4665A2DB24FC}"/>
              </a:ext>
            </a:extLst>
          </p:cNvPr>
          <p:cNvSpPr txBox="1"/>
          <p:nvPr/>
        </p:nvSpPr>
        <p:spPr>
          <a:xfrm>
            <a:off x="912441" y="1122538"/>
            <a:ext cx="10149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সাতজন বীরশ্রেষ্ঠের নাম কে কে বলতে পারবে?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সাতজন বীরশ্রেষ্ঠের নাম মনে রাখার সহজ একটি সূত্র আগে পড় এবং পরে লিখে নাও            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 মরু মোঃ নুর</a:t>
            </a:r>
          </a:p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মহিউদ্দিন জাহাঙ্গীর</a:t>
            </a:r>
          </a:p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হামিদুর রহমান</a:t>
            </a:r>
          </a:p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</a:t>
            </a:r>
          </a:p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রুহুল আমিন</a:t>
            </a:r>
          </a:p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মোস্তফা কামাল</a:t>
            </a:r>
          </a:p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নুর মোহাম্মদ </a:t>
            </a:r>
          </a:p>
          <a:p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আব্দুর রউফ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DBDA3-DF44-45BE-9507-224360B0BE8B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F14EBF-3E30-4A0F-8DA3-FFDCD262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78" y="1579268"/>
            <a:ext cx="5829300" cy="47720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5FEE8-E77C-4981-938D-B9FD798701E9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4F157-7909-4482-A23F-E6ED49413128}"/>
              </a:ext>
            </a:extLst>
          </p:cNvPr>
          <p:cNvSpPr txBox="1"/>
          <p:nvPr/>
        </p:nvSpPr>
        <p:spPr>
          <a:xfrm>
            <a:off x="413322" y="1579268"/>
            <a:ext cx="54308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সাতজন বীরশ্রেষ্ঠের নামঃ</a:t>
            </a:r>
            <a:endParaRPr lang="bn-IN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ক্যাপ্টেন মহিউদ্দিন জাহাঙ্গীর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ফ্লাইট লেফটেন্যান্ট মতিউর রহমান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সিপাহি হামিদুর রহমান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ল্যান্স নায়েক নুর মোহাম্মদ শেখ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সিপাহি  মোস্তফা কামাল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ইঞ্জিনরুম আর্টিফিসার রুহুল আমিন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ল্যান্স নায়েক মুন্সি আব্দুর রউফ</a:t>
            </a:r>
          </a:p>
        </p:txBody>
      </p:sp>
    </p:spTree>
    <p:extLst>
      <p:ext uri="{BB962C8B-B14F-4D97-AF65-F5344CB8AC3E}">
        <p14:creationId xmlns:p14="http://schemas.microsoft.com/office/powerpoint/2010/main" val="396254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2AA53-05F8-4883-96E5-4CED2EB78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E6627-6F43-4B12-A576-D458EC810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70212"/>
            <a:ext cx="1153551" cy="115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57526-C79A-4A11-A41F-507B1EC90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8750" y="397998"/>
            <a:ext cx="2971800" cy="207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71505-319C-46D9-B9CA-86E36928D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8984"/>
            <a:ext cx="2971800" cy="2076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98D4E2-CD31-46D1-94EF-30F58D24BD64}"/>
              </a:ext>
            </a:extLst>
          </p:cNvPr>
          <p:cNvSpPr txBox="1"/>
          <p:nvPr/>
        </p:nvSpPr>
        <p:spPr>
          <a:xfrm>
            <a:off x="5241087" y="507188"/>
            <a:ext cx="170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99B44B-1341-4984-835A-BB59C097EF22}"/>
              </a:ext>
            </a:extLst>
          </p:cNvPr>
          <p:cNvSpPr txBox="1"/>
          <p:nvPr/>
        </p:nvSpPr>
        <p:spPr>
          <a:xfrm>
            <a:off x="1637320" y="2142268"/>
            <a:ext cx="792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বীরশ্রেষ্ঠদের উপাধি ও পদবি জোড়ায়  আলোচনা করি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F82F8-4C55-4C50-9597-5F95C039E266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A68C0-4851-4162-AC15-55BD1C19EB15}"/>
              </a:ext>
            </a:extLst>
          </p:cNvPr>
          <p:cNvSpPr txBox="1"/>
          <p:nvPr/>
        </p:nvSpPr>
        <p:spPr>
          <a:xfrm>
            <a:off x="1831708" y="2747696"/>
            <a:ext cx="75379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সাতজন বীরশ্রেষ্ঠের  উপাধি হচ্ছে  ‘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বীরশ্রেষ্ঠ’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ক্যাপ্টেন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মহিউদ্দিন জাহাঙ্গীর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ফ্লাইট লেফটেন্যান্ট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সিপাহি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হামিদুর রহমান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ল্যান্স নায়েক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নুর মোহাম্মদ শেখ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মোস্তফা কামাল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ইঞ্জিনরুম আর্টিফিসার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রুহুল আমিন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ল্যান্স নায়েক মুন্সি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আব্দুর রউফ</a:t>
            </a:r>
          </a:p>
        </p:txBody>
      </p:sp>
    </p:spTree>
    <p:extLst>
      <p:ext uri="{BB962C8B-B14F-4D97-AF65-F5344CB8AC3E}">
        <p14:creationId xmlns:p14="http://schemas.microsoft.com/office/powerpoint/2010/main" val="32105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5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57377E-4B11-49D8-BEFC-B1A99C258CAA}"/>
              </a:ext>
            </a:extLst>
          </p:cNvPr>
          <p:cNvSpPr txBox="1"/>
          <p:nvPr/>
        </p:nvSpPr>
        <p:spPr>
          <a:xfrm>
            <a:off x="1992086" y="681692"/>
            <a:ext cx="7247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মাহফুজা সুলতানা                                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                                           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বাঃ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বিঃপঃ</a:t>
            </a:r>
            <a:endParaRPr lang="bn-IN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৩৬নং শোন্দাহ-নফরকান্দি সঃ প্রাঃ বিঃ               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মিরপুর, কুষ্টিয়া।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0২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</a:p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mahafuzast</a:t>
            </a:r>
            <a:r>
              <a:rPr lang="en-US" sz="20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25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69674-E017-49B6-9894-48716E0A4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3" y="1537252"/>
            <a:ext cx="993913" cy="339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887B3-0799-4F66-8794-33D51247D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8" y="383701"/>
            <a:ext cx="1153551" cy="1153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0D198C-084D-4684-ACD5-D9991F8E7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54475"/>
            <a:ext cx="1759927" cy="2268113"/>
          </a:xfrm>
          <a:prstGeom prst="rect">
            <a:avLst/>
          </a:prstGeom>
          <a:ln w="190500" cap="rnd">
            <a:solidFill>
              <a:srgbClr val="C00000"/>
            </a:solidFill>
            <a:prstDash val="sys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BF0878-7930-4680-8649-CB1B66FC3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269" y="3429000"/>
            <a:ext cx="2186454" cy="2431473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505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38373 -0.02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81481E-6 L 0.46511 -0.0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20D9A-8844-438E-A4BF-4D54CA01FBE2}"/>
              </a:ext>
            </a:extLst>
          </p:cNvPr>
          <p:cNvSpPr txBox="1"/>
          <p:nvPr/>
        </p:nvSpPr>
        <p:spPr>
          <a:xfrm>
            <a:off x="2895600" y="13900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মূল্যায়ন—লিখিত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D8D1B-3A11-4CBF-9D9C-A64416F70985}"/>
              </a:ext>
            </a:extLst>
          </p:cNvPr>
          <p:cNvSpPr txBox="1"/>
          <p:nvPr/>
        </p:nvSpPr>
        <p:spPr>
          <a:xfrm>
            <a:off x="335666" y="1744980"/>
            <a:ext cx="11167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লিখি                                   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২+৪=৬</a:t>
            </a:r>
            <a:endParaRPr lang="bn-IN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বীরশ্রেষ্ঠ কী? বীরশ্রেষ্ঠদের পদবিসহ নাম লিখ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BB401-1405-4437-AB56-D373452B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43F1A-11FB-4196-B371-F64A4EEF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5" y="357241"/>
            <a:ext cx="1153551" cy="1153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68A98A-2E46-4742-849D-4671D4C91764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3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EFD88-0FF0-41E0-9D81-8ABFD6B9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88" y="2641600"/>
            <a:ext cx="2286000" cy="327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07147-7DFC-47AA-8E14-07E67B2E7535}"/>
              </a:ext>
            </a:extLst>
          </p:cNvPr>
          <p:cNvSpPr txBox="1"/>
          <p:nvPr/>
        </p:nvSpPr>
        <p:spPr>
          <a:xfrm>
            <a:off x="1957641" y="421629"/>
            <a:ext cx="7667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 সম্পর্কে কারো কোন প্রশ্ন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থাকলে এখন জিজ্ঞাসা করো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12239-7B8C-469B-A201-517F29D88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7" y="421629"/>
            <a:ext cx="1153551" cy="1153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B0C03-6D4C-4EED-A3DF-F869936A5700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7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FFE42-E8AB-427E-84F1-D97E01B0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3" y="1910602"/>
            <a:ext cx="2729272" cy="3036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0464-BC0E-4C68-98A6-90D8F6D3A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7C18FC-126C-4916-983F-6B9838E962AD}"/>
              </a:ext>
            </a:extLst>
          </p:cNvPr>
          <p:cNvGrpSpPr/>
          <p:nvPr/>
        </p:nvGrpSpPr>
        <p:grpSpPr>
          <a:xfrm>
            <a:off x="-9684354" y="3127100"/>
            <a:ext cx="8356778" cy="1642120"/>
            <a:chOff x="198625" y="4096697"/>
            <a:chExt cx="10920159" cy="1746555"/>
          </a:xfrm>
        </p:grpSpPr>
        <p:sp>
          <p:nvSpPr>
            <p:cNvPr id="6" name="Chevron 35">
              <a:extLst>
                <a:ext uri="{FF2B5EF4-FFF2-40B4-BE49-F238E27FC236}">
                  <a16:creationId xmlns:a16="http://schemas.microsoft.com/office/drawing/2014/main" id="{CE6684C7-F5C1-4C30-880A-BB466AA4065F}"/>
                </a:ext>
              </a:extLst>
            </p:cNvPr>
            <p:cNvSpPr/>
            <p:nvPr/>
          </p:nvSpPr>
          <p:spPr>
            <a:xfrm>
              <a:off x="198625" y="4096697"/>
              <a:ext cx="2578097" cy="1746555"/>
            </a:xfrm>
            <a:prstGeom prst="chevron">
              <a:avLst>
                <a:gd name="adj" fmla="val 70610"/>
              </a:avLst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36">
              <a:extLst>
                <a:ext uri="{FF2B5EF4-FFF2-40B4-BE49-F238E27FC236}">
                  <a16:creationId xmlns:a16="http://schemas.microsoft.com/office/drawing/2014/main" id="{EA77E3EB-C264-4FE9-A5DB-4DB85BC75130}"/>
                </a:ext>
              </a:extLst>
            </p:cNvPr>
            <p:cNvSpPr/>
            <p:nvPr/>
          </p:nvSpPr>
          <p:spPr>
            <a:xfrm>
              <a:off x="1533653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37">
              <a:extLst>
                <a:ext uri="{FF2B5EF4-FFF2-40B4-BE49-F238E27FC236}">
                  <a16:creationId xmlns:a16="http://schemas.microsoft.com/office/drawing/2014/main" id="{6B2199AC-68D5-4650-95CA-B88CA7A4A7E0}"/>
                </a:ext>
              </a:extLst>
            </p:cNvPr>
            <p:cNvSpPr/>
            <p:nvPr/>
          </p:nvSpPr>
          <p:spPr>
            <a:xfrm>
              <a:off x="2778861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38">
              <a:extLst>
                <a:ext uri="{FF2B5EF4-FFF2-40B4-BE49-F238E27FC236}">
                  <a16:creationId xmlns:a16="http://schemas.microsoft.com/office/drawing/2014/main" id="{A45B115B-78AF-4905-9C6B-B34120566EA7}"/>
                </a:ext>
              </a:extLst>
            </p:cNvPr>
            <p:cNvSpPr/>
            <p:nvPr/>
          </p:nvSpPr>
          <p:spPr>
            <a:xfrm>
              <a:off x="3940524" y="4363011"/>
              <a:ext cx="2550512" cy="1290926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39">
              <a:extLst>
                <a:ext uri="{FF2B5EF4-FFF2-40B4-BE49-F238E27FC236}">
                  <a16:creationId xmlns:a16="http://schemas.microsoft.com/office/drawing/2014/main" id="{7CAA966C-17FC-40D8-8497-5227379443B9}"/>
                </a:ext>
              </a:extLst>
            </p:cNvPr>
            <p:cNvSpPr/>
            <p:nvPr/>
          </p:nvSpPr>
          <p:spPr>
            <a:xfrm>
              <a:off x="5143810" y="4356326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0">
              <a:extLst>
                <a:ext uri="{FF2B5EF4-FFF2-40B4-BE49-F238E27FC236}">
                  <a16:creationId xmlns:a16="http://schemas.microsoft.com/office/drawing/2014/main" id="{1171A714-E230-43F7-ADD5-C0D50F398EBC}"/>
                </a:ext>
              </a:extLst>
            </p:cNvPr>
            <p:cNvSpPr/>
            <p:nvPr/>
          </p:nvSpPr>
          <p:spPr>
            <a:xfrm>
              <a:off x="6415309" y="4356326"/>
              <a:ext cx="4703475" cy="1297611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F4B70705-20A9-4794-B826-F67058D09E60}"/>
                </a:ext>
              </a:extLst>
            </p:cNvPr>
            <p:cNvSpPr/>
            <p:nvPr/>
          </p:nvSpPr>
          <p:spPr>
            <a:xfrm>
              <a:off x="1767483" y="4639757"/>
              <a:ext cx="8487472" cy="778865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dirty="0">
                  <a:solidFill>
                    <a:schemeClr val="bg2"/>
                  </a:solidFill>
                  <a:latin typeface="Bahnschrift" panose="020B0502040204020203" pitchFamily="34" charset="0"/>
                  <a:cs typeface="NikoshBAN" panose="02000000000000000000" pitchFamily="2" charset="0"/>
                </a:rPr>
                <a:t>মুক্তিযুদ্ধ যাদুঘর সম্পর্কে ৫টি বাক্য লিখে আনবে</a:t>
              </a:r>
              <a:r>
                <a:rPr lang="bn-IN" sz="3200" b="1" kern="1200" dirty="0">
                  <a:solidFill>
                    <a:schemeClr val="bg2"/>
                  </a:solidFill>
                  <a:latin typeface="Bahnschrift" panose="020B0502040204020203" pitchFamily="34" charset="0"/>
                  <a:cs typeface="NikoshBAN" panose="02000000000000000000" pitchFamily="2" charset="0"/>
                </a:rPr>
                <a:t>।</a:t>
              </a:r>
              <a:endParaRPr lang="en-US" sz="2800" b="1" kern="1200" dirty="0">
                <a:solidFill>
                  <a:schemeClr val="bg2"/>
                </a:solidFill>
                <a:latin typeface="Bahnschrift" panose="020B0502040204020203" pitchFamily="34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A99A7F5-1090-453E-A8AB-E180F13DF83A}"/>
              </a:ext>
            </a:extLst>
          </p:cNvPr>
          <p:cNvSpPr txBox="1"/>
          <p:nvPr/>
        </p:nvSpPr>
        <p:spPr>
          <a:xfrm>
            <a:off x="1744662" y="850607"/>
            <a:ext cx="766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ঝটপট বাড়ির কাজ লিখে নাও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CF454-2FA2-441F-9466-48EE87947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A75ACC-8BB0-469F-A0C0-D2F7BE0E196E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187 0.00903 L 0.87187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EA8677-0D28-42F9-90A2-32D53149193A}"/>
              </a:ext>
            </a:extLst>
          </p:cNvPr>
          <p:cNvSpPr txBox="1"/>
          <p:nvPr/>
        </p:nvSpPr>
        <p:spPr>
          <a:xfrm>
            <a:off x="2323475" y="307108"/>
            <a:ext cx="7020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মত ক্লাশ এখানেই শেষ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8886A-A552-4D78-9239-ACDF3A9CF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8C6FB-2DF5-415B-8DAD-93DCD62D3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67711"/>
            <a:ext cx="1153551" cy="1153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3FCC4E-05CF-48C3-A09D-6EFAB679AB20}"/>
              </a:ext>
            </a:extLst>
          </p:cNvPr>
          <p:cNvSpPr txBox="1"/>
          <p:nvPr/>
        </p:nvSpPr>
        <p:spPr>
          <a:xfrm>
            <a:off x="3585575" y="2019853"/>
            <a:ext cx="4496191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184150">
              <a:bevelT w="19050" h="336550"/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pPr algn="ctr"/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3B3E7-4211-4A68-B401-3A3EFBFF183A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tar: 24 Points 1">
            <a:extLst>
              <a:ext uri="{FF2B5EF4-FFF2-40B4-BE49-F238E27FC236}">
                <a16:creationId xmlns:a16="http://schemas.microsoft.com/office/drawing/2014/main" id="{0973ABB0-CAE8-4A2A-A0C2-AC07ADA6FB55}"/>
              </a:ext>
            </a:extLst>
          </p:cNvPr>
          <p:cNvSpPr/>
          <p:nvPr/>
        </p:nvSpPr>
        <p:spPr>
          <a:xfrm>
            <a:off x="10469196" y="2589279"/>
            <a:ext cx="1192696" cy="1174444"/>
          </a:xfrm>
          <a:prstGeom prst="star24">
            <a:avLst>
              <a:gd name="adj" fmla="val 7706"/>
            </a:avLst>
          </a:prstGeom>
          <a:solidFill>
            <a:srgbClr val="00206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24 Points 1">
            <a:extLst>
              <a:ext uri="{FF2B5EF4-FFF2-40B4-BE49-F238E27FC236}">
                <a16:creationId xmlns:a16="http://schemas.microsoft.com/office/drawing/2014/main" id="{8FD690F8-516F-4177-96AF-4DAEC84F7ABE}"/>
              </a:ext>
            </a:extLst>
          </p:cNvPr>
          <p:cNvSpPr/>
          <p:nvPr/>
        </p:nvSpPr>
        <p:spPr>
          <a:xfrm>
            <a:off x="767925" y="2876121"/>
            <a:ext cx="1192696" cy="1174444"/>
          </a:xfrm>
          <a:prstGeom prst="star24">
            <a:avLst>
              <a:gd name="adj" fmla="val 7706"/>
            </a:avLst>
          </a:prstGeom>
          <a:solidFill>
            <a:srgbClr val="00206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9BDA83-2472-4D8A-9B7D-90F61FAC4AC5}"/>
              </a:ext>
            </a:extLst>
          </p:cNvPr>
          <p:cNvSpPr txBox="1"/>
          <p:nvPr/>
        </p:nvSpPr>
        <p:spPr>
          <a:xfrm>
            <a:off x="1634490" y="480058"/>
            <a:ext cx="794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এনিমেটেড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02B12-C176-47B8-8AA0-B0AA595C9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2" y="480058"/>
            <a:ext cx="1153551" cy="115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821C9-4DB9-4B71-8C55-25E68A9CD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194" y="1527591"/>
            <a:ext cx="6814991" cy="4581661"/>
          </a:xfrm>
          <a:prstGeom prst="rect">
            <a:avLst/>
          </a:prstGeom>
        </p:spPr>
      </p:pic>
      <p:pic>
        <p:nvPicPr>
          <p:cNvPr id="4" name="980A16EF">
            <a:hlinkClick r:id="" action="ppaction://media"/>
            <a:extLst>
              <a:ext uri="{FF2B5EF4-FFF2-40B4-BE49-F238E27FC236}">
                <a16:creationId xmlns:a16="http://schemas.microsoft.com/office/drawing/2014/main" id="{6EE70A27-6659-46B9-B839-28DF9E9EB0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5230" y="1936865"/>
            <a:ext cx="4476405" cy="2984270"/>
          </a:xfrm>
          <a:prstGeom prst="rect">
            <a:avLst/>
          </a:prstGeom>
        </p:spPr>
      </p:pic>
      <p:sp>
        <p:nvSpPr>
          <p:cNvPr id="6" name="Star: 24 Points 1">
            <a:extLst>
              <a:ext uri="{FF2B5EF4-FFF2-40B4-BE49-F238E27FC236}">
                <a16:creationId xmlns:a16="http://schemas.microsoft.com/office/drawing/2014/main" id="{7812CF64-8BD2-49B9-9C79-747986D6756F}"/>
              </a:ext>
            </a:extLst>
          </p:cNvPr>
          <p:cNvSpPr/>
          <p:nvPr/>
        </p:nvSpPr>
        <p:spPr>
          <a:xfrm>
            <a:off x="572632" y="4156045"/>
            <a:ext cx="1192696" cy="1174444"/>
          </a:xfrm>
          <a:prstGeom prst="star24">
            <a:avLst>
              <a:gd name="adj" fmla="val 7706"/>
            </a:avLst>
          </a:prstGeom>
          <a:solidFill>
            <a:srgbClr val="00206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24 Points 1">
            <a:extLst>
              <a:ext uri="{FF2B5EF4-FFF2-40B4-BE49-F238E27FC236}">
                <a16:creationId xmlns:a16="http://schemas.microsoft.com/office/drawing/2014/main" id="{CBCDE1A6-6F02-4797-95C8-B75B92720708}"/>
              </a:ext>
            </a:extLst>
          </p:cNvPr>
          <p:cNvSpPr/>
          <p:nvPr/>
        </p:nvSpPr>
        <p:spPr>
          <a:xfrm>
            <a:off x="10441487" y="609282"/>
            <a:ext cx="1192696" cy="1174443"/>
          </a:xfrm>
          <a:prstGeom prst="star24">
            <a:avLst>
              <a:gd name="adj" fmla="val 7706"/>
            </a:avLst>
          </a:prstGeom>
          <a:solidFill>
            <a:srgbClr val="00206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132EC-6287-47B6-A197-94C1CDC4D3AF}"/>
              </a:ext>
            </a:extLst>
          </p:cNvPr>
          <p:cNvSpPr txBox="1"/>
          <p:nvPr/>
        </p:nvSpPr>
        <p:spPr>
          <a:xfrm>
            <a:off x="2090294" y="2505670"/>
            <a:ext cx="815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অনুমান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35F8F-C332-4A70-B36E-04277C1196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A667B-9AFD-402A-8E98-A29C7DFA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456882"/>
            <a:ext cx="1153551" cy="1153551"/>
          </a:xfrm>
          <a:prstGeom prst="rect">
            <a:avLst/>
          </a:prstGeom>
        </p:spPr>
      </p:pic>
      <p:sp>
        <p:nvSpPr>
          <p:cNvPr id="6" name="Star: 24 Points 1">
            <a:extLst>
              <a:ext uri="{FF2B5EF4-FFF2-40B4-BE49-F238E27FC236}">
                <a16:creationId xmlns:a16="http://schemas.microsoft.com/office/drawing/2014/main" id="{41F8B581-E565-4855-B78F-6AC0B1223727}"/>
              </a:ext>
            </a:extLst>
          </p:cNvPr>
          <p:cNvSpPr/>
          <p:nvPr/>
        </p:nvSpPr>
        <p:spPr>
          <a:xfrm>
            <a:off x="10289087" y="456882"/>
            <a:ext cx="1192696" cy="1174444"/>
          </a:xfrm>
          <a:prstGeom prst="star24">
            <a:avLst>
              <a:gd name="adj" fmla="val 7706"/>
            </a:avLst>
          </a:prstGeom>
          <a:solidFill>
            <a:srgbClr val="00206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24 Points 1">
            <a:extLst>
              <a:ext uri="{FF2B5EF4-FFF2-40B4-BE49-F238E27FC236}">
                <a16:creationId xmlns:a16="http://schemas.microsoft.com/office/drawing/2014/main" id="{8E72061A-4F69-403A-9141-C0442B61132D}"/>
              </a:ext>
            </a:extLst>
          </p:cNvPr>
          <p:cNvSpPr/>
          <p:nvPr/>
        </p:nvSpPr>
        <p:spPr>
          <a:xfrm rot="10800000">
            <a:off x="470913" y="4918045"/>
            <a:ext cx="1492656" cy="923330"/>
          </a:xfrm>
          <a:prstGeom prst="star24">
            <a:avLst>
              <a:gd name="adj" fmla="val 7706"/>
            </a:avLst>
          </a:prstGeom>
          <a:solidFill>
            <a:srgbClr val="00206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EABA5-F605-41E8-B9A6-DE013BC5B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38C959-A293-41D6-BE39-7745060EC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249146"/>
              </p:ext>
            </p:extLst>
          </p:nvPr>
        </p:nvGraphicFramePr>
        <p:xfrm>
          <a:off x="192505" y="5726714"/>
          <a:ext cx="5615886" cy="149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5A5FF38-A307-4954-8909-BF8203D525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" y="476807"/>
            <a:ext cx="1153551" cy="1153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3482C-4B70-4645-B70C-2DE485C7A5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12" y="299723"/>
            <a:ext cx="4994150" cy="5236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33420D-9749-4796-91D2-9067CD5D27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855666" y="563178"/>
            <a:ext cx="4819627" cy="52773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D30AE0-034A-41EA-BBC3-A7F2C79AB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970081"/>
              </p:ext>
            </p:extLst>
          </p:nvPr>
        </p:nvGraphicFramePr>
        <p:xfrm>
          <a:off x="5319919" y="869691"/>
          <a:ext cx="4348735" cy="182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Star: 24 Points 1">
            <a:extLst>
              <a:ext uri="{FF2B5EF4-FFF2-40B4-BE49-F238E27FC236}">
                <a16:creationId xmlns:a16="http://schemas.microsoft.com/office/drawing/2014/main" id="{4E1B55AF-FCCA-4F93-86B4-96F2D1F4421B}"/>
              </a:ext>
            </a:extLst>
          </p:cNvPr>
          <p:cNvSpPr/>
          <p:nvPr/>
        </p:nvSpPr>
        <p:spPr>
          <a:xfrm>
            <a:off x="10289087" y="456882"/>
            <a:ext cx="1192696" cy="1174444"/>
          </a:xfrm>
          <a:prstGeom prst="star24">
            <a:avLst>
              <a:gd name="adj" fmla="val 7706"/>
            </a:avLst>
          </a:prstGeom>
          <a:solidFill>
            <a:srgbClr val="00206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1" grpId="0">
        <p:bldAsOne/>
      </p:bldGraphic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5FCC5-89A2-4DD9-9403-E207276AD735}"/>
              </a:ext>
            </a:extLst>
          </p:cNvPr>
          <p:cNvSpPr txBox="1"/>
          <p:nvPr/>
        </p:nvSpPr>
        <p:spPr>
          <a:xfrm>
            <a:off x="335666" y="2067338"/>
            <a:ext cx="11498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নফল_________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.২.৩ 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</a:t>
            </a: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দ্ধে অবদানের স্বীকৃতি হিসেবে দেওয়া উপাধিগুলোর নাম বলতে পারবে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১৪.৩.১ </a:t>
            </a:r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চেতনায়  দেশপ্রেম ও জাতীয়তাবোধে উদ্বুদ্ধ হয়ে দেশ গড়ার কাজে অংশ নেবে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ECFDF-E334-4ABB-9ED2-26C9ECEBA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E4381-CBFD-4EE2-A4EC-43DDC32A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96677"/>
            <a:ext cx="1153551" cy="1153551"/>
          </a:xfrm>
          <a:prstGeom prst="rect">
            <a:avLst/>
          </a:prstGeom>
        </p:spPr>
      </p:pic>
      <p:sp>
        <p:nvSpPr>
          <p:cNvPr id="8" name="Star: 24 Points 1">
            <a:extLst>
              <a:ext uri="{FF2B5EF4-FFF2-40B4-BE49-F238E27FC236}">
                <a16:creationId xmlns:a16="http://schemas.microsoft.com/office/drawing/2014/main" id="{8EB398F7-AA16-423C-9732-FB58B11FA378}"/>
              </a:ext>
            </a:extLst>
          </p:cNvPr>
          <p:cNvSpPr/>
          <p:nvPr/>
        </p:nvSpPr>
        <p:spPr>
          <a:xfrm>
            <a:off x="10289087" y="456882"/>
            <a:ext cx="1192696" cy="1174444"/>
          </a:xfrm>
          <a:prstGeom prst="star24">
            <a:avLst>
              <a:gd name="adj" fmla="val 7706"/>
            </a:avLst>
          </a:prstGeom>
          <a:solidFill>
            <a:srgbClr val="00206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24 Points 1">
            <a:extLst>
              <a:ext uri="{FF2B5EF4-FFF2-40B4-BE49-F238E27FC236}">
                <a16:creationId xmlns:a16="http://schemas.microsoft.com/office/drawing/2014/main" id="{9F4D0B0C-9D21-4BF9-953C-FAC0414915C0}"/>
              </a:ext>
            </a:extLst>
          </p:cNvPr>
          <p:cNvSpPr/>
          <p:nvPr/>
        </p:nvSpPr>
        <p:spPr>
          <a:xfrm>
            <a:off x="577051" y="3948419"/>
            <a:ext cx="1192696" cy="1174444"/>
          </a:xfrm>
          <a:prstGeom prst="star24">
            <a:avLst>
              <a:gd name="adj" fmla="val 7706"/>
            </a:avLst>
          </a:prstGeom>
          <a:solidFill>
            <a:srgbClr val="00206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508552" y="348955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7606D-479A-4F2A-BC1A-C00104C4E6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D127BB-8B62-4B79-B6B3-1970E70288DF}"/>
              </a:ext>
            </a:extLst>
          </p:cNvPr>
          <p:cNvSpPr txBox="1"/>
          <p:nvPr/>
        </p:nvSpPr>
        <p:spPr>
          <a:xfrm>
            <a:off x="5502045" y="1567190"/>
            <a:ext cx="6354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মুক্তিযদ্ধে বীরত্ব ও সাহসিকতা প্রদর্শনের স্বীকৃতিস্ব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 বাংলাদেশ সরকার বীরত্বসূচক রাষ্ট্রীয় উপাধি প্রদান করে। মুক্তিযুদ্ধে অসীম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হসের সাথে যুদ্ধ করে শহীদ হয়েছেন এমন সাতজনকে বীরশ্রেষ্ঠ (সবোর্চ্চ) উপাধি প্রদান করা হয়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F92CE-795A-4DF3-BA18-85AFF1B58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1828800"/>
            <a:ext cx="5000625" cy="365759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83D23-17F3-4A37-A067-0EDD1B9FEDD2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FF222F-CDC1-41A2-8164-005BDEA37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861154"/>
            <a:ext cx="11663829" cy="696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D146C-E934-4668-A1EB-1CEE1F4F760A}"/>
              </a:ext>
            </a:extLst>
          </p:cNvPr>
          <p:cNvSpPr txBox="1"/>
          <p:nvPr/>
        </p:nvSpPr>
        <p:spPr>
          <a:xfrm>
            <a:off x="335666" y="1472320"/>
            <a:ext cx="73984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জাহাঙ্গীর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১৯৪৯ সালের ৭মার্চ বরিশাল জেলার বাবুগঞ্জ থানার রহিমগঞ্জ গ্রামে 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বেহায়চর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৭নং সেক্টরে যুদ্ধ করেছিলেন।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বীরশ্রেষ্ঠ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ক্যাপ্টেন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A6F7C-AA41-477C-9FE8-053210736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E9AE4-9579-40C8-958C-92752FC06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r="19814"/>
          <a:stretch/>
        </p:blipFill>
        <p:spPr>
          <a:xfrm>
            <a:off x="8312831" y="1451397"/>
            <a:ext cx="3339548" cy="421957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EA44D1-5C99-40B1-AB27-5A4AA160653D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7D825-EA2C-4F0A-8C79-7B22CCDFFF43}"/>
              </a:ext>
            </a:extLst>
          </p:cNvPr>
          <p:cNvSpPr txBox="1"/>
          <p:nvPr/>
        </p:nvSpPr>
        <p:spPr>
          <a:xfrm>
            <a:off x="2001078" y="649357"/>
            <a:ext cx="711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বীরশ্রেষ্ঠদের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জানবঃ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4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AD3CA-0666-4A51-9D08-2777D195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4A123-86DF-4B3D-8E4D-518841851ECD}"/>
              </a:ext>
            </a:extLst>
          </p:cNvPr>
          <p:cNvSpPr txBox="1"/>
          <p:nvPr/>
        </p:nvSpPr>
        <p:spPr>
          <a:xfrm>
            <a:off x="335666" y="1037321"/>
            <a:ext cx="848653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</a:t>
            </a:r>
          </a:p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১৯৪১সালের ২৯ অক্টোবর পুরান ঢাকায় । </a:t>
            </a:r>
          </a:p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১৯৭১সালের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থাট্টা,পশ্চিম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সেক্টর নির্ধারিত ছিলনা।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ফ্লাইট লেফটেন্যান্ট 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8692A-1529-4000-A173-B88B7AFBF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860776" cy="860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21C585-BEBC-41A7-A78D-C0AEFE3CD65A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৬ মুক্তিযোদ্ধাদের রাষ্ট্রীয় উপাধি</a:t>
            </a:r>
          </a:p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২৪/০২/২০২১খ্রিঃ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1CA41-7D25-44E3-A71D-6E5AC7142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82" y="1512573"/>
            <a:ext cx="2632193" cy="343541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9641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1150</TotalTime>
  <Words>1020</Words>
  <Application>Microsoft Office PowerPoint</Application>
  <PresentationFormat>Widescreen</PresentationFormat>
  <Paragraphs>198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Bahnschrift</vt:lpstr>
      <vt:lpstr>Corbel</vt:lpstr>
      <vt:lpstr>Mongolian Baiti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ABCD</dc:creator>
  <cp:lastModifiedBy>ABCD</cp:lastModifiedBy>
  <cp:revision>136</cp:revision>
  <dcterms:created xsi:type="dcterms:W3CDTF">2020-12-30T12:45:17Z</dcterms:created>
  <dcterms:modified xsi:type="dcterms:W3CDTF">2021-02-24T09:49:16Z</dcterms:modified>
</cp:coreProperties>
</file>