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410" r:id="rId2"/>
    <p:sldId id="390" r:id="rId3"/>
    <p:sldId id="385" r:id="rId4"/>
    <p:sldId id="387" r:id="rId5"/>
    <p:sldId id="391" r:id="rId6"/>
    <p:sldId id="367" r:id="rId7"/>
    <p:sldId id="365" r:id="rId8"/>
    <p:sldId id="378" r:id="rId9"/>
    <p:sldId id="366" r:id="rId10"/>
    <p:sldId id="393" r:id="rId11"/>
    <p:sldId id="395" r:id="rId12"/>
    <p:sldId id="397" r:id="rId13"/>
    <p:sldId id="400" r:id="rId14"/>
    <p:sldId id="402" r:id="rId15"/>
    <p:sldId id="404" r:id="rId16"/>
    <p:sldId id="406" r:id="rId17"/>
    <p:sldId id="408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1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0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E20B-2954-476D-8F70-78000D8C16ED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0362-1DF2-4B0B-BEF1-435FFD2A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0362-1DF2-4B0B-BEF1-435FFD2AD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-face-clip-art-free-clipart-images-birds-clip-art-600_5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1" y="1066800"/>
            <a:ext cx="3523875" cy="2819400"/>
          </a:xfrm>
          <a:prstGeom prst="rect">
            <a:avLst/>
          </a:prstGeom>
        </p:spPr>
      </p:pic>
      <p:pic>
        <p:nvPicPr>
          <p:cNvPr id="5" name="Picture 4" descr="hgff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43600" y="990600"/>
            <a:ext cx="3581402" cy="3048000"/>
          </a:xfrm>
          <a:prstGeom prst="rect">
            <a:avLst/>
          </a:prstGeom>
        </p:spPr>
      </p:pic>
      <p:pic>
        <p:nvPicPr>
          <p:cNvPr id="6" name="Picture 5" descr="ewwewe.png"/>
          <p:cNvPicPr>
            <a:picLocks noChangeAspect="1"/>
          </p:cNvPicPr>
          <p:nvPr/>
        </p:nvPicPr>
        <p:blipFill>
          <a:blip r:embed="rId5" cstate="print"/>
          <a:srcRect l="17256" t="22971" r="16087" b="19592"/>
          <a:stretch>
            <a:fillRect/>
          </a:stretch>
        </p:blipFill>
        <p:spPr>
          <a:xfrm>
            <a:off x="4362075" y="3296251"/>
            <a:ext cx="3048000" cy="14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654315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শিক্ষ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38641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শিক্ষার্থীদের নিরব 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19591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27549" y="1654315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405272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2710072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27549" y="2405272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7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902" y="2667001"/>
            <a:ext cx="24368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648" y="1273314"/>
            <a:ext cx="75945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পাঠ্যাংশে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11858" y="3060159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8420" y="2667001"/>
            <a:ext cx="22535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221" y="3810001"/>
            <a:ext cx="18203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নাশ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1" y="4203159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8420" y="3810001"/>
            <a:ext cx="22535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282" y="1295401"/>
            <a:ext cx="941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700" y="288979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88979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ম্ব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1764" y="2889795"/>
            <a:ext cx="57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88979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289143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থাম্বা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কম্বল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2856458"/>
            <a:ext cx="914400" cy="769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89795"/>
            <a:ext cx="914400" cy="769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9400" y="2889795"/>
            <a:ext cx="914400" cy="769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2.77521E-8 L -3.33333E-6 2.77521E-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33 -0.00046 L -3.33333E-6 -2.5069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1" grpId="0"/>
      <p:bldP spid="11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417" y="1061099"/>
            <a:ext cx="98361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বিচরণক্ষেত্র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পানডুবি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পানকৌড়ি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ডাহুক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ফিঙে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পানকৌড়ি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--------।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চড়ুই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407416" y="333512"/>
            <a:ext cx="52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লেখ।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6809" y="230103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84939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240175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462" y="3061647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74283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829" y="4833855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4291" y="5867400"/>
            <a:ext cx="623519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68247"/>
            <a:ext cx="5791200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90" y="2781213"/>
            <a:ext cx="683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40892" y="443862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263" y="3810001"/>
            <a:ext cx="825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8996"/>
            <a:ext cx="102108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বিসিয়ে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232" y="4143018"/>
            <a:ext cx="843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40" y="4901626"/>
            <a:ext cx="649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232" y="3404681"/>
            <a:ext cx="772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--------------।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054" y="2134762"/>
            <a:ext cx="977554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811" y="2134762"/>
            <a:ext cx="180478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1" y="2133600"/>
            <a:ext cx="175259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পানকৌড়ির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8538" y="2102379"/>
            <a:ext cx="182244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7980" y="2126191"/>
            <a:ext cx="131022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5727" y="2134762"/>
            <a:ext cx="108287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বাহারি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0481" y="167999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3.7037E-6 L -0.08146 0.1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4701E-7 -4.07407E-6 L -0.43162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1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6496E-7 3.7037E-6 L 0.18977 0.3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124200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1" y="1371600"/>
            <a:ext cx="411479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1401" y="2040776"/>
            <a:ext cx="398841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inKkX97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1" y="3352800"/>
            <a:ext cx="33975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267" y="2133601"/>
            <a:ext cx="585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হরিণাকুন্ডু,ঝিনাইদহ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4838" y="2510658"/>
            <a:ext cx="32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৪র্থ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033455" y="343398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.png"/>
          <p:cNvPicPr>
            <a:picLocks noChangeAspect="1"/>
          </p:cNvPicPr>
          <p:nvPr/>
        </p:nvPicPr>
        <p:blipFill>
          <a:blip r:embed="rId2" cstate="print"/>
          <a:srcRect l="63223" t="27572" r="8990"/>
          <a:stretch>
            <a:fillRect/>
          </a:stretch>
        </p:blipFill>
        <p:spPr>
          <a:xfrm>
            <a:off x="6084041" y="914401"/>
            <a:ext cx="778734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743201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1" y="1269882"/>
            <a:ext cx="739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859" y="2867948"/>
            <a:ext cx="333191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283017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92" y="2513721"/>
            <a:ext cx="990599" cy="128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2474710"/>
            <a:ext cx="990600" cy="12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844" y="644309"/>
            <a:ext cx="847083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শোনা- 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সহযোগে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গঠিত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শুনে বুঝতে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.২.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উচচারিত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পঠিত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বাক্য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বলতে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.৩.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নির্দেশনা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শুনে বুঝতে 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.৩.৫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প্রশ্ন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পালন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করবে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1681" y="2223488"/>
            <a:ext cx="965081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বলা-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 যুক্তবর্ণ সহযোগে তৈরি শব্দ শুদ্ধভাবে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.২.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সহযোগে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তৈরি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স্পষ্ট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শুদ্ধভাবে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বলতে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.৩.৬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শুদ্ধ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উচচারনণে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প্রশ্ন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করতে</a:t>
            </a:r>
            <a:r>
              <a:rPr lang="en-US" sz="2400" dirty="0">
                <a:latin typeface="Bookman Old Style"/>
                <a:cs typeface="NikoshBAN" pitchFamily="2" charset="0"/>
              </a:rPr>
              <a:t> ও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উত্তর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দিতে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092" y="3433335"/>
            <a:ext cx="796483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পড়া-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৩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সংবলিত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পড়তে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.৫.২</a:t>
            </a:r>
            <a:r>
              <a:rPr lang="bn-BD" sz="2400" dirty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পড়তে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২</a:t>
            </a:r>
            <a:r>
              <a:rPr lang="en-US" sz="2400" dirty="0">
                <a:latin typeface="Bookman Old Style"/>
                <a:cs typeface="NikoshBAN" pitchFamily="2" charset="0"/>
              </a:rPr>
              <a:t>.৪.৪</a:t>
            </a:r>
            <a:r>
              <a:rPr lang="bn-BD" sz="2400" dirty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026440" y="4643181"/>
            <a:ext cx="94797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লেখা-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.৪.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ভেঙে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লিখতে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.৬.১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৫</a:t>
            </a:r>
            <a:r>
              <a:rPr lang="en-US" sz="2400" dirty="0">
                <a:latin typeface="Bookman Old Style"/>
                <a:cs typeface="NikoshBAN" pitchFamily="2" charset="0"/>
              </a:rPr>
              <a:t>.২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৩</a:t>
            </a:r>
            <a:r>
              <a:rPr lang="en-US" sz="2400" dirty="0">
                <a:latin typeface="Bookman Old Style"/>
                <a:cs typeface="NikoshBAN" pitchFamily="2" charset="0"/>
              </a:rPr>
              <a:t>.১.২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57201" y="173126"/>
            <a:ext cx="2018851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 rotWithShape="1">
          <a:blip r:embed="rId2" cstate="print"/>
          <a:srcRect l="16000" t="5674"/>
          <a:stretch/>
        </p:blipFill>
        <p:spPr>
          <a:xfrm flipH="1">
            <a:off x="8147130" y="3103469"/>
            <a:ext cx="3200400" cy="2533650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 rotWithShape="1">
          <a:blip r:embed="rId3" cstate="print"/>
          <a:srcRect l="9804" r="9804"/>
          <a:stretch/>
        </p:blipFill>
        <p:spPr>
          <a:xfrm>
            <a:off x="4271961" y="1524000"/>
            <a:ext cx="3581400" cy="2505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4" y="609600"/>
            <a:ext cx="3407959" cy="2395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2" y="4099645"/>
            <a:ext cx="7696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পানকৌড়ি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বিচরণক্ষেত্র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কুচকুচে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সাঁতরাতে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30614"/>
            <a:ext cx="504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khonj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723899"/>
            <a:ext cx="3352800" cy="2393697"/>
          </a:xfrm>
          <a:prstGeom prst="rect">
            <a:avLst/>
          </a:prstGeom>
        </p:spPr>
      </p:pic>
      <p:pic>
        <p:nvPicPr>
          <p:cNvPr id="4" name="Picture 3" descr="u25109_960569_970299.jpg"/>
          <p:cNvPicPr>
            <a:picLocks noChangeAspect="1"/>
          </p:cNvPicPr>
          <p:nvPr/>
        </p:nvPicPr>
        <p:blipFill>
          <a:blip r:embed="rId3" cstate="print"/>
          <a:srcRect b="3774"/>
          <a:stretch>
            <a:fillRect/>
          </a:stretch>
        </p:blipFill>
        <p:spPr>
          <a:xfrm>
            <a:off x="7988671" y="2976786"/>
            <a:ext cx="3517529" cy="2550723"/>
          </a:xfrm>
          <a:prstGeom prst="rect">
            <a:avLst/>
          </a:prstGeom>
        </p:spPr>
      </p:pic>
      <p:pic>
        <p:nvPicPr>
          <p:cNvPr id="7" name="Picture 6" descr="ডাহুক.jpg"/>
          <p:cNvPicPr>
            <a:picLocks noChangeAspect="1"/>
          </p:cNvPicPr>
          <p:nvPr/>
        </p:nvPicPr>
        <p:blipFill>
          <a:blip r:embed="rId4" cstate="print"/>
          <a:srcRect t="12195"/>
          <a:stretch>
            <a:fillRect/>
          </a:stretch>
        </p:blipFill>
        <p:spPr>
          <a:xfrm>
            <a:off x="4013953" y="1628016"/>
            <a:ext cx="3529847" cy="286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5350" y="283438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124200"/>
            <a:ext cx="149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খঞ্জনা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495800"/>
            <a:ext cx="149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5562600"/>
            <a:ext cx="149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62" y="3149025"/>
            <a:ext cx="32816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1309" y="4572000"/>
            <a:ext cx="31524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0586" y="5587425"/>
            <a:ext cx="33018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ma007_1255395870_2-bashpati_1.jpg"/>
          <p:cNvPicPr>
            <a:picLocks noChangeAspect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>
          <a:xfrm>
            <a:off x="185737" y="569937"/>
            <a:ext cx="3700463" cy="2753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untitled-1_226561.jpg"/>
          <p:cNvPicPr>
            <a:picLocks noChangeAspect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>
          <a:xfrm flipH="1">
            <a:off x="4310063" y="1692002"/>
            <a:ext cx="3538537" cy="2653903"/>
          </a:xfrm>
          <a:prstGeom prst="rect">
            <a:avLst/>
          </a:prstGeom>
        </p:spPr>
      </p:pic>
      <p:pic>
        <p:nvPicPr>
          <p:cNvPr id="4" name="Picture 3" descr="hornbill-perch-521458-lw.jpg"/>
          <p:cNvPicPr>
            <a:picLocks noChangeAspect="1"/>
          </p:cNvPicPr>
          <p:nvPr/>
        </p:nvPicPr>
        <p:blipFill>
          <a:blip r:embed="rId4" cstate="print"/>
          <a:srcRect l="44390" b="10937"/>
          <a:stretch>
            <a:fillRect/>
          </a:stretch>
        </p:blipFill>
        <p:spPr>
          <a:xfrm flipH="1">
            <a:off x="8218143" y="2870259"/>
            <a:ext cx="3440457" cy="25409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3377625"/>
            <a:ext cx="227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বাঁশপাতি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86" y="3388977"/>
            <a:ext cx="34542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4343400"/>
            <a:ext cx="147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শ্যামা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2866" y="4343400"/>
            <a:ext cx="33543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9259" y="5435025"/>
            <a:ext cx="216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2093" y="5486400"/>
            <a:ext cx="32727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7713-585x350.jpg"/>
          <p:cNvPicPr>
            <a:picLocks noChangeAspect="1"/>
          </p:cNvPicPr>
          <p:nvPr/>
        </p:nvPicPr>
        <p:blipFill>
          <a:blip r:embed="rId2" cstate="print"/>
          <a:srcRect t="3319" r="18594"/>
          <a:stretch>
            <a:fillRect/>
          </a:stretch>
        </p:blipFill>
        <p:spPr>
          <a:xfrm>
            <a:off x="3221747" y="990600"/>
            <a:ext cx="2798053" cy="1988172"/>
          </a:xfrm>
          <a:prstGeom prst="rect">
            <a:avLst/>
          </a:prstGeom>
        </p:spPr>
      </p:pic>
      <p:pic>
        <p:nvPicPr>
          <p:cNvPr id="5" name="Picture 4" descr="g2011m08_11.jpg"/>
          <p:cNvPicPr>
            <a:picLocks noChangeAspect="1"/>
          </p:cNvPicPr>
          <p:nvPr/>
        </p:nvPicPr>
        <p:blipFill>
          <a:blip r:embed="rId3" cstate="print"/>
          <a:srcRect b="9244"/>
          <a:stretch>
            <a:fillRect/>
          </a:stretch>
        </p:blipFill>
        <p:spPr>
          <a:xfrm>
            <a:off x="6324600" y="1852092"/>
            <a:ext cx="2667000" cy="2081561"/>
          </a:xfrm>
          <a:prstGeom prst="rect">
            <a:avLst/>
          </a:prstGeom>
        </p:spPr>
      </p:pic>
      <p:pic>
        <p:nvPicPr>
          <p:cNvPr id="6" name="Picture 5" descr="baboi-pakhi.jpg"/>
          <p:cNvPicPr>
            <a:picLocks noChangeAspect="1"/>
          </p:cNvPicPr>
          <p:nvPr/>
        </p:nvPicPr>
        <p:blipFill rotWithShape="1">
          <a:blip r:embed="rId4" cstate="print"/>
          <a:srcRect r="7013"/>
          <a:stretch/>
        </p:blipFill>
        <p:spPr>
          <a:xfrm>
            <a:off x="9244953" y="3103064"/>
            <a:ext cx="2532429" cy="1997075"/>
          </a:xfrm>
          <a:prstGeom prst="rect">
            <a:avLst/>
          </a:prstGeom>
        </p:spPr>
      </p:pic>
      <p:pic>
        <p:nvPicPr>
          <p:cNvPr id="10" name="Picture 9" descr="Little+Greve+01.jpg"/>
          <p:cNvPicPr>
            <a:picLocks noChangeAspect="1"/>
          </p:cNvPicPr>
          <p:nvPr/>
        </p:nvPicPr>
        <p:blipFill rotWithShape="1">
          <a:blip r:embed="rId5" cstate="print"/>
          <a:srcRect l="5129" r="7692"/>
          <a:stretch/>
        </p:blipFill>
        <p:spPr>
          <a:xfrm>
            <a:off x="195262" y="338960"/>
            <a:ext cx="2590800" cy="1846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5397656"/>
            <a:ext cx="80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209800"/>
            <a:ext cx="202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পানডুবি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720" y="2209800"/>
            <a:ext cx="2940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8524" y="3025000"/>
            <a:ext cx="135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ফিঙে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015475"/>
            <a:ext cx="2713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2930" y="3925669"/>
            <a:ext cx="164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8874" y="3919900"/>
            <a:ext cx="2886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16950" y="5074490"/>
            <a:ext cx="154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বাবুই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855" y="5105400"/>
            <a:ext cx="26663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6409466</TotalTime>
  <Words>596</Words>
  <Application>Microsoft Office PowerPoint</Application>
  <PresentationFormat>Custom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SALAM COMPUTER</cp:lastModifiedBy>
  <cp:revision>291</cp:revision>
  <dcterms:created xsi:type="dcterms:W3CDTF">2006-08-16T00:00:00Z</dcterms:created>
  <dcterms:modified xsi:type="dcterms:W3CDTF">2021-03-09T08:13:16Z</dcterms:modified>
</cp:coreProperties>
</file>