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F35E-8F95-4E39-92DF-0348086E8E6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FAF-B7EA-4506-B0E0-A36D929E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7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F35E-8F95-4E39-92DF-0348086E8E6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FAF-B7EA-4506-B0E0-A36D929E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F35E-8F95-4E39-92DF-0348086E8E6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FAF-B7EA-4506-B0E0-A36D929E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F35E-8F95-4E39-92DF-0348086E8E6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FAF-B7EA-4506-B0E0-A36D929E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4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F35E-8F95-4E39-92DF-0348086E8E6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FAF-B7EA-4506-B0E0-A36D929E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F35E-8F95-4E39-92DF-0348086E8E6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FAF-B7EA-4506-B0E0-A36D929E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3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F35E-8F95-4E39-92DF-0348086E8E6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FAF-B7EA-4506-B0E0-A36D929E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3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F35E-8F95-4E39-92DF-0348086E8E6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FAF-B7EA-4506-B0E0-A36D929E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F35E-8F95-4E39-92DF-0348086E8E6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FAF-B7EA-4506-B0E0-A36D929E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3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F35E-8F95-4E39-92DF-0348086E8E6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FAF-B7EA-4506-B0E0-A36D929E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5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F35E-8F95-4E39-92DF-0348086E8E6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FAF-B7EA-4506-B0E0-A36D929E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5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CF35E-8F95-4E39-92DF-0348086E8E6D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ECFAF-B7EA-4506-B0E0-A36D929E0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8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3509963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7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450" y="2301114"/>
            <a:ext cx="1508760" cy="1874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33450" y="143814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600" dirty="0"/>
              <a:t>تعريف الأستاذ : </a:t>
            </a:r>
          </a:p>
          <a:p>
            <a:r>
              <a:rPr lang="ar-SA" sz="3600" dirty="0"/>
              <a:t>محمد مجيب الرحمن</a:t>
            </a:r>
          </a:p>
          <a:p>
            <a:r>
              <a:rPr lang="ar-SA" sz="3600" dirty="0"/>
              <a:t>الأستاذ المساعد</a:t>
            </a:r>
          </a:p>
          <a:p>
            <a:r>
              <a:rPr lang="ar-SA" sz="3600" dirty="0"/>
              <a:t>المدرسة المجددية </a:t>
            </a:r>
            <a:r>
              <a:rPr lang="ar-SA" sz="3600" dirty="0" smtClean="0"/>
              <a:t>الإسلا </a:t>
            </a:r>
            <a:r>
              <a:rPr lang="ar-SA" sz="3600" dirty="0"/>
              <a:t>مية (العالم)</a:t>
            </a:r>
          </a:p>
          <a:p>
            <a:r>
              <a:rPr lang="ar-SA" sz="36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564257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797" y="1764406"/>
            <a:ext cx="62462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عنوان الدرس</a:t>
            </a:r>
          </a:p>
          <a:p>
            <a:endParaRPr lang="ar-SA" sz="3600" dirty="0"/>
          </a:p>
          <a:p>
            <a:r>
              <a:rPr lang="ar-SA" sz="3600" dirty="0"/>
              <a:t>الصف </a:t>
            </a:r>
            <a:r>
              <a:rPr lang="ar-SA" sz="3600" dirty="0" smtClean="0"/>
              <a:t> العالم</a:t>
            </a:r>
            <a:endParaRPr lang="ar-SA" sz="3600" dirty="0"/>
          </a:p>
          <a:p>
            <a:endParaRPr lang="ar-SA" sz="3600" dirty="0"/>
          </a:p>
          <a:p>
            <a:r>
              <a:rPr lang="ar-SA" sz="3600" dirty="0"/>
              <a:t>الورقة الثانية للأدب العربي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415" y="2484616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92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9859" y="2292440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اعلان الدرس</a:t>
            </a:r>
          </a:p>
          <a:p>
            <a:endParaRPr lang="ar-SA" sz="4000" dirty="0"/>
          </a:p>
          <a:p>
            <a:endParaRPr lang="ar-SA" sz="4000" dirty="0"/>
          </a:p>
          <a:p>
            <a:r>
              <a:rPr lang="ar-SA" sz="4000" dirty="0"/>
              <a:t> </a:t>
            </a:r>
            <a:r>
              <a:rPr lang="ar-SA" sz="4000" dirty="0" smtClean="0"/>
              <a:t> المفعول له</a:t>
            </a:r>
            <a:endParaRPr lang="ar-SA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802" y="269817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4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3651" y="1931830"/>
            <a:ext cx="58598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النتائج من الدرس</a:t>
            </a:r>
          </a:p>
          <a:p>
            <a:endParaRPr lang="ar-SA" sz="2800" dirty="0"/>
          </a:p>
          <a:p>
            <a:r>
              <a:rPr lang="ar-SA" sz="2800" dirty="0"/>
              <a:t>يستطيع الطلاب بعد انتهاء هذا الدرس</a:t>
            </a:r>
          </a:p>
          <a:p>
            <a:endParaRPr lang="ar-SA" sz="2800" dirty="0"/>
          </a:p>
          <a:p>
            <a:r>
              <a:rPr lang="ar-SA" sz="2800" dirty="0"/>
              <a:t>ان يبينوا    </a:t>
            </a:r>
            <a:r>
              <a:rPr lang="ar-SA" sz="2800" dirty="0" smtClean="0"/>
              <a:t> تعريف ا لمفعول له</a:t>
            </a:r>
            <a:endParaRPr lang="ar-SA" sz="2800" dirty="0"/>
          </a:p>
          <a:p>
            <a:r>
              <a:rPr lang="ar-SA" sz="2800" dirty="0"/>
              <a:t> </a:t>
            </a:r>
          </a:p>
          <a:p>
            <a:r>
              <a:rPr lang="ar-SA" sz="2800" dirty="0"/>
              <a:t>ان يقولوا  اعراب </a:t>
            </a:r>
            <a:r>
              <a:rPr lang="ar-SA" sz="2800" dirty="0" smtClean="0"/>
              <a:t> المفعول له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877" y="2468057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4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9357" y="1580972"/>
            <a:ext cx="55633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r>
              <a:rPr lang="ar-SA" sz="3200" dirty="0" smtClean="0"/>
              <a:t>المفعول له  هو اسم ما لأجله يقع الفعل المذكور قبله وينصب بتقدير الام نحو: ضربته تأديبا أي للتأديب وقعدت عن الحرب جبنا أي للجبن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984" y="2044447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10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3002" y="2333002"/>
            <a:ext cx="51616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الى اللقاء</a:t>
            </a:r>
          </a:p>
          <a:p>
            <a:endParaRPr lang="ar-SA" sz="4000" dirty="0"/>
          </a:p>
          <a:p>
            <a:r>
              <a:rPr lang="ar-SA" sz="40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963" y="2069010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76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92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اهلا سهلا</dc:title>
  <dc:creator>Microsoft account</dc:creator>
  <cp:lastModifiedBy>Microsoft account</cp:lastModifiedBy>
  <cp:revision>15</cp:revision>
  <dcterms:created xsi:type="dcterms:W3CDTF">2020-11-19T14:03:44Z</dcterms:created>
  <dcterms:modified xsi:type="dcterms:W3CDTF">2021-01-30T11:11:56Z</dcterms:modified>
</cp:coreProperties>
</file>