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4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4" d="100"/>
          <a:sy n="64" d="100"/>
        </p:scale>
        <p:origin x="-9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29BFF-5642-43E5-8408-906DABFACDB4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71075-5041-4512-BFDA-F52A8B9B94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28600"/>
            <a:ext cx="3886200" cy="990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dirty="0" err="1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maxresdefault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1"/>
            <a:ext cx="8686800" cy="50291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228600"/>
            <a:ext cx="2438400" cy="6858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Downloads\জোড়ায় কাজ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4800"/>
            <a:ext cx="4419600" cy="2614982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1447800" y="838200"/>
            <a:ext cx="609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1828800"/>
            <a:ext cx="1524000" cy="762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ingle Corner Rectangle 7"/>
          <p:cNvSpPr/>
          <p:nvPr/>
        </p:nvSpPr>
        <p:spPr>
          <a:xfrm>
            <a:off x="381000" y="3429000"/>
            <a:ext cx="7924800" cy="2590800"/>
          </a:xfrm>
          <a:prstGeom prst="round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তাওহিদে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অটল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বিশ্বাসে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বলিষ্ট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চরিত্র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উপহার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228600"/>
            <a:ext cx="3124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676400"/>
            <a:ext cx="7696200" cy="4572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আকাইদে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76800" y="2286000"/>
            <a:ext cx="1828800" cy="4572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মারেফাত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819400" y="2286000"/>
            <a:ext cx="1828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(খ])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রিসালত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6934200" y="2286000"/>
            <a:ext cx="1828800" cy="4572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ঘ 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38200" y="2286000"/>
            <a:ext cx="1828800" cy="457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আখিরাত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17" name="Rectangle 16"/>
          <p:cNvSpPr/>
          <p:nvPr/>
        </p:nvSpPr>
        <p:spPr>
          <a:xfrm>
            <a:off x="457200" y="2971800"/>
            <a:ext cx="7696200" cy="45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তাওহিদের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3581400"/>
            <a:ext cx="1828800" cy="4572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2819400" y="3505200"/>
            <a:ext cx="18288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‌ 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4876800" y="3505200"/>
            <a:ext cx="18288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মা-বাবা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7010400" y="3505200"/>
            <a:ext cx="1828800" cy="457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ফেরেশতা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457200" y="4267200"/>
            <a:ext cx="7696200" cy="457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ইলাহা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ইল্লাল্লাহু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মূলবাণী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400" dirty="0"/>
          </a:p>
        </p:txBody>
      </p:sp>
      <p:sp>
        <p:nvSpPr>
          <p:cNvPr id="25" name="Rectangle 24"/>
          <p:cNvSpPr/>
          <p:nvPr/>
        </p:nvSpPr>
        <p:spPr>
          <a:xfrm>
            <a:off x="685800" y="4953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আখিরাতের</a:t>
            </a:r>
            <a:endParaRPr lang="en-US" sz="2400" dirty="0"/>
          </a:p>
        </p:txBody>
      </p:sp>
      <p:sp>
        <p:nvSpPr>
          <p:cNvPr id="26" name="Rectangle 25"/>
          <p:cNvSpPr/>
          <p:nvPr/>
        </p:nvSpPr>
        <p:spPr>
          <a:xfrm>
            <a:off x="2819400" y="5029200"/>
            <a:ext cx="18288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রিসালতের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27" name="Rectangle 26"/>
          <p:cNvSpPr/>
          <p:nvPr/>
        </p:nvSpPr>
        <p:spPr>
          <a:xfrm>
            <a:off x="4953000" y="5029200"/>
            <a:ext cx="1828800" cy="457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পরকালের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6934200" y="5029200"/>
            <a:ext cx="1981200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 ঘ )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তাওহিদের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0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5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56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5" grpId="0" animBg="1"/>
      <p:bldP spid="26" grpId="0" animBg="1"/>
      <p:bldP spid="27" grpId="0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home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391400" cy="3352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057400" y="0"/>
            <a:ext cx="49530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4572000"/>
            <a:ext cx="8534400" cy="1905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আত্মমর্যদাশীল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04800"/>
            <a:ext cx="6705600" cy="1295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ul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752600"/>
            <a:ext cx="8544393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304800"/>
            <a:ext cx="5486400" cy="16764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বাবা ৪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133600"/>
            <a:ext cx="3962400" cy="44196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304800" y="2057400"/>
            <a:ext cx="4343400" cy="46482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4800600" y="2057400"/>
            <a:ext cx="4114800" cy="4572000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ইব্রাহিম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খলিল</a:t>
            </a:r>
            <a:r>
              <a:rPr lang="en-US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সরিষাদি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বিদ্যানিকেতন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সরিষাদি,ফেনী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ফেনী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০১৯২১৫২৯১৮০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304800"/>
            <a:ext cx="24384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71600"/>
            <a:ext cx="3810000" cy="5181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19600" y="1600200"/>
            <a:ext cx="4495800" cy="36009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ইসলামও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১ম-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অধ্যায়-আকাইদ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-২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সময়-৪৫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914400"/>
            <a:ext cx="257125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914400"/>
            <a:ext cx="2817158" cy="24458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5041793119_67bfc4b8be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914400"/>
            <a:ext cx="28194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3800"/>
            <a:ext cx="2590800" cy="2286000"/>
          </a:xfrm>
          <a:prstGeom prst="rect">
            <a:avLst/>
          </a:prstGeom>
        </p:spPr>
      </p:pic>
      <p:pic>
        <p:nvPicPr>
          <p:cNvPr id="6" name="Picture 5" descr="ভিক্ষুক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657600"/>
            <a:ext cx="2743200" cy="2514600"/>
          </a:xfrm>
          <a:prstGeom prst="rect">
            <a:avLst/>
          </a:prstGeom>
        </p:spPr>
      </p:pic>
      <p:pic>
        <p:nvPicPr>
          <p:cNvPr id="7" name="Picture 6" descr="শালিস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733800"/>
            <a:ext cx="2667000" cy="2514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705600" y="61722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শালিস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3581400" y="60960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দান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sp>
        <p:nvSpPr>
          <p:cNvPr id="10" name="Rectangle 9"/>
          <p:cNvSpPr/>
          <p:nvPr/>
        </p:nvSpPr>
        <p:spPr>
          <a:xfrm>
            <a:off x="609600" y="60960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আজান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81000" y="32766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পৃথিবি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33528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3" name="Rectangle 12"/>
          <p:cNvSpPr/>
          <p:nvPr/>
        </p:nvSpPr>
        <p:spPr>
          <a:xfrm>
            <a:off x="6477000" y="3276600"/>
            <a:ext cx="1905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দৃশ্য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14" name="Rectangle 13"/>
          <p:cNvSpPr/>
          <p:nvPr/>
        </p:nvSpPr>
        <p:spPr>
          <a:xfrm>
            <a:off x="2133600" y="152400"/>
            <a:ext cx="4724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ছবি</a:t>
            </a:r>
            <a:r>
              <a:rPr lang="en-US" dirty="0" smtClean="0"/>
              <a:t> </a:t>
            </a:r>
            <a:r>
              <a:rPr lang="en-US" dirty="0" err="1" smtClean="0"/>
              <a:t>গুলো</a:t>
            </a:r>
            <a:r>
              <a:rPr lang="en-US" dirty="0" smtClean="0"/>
              <a:t> </a:t>
            </a:r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228600"/>
            <a:ext cx="44958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419600" y="838200"/>
            <a:ext cx="1600200" cy="76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77000" y="4549676"/>
            <a:ext cx="2362200" cy="23083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তাওহিদও</a:t>
            </a:r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endParaRPr lang="en-US" sz="4800" dirty="0" smtClean="0">
              <a:solidFill>
                <a:srgbClr val="3333FF"/>
              </a:solidFill>
            </a:endParaRPr>
          </a:p>
          <a:p>
            <a:endParaRPr lang="en-US" sz="4800" dirty="0">
              <a:solidFill>
                <a:srgbClr val="3333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28600"/>
            <a:ext cx="2514600" cy="1600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2286000"/>
            <a:ext cx="4800600" cy="175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43600" y="2209800"/>
            <a:ext cx="2286000" cy="1371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600" y="2438400"/>
            <a:ext cx="16690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800" y="4953000"/>
            <a:ext cx="4495800" cy="16002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800600" y="2590800"/>
            <a:ext cx="1600200" cy="76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876800" y="5410200"/>
            <a:ext cx="1600200" cy="7620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609600"/>
            <a:ext cx="784860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None/>
            </a:pP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……….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১ /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তাওহিদের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২/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তাওহিদের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>
              <a:buNone/>
            </a:pP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৩/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তাওহিদের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বাস্তবায়ন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04800"/>
            <a:ext cx="1828800" cy="1143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সংজ্ঞা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66800"/>
            <a:ext cx="2516188" cy="762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endParaRPr lang="en-US" sz="48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16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তাওহিদ</a:t>
            </a:r>
            <a:endParaRPr lang="en-US" sz="4800" dirty="0" smtClean="0">
              <a:solidFill>
                <a:srgbClr val="3333FF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886200" cy="3951288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একত্ববাদ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আল্লাহ্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‌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সত্তা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গুনাবলিতে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অদ্বিতীয়_এ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বিশ্বাসকে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7399" y="990600"/>
            <a:ext cx="2362201" cy="944562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dirty="0" err="1" smtClean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endParaRPr lang="en-US" sz="4000" dirty="0" smtClean="0">
              <a:solidFill>
                <a:srgbClr val="3333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199" y="2174875"/>
            <a:ext cx="4038601" cy="3951288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শ্রেয়নীতির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কথাবার্তা,আচার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আচরণে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করাকেই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  <p:bldP spid="4" grpId="0" build="p" animBg="1"/>
      <p:bldP spid="5" grpId="0" build="p" animBg="1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066800"/>
            <a:ext cx="822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228600"/>
            <a:ext cx="769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………………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38862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একক কা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228600"/>
            <a:ext cx="4267200" cy="342900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1752600" y="990600"/>
            <a:ext cx="609600" cy="114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2057400"/>
            <a:ext cx="1524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3657600"/>
            <a:ext cx="82296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তাওহিদ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নৈতিকতা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৩।তাওহিদের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260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সংজ্ঞা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31</cp:revision>
  <dcterms:created xsi:type="dcterms:W3CDTF">2006-08-16T00:00:00Z</dcterms:created>
  <dcterms:modified xsi:type="dcterms:W3CDTF">2021-03-09T16:21:29Z</dcterms:modified>
</cp:coreProperties>
</file>