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7"/>
  </p:notesMasterIdLst>
  <p:sldIdLst>
    <p:sldId id="288" r:id="rId2"/>
    <p:sldId id="289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2" r:id="rId12"/>
    <p:sldId id="305" r:id="rId13"/>
    <p:sldId id="303" r:id="rId14"/>
    <p:sldId id="312" r:id="rId15"/>
    <p:sldId id="313" r:id="rId16"/>
    <p:sldId id="304" r:id="rId17"/>
    <p:sldId id="306" r:id="rId18"/>
    <p:sldId id="315" r:id="rId19"/>
    <p:sldId id="316" r:id="rId20"/>
    <p:sldId id="311" r:id="rId21"/>
    <p:sldId id="314" r:id="rId22"/>
    <p:sldId id="307" r:id="rId23"/>
    <p:sldId id="308" r:id="rId24"/>
    <p:sldId id="309" r:id="rId25"/>
    <p:sldId id="31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60FD-3D57-4CBC-A3FC-5BD83C662005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A244-92A2-40B2-BE4D-B51685D53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8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ঁক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58F1-C309-44F2-B763-A9AA37B71F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1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3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56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1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5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6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4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9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0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6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8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3" y="662739"/>
            <a:ext cx="4222344" cy="99882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2233750"/>
            <a:ext cx="5434148" cy="35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27417" y="352698"/>
            <a:ext cx="428461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88123" y="1521943"/>
            <a:ext cx="2481943" cy="979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সিঁথির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সিঁদুর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79565" y="3110395"/>
            <a:ext cx="2481943" cy="911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79565" y="4976948"/>
            <a:ext cx="2481943" cy="1026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380514" y="1156318"/>
            <a:ext cx="4023359" cy="1084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8399417" y="4948072"/>
            <a:ext cx="3344091" cy="1084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490858" y="2876356"/>
            <a:ext cx="2351313" cy="1084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9078686" y="1365470"/>
            <a:ext cx="2664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36468" y="3304567"/>
            <a:ext cx="165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48" y="1269630"/>
            <a:ext cx="2906621" cy="14866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49" y="3022567"/>
            <a:ext cx="2906620" cy="1733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48" y="4948072"/>
            <a:ext cx="2906621" cy="14017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00051" y="1365471"/>
            <a:ext cx="386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সনাতন ধর্মের মেয়েদের বিয়ের পর সিঁথিতে সিদুর পরিয়ে দেয়া হয়।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17467" y="3304567"/>
            <a:ext cx="104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যত্রতত্র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08869" y="3104919"/>
            <a:ext cx="295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9229" y="5235001"/>
            <a:ext cx="2020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থুথুরে এক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বুড়ো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52113" y="5235001"/>
            <a:ext cx="297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বয়সের ভারে বিধ্বস্ত এক লোক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21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15" grpId="0"/>
      <p:bldP spid="20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5059" y="384789"/>
            <a:ext cx="5491111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ছবিগুলো ভালো করে লক্ষ্য করি।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213837" y="4526913"/>
            <a:ext cx="3787854" cy="156966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জন্যে, হে স্বাধীনতা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 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কতবার ভাসতে হবে রক্তগঙ্গায়?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কতবার দেখতে হবে খান্ডব্দাহন?  </a:t>
            </a:r>
            <a:endParaRPr lang="bn-IN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8" y="1773208"/>
            <a:ext cx="2619375" cy="2377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4" y="1773208"/>
            <a:ext cx="2619375" cy="2377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85" y="1773208"/>
            <a:ext cx="2828925" cy="23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4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3609" y="274319"/>
            <a:ext cx="342246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5415" y="263590"/>
            <a:ext cx="391885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দুটো ভালো করে লক্ষ্য 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1100667"/>
            <a:ext cx="3971108" cy="2913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2" y="1100668"/>
            <a:ext cx="3905387" cy="29133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7886" y="4337917"/>
            <a:ext cx="5486399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বলে, হে স্বাধীনতা,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সাকিনা বিবির কপাল ভাঙল,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সিঁথির সিঁদুর মুছে গেল হরিদাসীর। </a:t>
            </a:r>
          </a:p>
        </p:txBody>
      </p:sp>
    </p:spTree>
    <p:extLst>
      <p:ext uri="{BB962C8B-B14F-4D97-AF65-F5344CB8AC3E}">
        <p14:creationId xmlns:p14="http://schemas.microsoft.com/office/powerpoint/2010/main" val="237010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87906" y="282389"/>
            <a:ext cx="41147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016443" y="4844797"/>
            <a:ext cx="4082295" cy="23083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 , হে স্বাধীনতা,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জলপাই রঙের ট্যাঙ্ক এলো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দানবের মতো চিৎকার করতে করতে...।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 , বস্তি উজাড় হলো। রিকোয়েললেস রাইফেল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মেশিনগান খই ফুটাল যত্রতত্র।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2" y="1253640"/>
            <a:ext cx="2679062" cy="2816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94" y="1253640"/>
            <a:ext cx="3067353" cy="2816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00" y="1230838"/>
            <a:ext cx="2619078" cy="28389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04" y="1230838"/>
            <a:ext cx="2904564" cy="2816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67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1582" y="485110"/>
            <a:ext cx="5643563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3" y="1697218"/>
            <a:ext cx="3540338" cy="2965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7" y="1697218"/>
            <a:ext cx="3357850" cy="3013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78" y="1697218"/>
            <a:ext cx="3709852" cy="2965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39143" y="5043747"/>
            <a:ext cx="5995851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 ছাই হলো গ্রামের পর গ্রাম......।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 মাতার লাশের উপর।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5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1582" y="485110"/>
            <a:ext cx="5643563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1770721"/>
            <a:ext cx="3612748" cy="2891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58" y="1697218"/>
            <a:ext cx="3095414" cy="296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3" y="1697218"/>
            <a:ext cx="3540338" cy="2965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6534" y="5212080"/>
            <a:ext cx="1109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খান্ডব্দাহন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0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2959" y="4076238"/>
            <a:ext cx="10959737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আলোকে মুক্তিযুদ্ধের তাৎপর্য বিশ্লেষণ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 rot="1083872">
            <a:off x="8050297" y="-264054"/>
            <a:ext cx="3240328" cy="2755508"/>
          </a:xfrm>
          <a:prstGeom prst="star5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47" y="1113700"/>
            <a:ext cx="4506686" cy="2535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67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47885" y="96186"/>
            <a:ext cx="37818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 লক্ষ্য করি।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4195" y="4700868"/>
            <a:ext cx="659674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স্বাধীনতা, তোমার জন্যে থুত্থুরে এক বুড়ো উদাস দাওয়ায় বসে আছেন......। মোল্লা বাড়ির এক বিধবা দাঁড়িয়ে আছে ......।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2" y="988091"/>
            <a:ext cx="2649713" cy="3340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87" y="988091"/>
            <a:ext cx="2605575" cy="3344092"/>
          </a:xfrm>
          <a:prstGeom prst="rect">
            <a:avLst/>
          </a:prstGeom>
        </p:spPr>
      </p:pic>
      <p:pic>
        <p:nvPicPr>
          <p:cNvPr id="9" name="Picture 4" descr="Rafiath Rashid Mithila در توییتر &quot;'মনে রেখো তুমি বিধবা নও | সংস্কৃতে ধব  মানে স্বামী | যে তরুণ তোমার ধব হতে পারেনি সে চলে গেলে তুমি কেন বিধবা হবে ?  আর পোশাক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83" y="988091"/>
            <a:ext cx="2651760" cy="33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4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1582" y="485110"/>
            <a:ext cx="6795378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করে লক্ষ্য করি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534" y="5212080"/>
            <a:ext cx="110979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হাড্ডিসার এক অনাথ কিশোরী শূন্য থালা হাতে বসে আছে পথের ধারে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0" descr="আমার নিজের অগোছালো যত কথা: তোমাকে পাওয়ার জন্যে,হে স্বাধীনতা -শামসুর রাহমা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04" y="1481013"/>
            <a:ext cx="571500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2" y="1481013"/>
            <a:ext cx="4833257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18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286" y="485110"/>
            <a:ext cx="6374280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করে লক্ষ্য করি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4358" y="5316583"/>
            <a:ext cx="56638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 রিক্সাওয়ালা......তেজী তরুণ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Subhankar Mukhopadhyay emphasizes upon various aspect of freedom dgtl -  Anandabazar"/>
          <p:cNvSpPr>
            <a:spLocks noChangeAspect="1" noChangeArrowheads="1"/>
          </p:cNvSpPr>
          <p:nvPr/>
        </p:nvSpPr>
        <p:spPr bwMode="auto">
          <a:xfrm>
            <a:off x="155575" y="-144463"/>
            <a:ext cx="2731710" cy="27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ubhankar Mukhopadhyay emphasizes upon various aspect of freedom dgtl -  Anandabazar"/>
          <p:cNvSpPr>
            <a:spLocks noChangeAspect="1" noChangeArrowheads="1"/>
          </p:cNvSpPr>
          <p:nvPr/>
        </p:nvSpPr>
        <p:spPr bwMode="auto">
          <a:xfrm>
            <a:off x="307975" y="7937"/>
            <a:ext cx="2731710" cy="27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Subhankar Mukhopadhyay emphasizes upon various aspect of freedom dgtl -  Anandabazar"/>
          <p:cNvSpPr>
            <a:spLocks noChangeAspect="1" noChangeArrowheads="1"/>
          </p:cNvSpPr>
          <p:nvPr/>
        </p:nvSpPr>
        <p:spPr bwMode="auto">
          <a:xfrm>
            <a:off x="460375" y="160337"/>
            <a:ext cx="2731710" cy="27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আমার নিজের অগোছালো যত কথা: তোমাকে পাওয়ার জন্যে,হে স্বাধীনতা -শামসুর রাহমান"/>
          <p:cNvSpPr>
            <a:spLocks noChangeAspect="1" noChangeArrowheads="1"/>
          </p:cNvSpPr>
          <p:nvPr/>
        </p:nvSpPr>
        <p:spPr bwMode="auto">
          <a:xfrm>
            <a:off x="155575" y="-822325"/>
            <a:ext cx="2609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Subhankar Mukhopadhyay emphasizes upon various aspect of freedom dgtl -  Anandabaz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Subhankar Mukhopadhyay emphasizes upon various aspect of freedom dgtl -  Anandabaz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তোমাকে পাওয়ার জন্যে, হে স্বাধীনতা -শামসুর রাহমান » কবি ও কবিতা »  দেশাত্মবোধক কবিত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45348"/>
            <a:ext cx="2287179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82" y="1706724"/>
            <a:ext cx="2876550" cy="3342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58" y="1706724"/>
            <a:ext cx="2870420" cy="3342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21" y="1745348"/>
            <a:ext cx="2443570" cy="33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99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789" y="306044"/>
            <a:ext cx="2860766" cy="104055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095" y="4415247"/>
            <a:ext cx="3415938" cy="2259873"/>
          </a:xfrm>
          <a:ln>
            <a:noFill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ঝর্ণা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সুলতানা</a:t>
            </a:r>
            <a:endParaRPr lang="en-US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সহকারী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শিক্ষক</a:t>
            </a:r>
            <a:endParaRPr lang="en-US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মোহরপাড়া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উচ্চ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বিদ্যালয়</a:t>
            </a:r>
            <a:endParaRPr lang="en-US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শিবপুর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,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নরসিংদী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95" y="1189842"/>
            <a:ext cx="3464923" cy="312202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4" y="2272937"/>
            <a:ext cx="2312125" cy="303058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486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1582" y="485110"/>
            <a:ext cx="5643563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3624" y="5152119"/>
            <a:ext cx="959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রাইফেল কাঁধে ...... সবাই অধীর প্রতীক্ষা করছে হে স্বাধীনতা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88" y="2179147"/>
            <a:ext cx="2724150" cy="27562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24" y="2265443"/>
            <a:ext cx="2375915" cy="2653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72" y="2235889"/>
            <a:ext cx="3207339" cy="269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8" y="1867987"/>
            <a:ext cx="3870961" cy="3122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867987"/>
            <a:ext cx="3979758" cy="3122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676503" y="718457"/>
            <a:ext cx="3670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করে লক্ষ্য করি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502229" y="5185955"/>
            <a:ext cx="834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নিশান উড়িয়ে ......।তোমাকে আসতেই হবে হে স্বাধীনতা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0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514790">
            <a:off x="9143999" y="754681"/>
            <a:ext cx="2483285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591" y="3500846"/>
            <a:ext cx="10489474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সাকিনা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সিঁথির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সিঁদুর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হরিদাসীর।লাইন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দুটোতে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78" y="807172"/>
            <a:ext cx="5541725" cy="24195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26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797" y="453669"/>
            <a:ext cx="2273528" cy="137298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0963" y="1966139"/>
            <a:ext cx="10814020" cy="31638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সিঁথির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সিঁদুর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bn-IN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1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দানবের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চিৎকার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58" y="773790"/>
            <a:ext cx="2900688" cy="9193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41962" y="2652590"/>
            <a:ext cx="7397765" cy="15009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ৎপর্য বিশ্লেষণ কর।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79" y="180981"/>
            <a:ext cx="3049904" cy="21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3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92" y="3293086"/>
            <a:ext cx="4198620" cy="316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7837" y="507298"/>
            <a:ext cx="31419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61" y="1411582"/>
            <a:ext cx="4208257" cy="23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1582" y="485110"/>
            <a:ext cx="5643563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1697218"/>
            <a:ext cx="3612748" cy="296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58" y="1697218"/>
            <a:ext cx="3134602" cy="296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3" y="1697218"/>
            <a:ext cx="3540338" cy="2965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87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09697" y="472440"/>
            <a:ext cx="3260272" cy="72934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8" y="1907177"/>
            <a:ext cx="6662056" cy="3175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0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766" y="349044"/>
            <a:ext cx="1972491" cy="6225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2492" y="2014877"/>
            <a:ext cx="8778240" cy="386340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বলতে পারবে;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পারবে;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গুলোর অর্থ বলতে পারবে;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1971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আপামর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 ব্যাখ্যা করতে পারবে;</a:t>
            </a:r>
          </a:p>
          <a:p>
            <a:pPr marL="0" indent="0">
              <a:buNone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594" y="1307319"/>
            <a:ext cx="5956663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শিক্ষার্থীরা—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5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50" y="362452"/>
            <a:ext cx="2404119" cy="82892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</a:t>
            </a:r>
            <a:r>
              <a:rPr lang="en-US" sz="49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02" y="1099936"/>
            <a:ext cx="3174275" cy="353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77" y="1099936"/>
            <a:ext cx="3165703" cy="35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66" y="1724296"/>
            <a:ext cx="6149014" cy="424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68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318270" y="262517"/>
            <a:ext cx="1534514" cy="1534514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584" tIns="247584" rIns="247584" bIns="24758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8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১৯২৯ </a:t>
            </a:r>
            <a:r>
              <a:rPr lang="bn-IN" sz="18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  <a:r>
              <a:rPr lang="en-US" sz="18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800" b="1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18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16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b="1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 rot="1788339">
            <a:off x="6872627" y="1091021"/>
            <a:ext cx="384265" cy="517898"/>
          </a:xfrm>
          <a:custGeom>
            <a:avLst/>
            <a:gdLst>
              <a:gd name="connsiteX0" fmla="*/ 0 w 384265"/>
              <a:gd name="connsiteY0" fmla="*/ 103580 h 517898"/>
              <a:gd name="connsiteX1" fmla="*/ 192133 w 384265"/>
              <a:gd name="connsiteY1" fmla="*/ 103580 h 517898"/>
              <a:gd name="connsiteX2" fmla="*/ 192133 w 384265"/>
              <a:gd name="connsiteY2" fmla="*/ 0 h 517898"/>
              <a:gd name="connsiteX3" fmla="*/ 384265 w 384265"/>
              <a:gd name="connsiteY3" fmla="*/ 258949 h 517898"/>
              <a:gd name="connsiteX4" fmla="*/ 192133 w 384265"/>
              <a:gd name="connsiteY4" fmla="*/ 517898 h 517898"/>
              <a:gd name="connsiteX5" fmla="*/ 192133 w 384265"/>
              <a:gd name="connsiteY5" fmla="*/ 414318 h 517898"/>
              <a:gd name="connsiteX6" fmla="*/ 0 w 384265"/>
              <a:gd name="connsiteY6" fmla="*/ 414318 h 517898"/>
              <a:gd name="connsiteX7" fmla="*/ 0 w 384265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265" h="517898">
                <a:moveTo>
                  <a:pt x="0" y="103580"/>
                </a:moveTo>
                <a:lnTo>
                  <a:pt x="192133" y="103580"/>
                </a:lnTo>
                <a:lnTo>
                  <a:pt x="192133" y="0"/>
                </a:lnTo>
                <a:lnTo>
                  <a:pt x="384265" y="258949"/>
                </a:lnTo>
                <a:lnTo>
                  <a:pt x="192133" y="517898"/>
                </a:lnTo>
                <a:lnTo>
                  <a:pt x="192133" y="414318"/>
                </a:lnTo>
                <a:lnTo>
                  <a:pt x="0" y="414318"/>
                </a:lnTo>
                <a:lnTo>
                  <a:pt x="0" y="1035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579" rIns="115278" bIns="1035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baseline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287262" y="1149682"/>
            <a:ext cx="1534514" cy="1534514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93806"/>
              <a:satOff val="-6499"/>
              <a:lumOff val="-1294"/>
              <a:alphaOff val="0"/>
            </a:schemeClr>
          </a:fillRef>
          <a:effectRef idx="0">
            <a:schemeClr val="accent2">
              <a:hueOff val="-293806"/>
              <a:satOff val="-6499"/>
              <a:lumOff val="-1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584" tIns="247584" rIns="247584" bIns="24758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8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bn-IN" sz="18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২০০৬</a:t>
            </a:r>
            <a:r>
              <a:rPr lang="bn-IN" sz="18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bn-IN" sz="18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18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18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18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18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8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b="1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rot="3462413">
            <a:off x="7836689" y="2862049"/>
            <a:ext cx="477528" cy="517898"/>
          </a:xfrm>
          <a:custGeom>
            <a:avLst/>
            <a:gdLst>
              <a:gd name="connsiteX0" fmla="*/ 0 w 477528"/>
              <a:gd name="connsiteY0" fmla="*/ 103580 h 517898"/>
              <a:gd name="connsiteX1" fmla="*/ 238764 w 477528"/>
              <a:gd name="connsiteY1" fmla="*/ 103580 h 517898"/>
              <a:gd name="connsiteX2" fmla="*/ 238764 w 477528"/>
              <a:gd name="connsiteY2" fmla="*/ 0 h 517898"/>
              <a:gd name="connsiteX3" fmla="*/ 477528 w 477528"/>
              <a:gd name="connsiteY3" fmla="*/ 258949 h 517898"/>
              <a:gd name="connsiteX4" fmla="*/ 238764 w 477528"/>
              <a:gd name="connsiteY4" fmla="*/ 517898 h 517898"/>
              <a:gd name="connsiteX5" fmla="*/ 238764 w 477528"/>
              <a:gd name="connsiteY5" fmla="*/ 414318 h 517898"/>
              <a:gd name="connsiteX6" fmla="*/ 0 w 477528"/>
              <a:gd name="connsiteY6" fmla="*/ 414318 h 517898"/>
              <a:gd name="connsiteX7" fmla="*/ 0 w 477528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528" h="517898">
                <a:moveTo>
                  <a:pt x="0" y="103580"/>
                </a:moveTo>
                <a:lnTo>
                  <a:pt x="238764" y="103580"/>
                </a:lnTo>
                <a:lnTo>
                  <a:pt x="238764" y="0"/>
                </a:lnTo>
                <a:lnTo>
                  <a:pt x="477528" y="258949"/>
                </a:lnTo>
                <a:lnTo>
                  <a:pt x="238764" y="517898"/>
                </a:lnTo>
                <a:lnTo>
                  <a:pt x="238764" y="414318"/>
                </a:lnTo>
                <a:lnTo>
                  <a:pt x="0" y="414318"/>
                </a:lnTo>
                <a:lnTo>
                  <a:pt x="0" y="1035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93806"/>
              <a:satOff val="-6499"/>
              <a:lumOff val="-1294"/>
              <a:alphaOff val="0"/>
            </a:schemeClr>
          </a:fillRef>
          <a:effectRef idx="0">
            <a:schemeClr val="accent2">
              <a:hueOff val="-293806"/>
              <a:satOff val="-6499"/>
              <a:lumOff val="-1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579" rIns="143257" bIns="1035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baseline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329600" y="3584826"/>
            <a:ext cx="1534514" cy="1534514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587612"/>
              <a:satOff val="-12998"/>
              <a:lumOff val="-2588"/>
              <a:alphaOff val="0"/>
            </a:schemeClr>
          </a:fillRef>
          <a:effectRef idx="0">
            <a:schemeClr val="accent2">
              <a:hueOff val="-587612"/>
              <a:satOff val="-12998"/>
              <a:lumOff val="-2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124" tIns="250124" rIns="250124" bIns="25012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একাডেমী ও একুশে পদক পুরস্কার লাভ করেন। </a:t>
            </a:r>
            <a:endParaRPr lang="en-US" sz="2000" b="1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19931125">
            <a:off x="6964768" y="4599027"/>
            <a:ext cx="346335" cy="517899"/>
          </a:xfrm>
          <a:custGeom>
            <a:avLst/>
            <a:gdLst>
              <a:gd name="connsiteX0" fmla="*/ 0 w 346334"/>
              <a:gd name="connsiteY0" fmla="*/ 103580 h 517898"/>
              <a:gd name="connsiteX1" fmla="*/ 173167 w 346334"/>
              <a:gd name="connsiteY1" fmla="*/ 103580 h 517898"/>
              <a:gd name="connsiteX2" fmla="*/ 173167 w 346334"/>
              <a:gd name="connsiteY2" fmla="*/ 0 h 517898"/>
              <a:gd name="connsiteX3" fmla="*/ 346334 w 346334"/>
              <a:gd name="connsiteY3" fmla="*/ 258949 h 517898"/>
              <a:gd name="connsiteX4" fmla="*/ 173167 w 346334"/>
              <a:gd name="connsiteY4" fmla="*/ 517898 h 517898"/>
              <a:gd name="connsiteX5" fmla="*/ 173167 w 346334"/>
              <a:gd name="connsiteY5" fmla="*/ 414318 h 517898"/>
              <a:gd name="connsiteX6" fmla="*/ 0 w 346334"/>
              <a:gd name="connsiteY6" fmla="*/ 414318 h 517898"/>
              <a:gd name="connsiteX7" fmla="*/ 0 w 346334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334" h="517898">
                <a:moveTo>
                  <a:pt x="346334" y="414318"/>
                </a:moveTo>
                <a:lnTo>
                  <a:pt x="173167" y="414318"/>
                </a:lnTo>
                <a:lnTo>
                  <a:pt x="173167" y="517898"/>
                </a:lnTo>
                <a:lnTo>
                  <a:pt x="0" y="258949"/>
                </a:lnTo>
                <a:lnTo>
                  <a:pt x="173167" y="0"/>
                </a:lnTo>
                <a:lnTo>
                  <a:pt x="173167" y="103580"/>
                </a:lnTo>
                <a:lnTo>
                  <a:pt x="346334" y="103580"/>
                </a:lnTo>
                <a:lnTo>
                  <a:pt x="346334" y="4143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587612"/>
              <a:satOff val="-12998"/>
              <a:lumOff val="-2588"/>
              <a:alphaOff val="0"/>
            </a:schemeClr>
          </a:fillRef>
          <a:effectRef idx="0">
            <a:schemeClr val="accent2">
              <a:hueOff val="-587612"/>
              <a:satOff val="-12998"/>
              <a:lumOff val="-2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99" tIns="103581" rIns="1" bIns="10357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baseline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394417" y="4450303"/>
            <a:ext cx="1534514" cy="1689973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46314" tIns="246314" rIns="246314" bIns="24631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1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কীর্তির</a:t>
            </a:r>
            <a:r>
              <a:rPr lang="en-US" sz="1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r>
              <a:rPr lang="en-US" sz="1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</a:t>
            </a:r>
            <a:r>
              <a:rPr lang="en-US" sz="1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bn-IN" sz="17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17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700" b="1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1818731">
            <a:off x="4935925" y="4525115"/>
            <a:ext cx="436737" cy="517899"/>
          </a:xfrm>
          <a:custGeom>
            <a:avLst/>
            <a:gdLst>
              <a:gd name="connsiteX0" fmla="*/ 0 w 436736"/>
              <a:gd name="connsiteY0" fmla="*/ 103580 h 517898"/>
              <a:gd name="connsiteX1" fmla="*/ 218368 w 436736"/>
              <a:gd name="connsiteY1" fmla="*/ 103580 h 517898"/>
              <a:gd name="connsiteX2" fmla="*/ 218368 w 436736"/>
              <a:gd name="connsiteY2" fmla="*/ 0 h 517898"/>
              <a:gd name="connsiteX3" fmla="*/ 436736 w 436736"/>
              <a:gd name="connsiteY3" fmla="*/ 258949 h 517898"/>
              <a:gd name="connsiteX4" fmla="*/ 218368 w 436736"/>
              <a:gd name="connsiteY4" fmla="*/ 517898 h 517898"/>
              <a:gd name="connsiteX5" fmla="*/ 218368 w 436736"/>
              <a:gd name="connsiteY5" fmla="*/ 414318 h 517898"/>
              <a:gd name="connsiteX6" fmla="*/ 0 w 436736"/>
              <a:gd name="connsiteY6" fmla="*/ 414318 h 517898"/>
              <a:gd name="connsiteX7" fmla="*/ 0 w 436736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736" h="517898">
                <a:moveTo>
                  <a:pt x="436736" y="414318"/>
                </a:moveTo>
                <a:lnTo>
                  <a:pt x="218368" y="414318"/>
                </a:lnTo>
                <a:lnTo>
                  <a:pt x="218368" y="517898"/>
                </a:lnTo>
                <a:lnTo>
                  <a:pt x="0" y="258949"/>
                </a:lnTo>
                <a:lnTo>
                  <a:pt x="218368" y="0"/>
                </a:lnTo>
                <a:lnTo>
                  <a:pt x="218368" y="103580"/>
                </a:lnTo>
                <a:lnTo>
                  <a:pt x="436736" y="103580"/>
                </a:lnTo>
                <a:lnTo>
                  <a:pt x="436736" y="4143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81419"/>
              <a:satOff val="-19497"/>
              <a:lumOff val="-3882"/>
              <a:alphaOff val="0"/>
            </a:schemeClr>
          </a:fillRef>
          <a:effectRef idx="0">
            <a:schemeClr val="accent2">
              <a:hueOff val="-881419"/>
              <a:satOff val="-19497"/>
              <a:lumOff val="-38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021" tIns="103580" rIns="0" bIns="1035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213463" y="3427852"/>
            <a:ext cx="1728753" cy="1611597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55204" tIns="255204" rIns="255204" bIns="2552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bn-IN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বিধ্বস্ত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নীলিমা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হরিণের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00" b="1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6264370">
            <a:off x="4000990" y="2893289"/>
            <a:ext cx="287751" cy="517898"/>
          </a:xfrm>
          <a:custGeom>
            <a:avLst/>
            <a:gdLst>
              <a:gd name="connsiteX0" fmla="*/ 0 w 287751"/>
              <a:gd name="connsiteY0" fmla="*/ 103580 h 517898"/>
              <a:gd name="connsiteX1" fmla="*/ 143876 w 287751"/>
              <a:gd name="connsiteY1" fmla="*/ 103580 h 517898"/>
              <a:gd name="connsiteX2" fmla="*/ 143876 w 287751"/>
              <a:gd name="connsiteY2" fmla="*/ 0 h 517898"/>
              <a:gd name="connsiteX3" fmla="*/ 287751 w 287751"/>
              <a:gd name="connsiteY3" fmla="*/ 258949 h 517898"/>
              <a:gd name="connsiteX4" fmla="*/ 143876 w 287751"/>
              <a:gd name="connsiteY4" fmla="*/ 517898 h 517898"/>
              <a:gd name="connsiteX5" fmla="*/ 143876 w 287751"/>
              <a:gd name="connsiteY5" fmla="*/ 414318 h 517898"/>
              <a:gd name="connsiteX6" fmla="*/ 0 w 287751"/>
              <a:gd name="connsiteY6" fmla="*/ 414318 h 517898"/>
              <a:gd name="connsiteX7" fmla="*/ 0 w 287751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751" h="517898">
                <a:moveTo>
                  <a:pt x="0" y="103580"/>
                </a:moveTo>
                <a:lnTo>
                  <a:pt x="143876" y="103580"/>
                </a:lnTo>
                <a:lnTo>
                  <a:pt x="143876" y="0"/>
                </a:lnTo>
                <a:lnTo>
                  <a:pt x="287751" y="258949"/>
                </a:lnTo>
                <a:lnTo>
                  <a:pt x="143876" y="517898"/>
                </a:lnTo>
                <a:lnTo>
                  <a:pt x="143876" y="414318"/>
                </a:lnTo>
                <a:lnTo>
                  <a:pt x="0" y="414318"/>
                </a:lnTo>
                <a:lnTo>
                  <a:pt x="0" y="1035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75225"/>
              <a:satOff val="-25996"/>
              <a:lumOff val="-5176"/>
              <a:alphaOff val="0"/>
            </a:schemeClr>
          </a:fillRef>
          <a:effectRef idx="0">
            <a:schemeClr val="accent2">
              <a:hueOff val="-1175225"/>
              <a:satOff val="-25996"/>
              <a:lumOff val="-51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3580" rIns="86325" bIns="10357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baseline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64307" y="1202546"/>
            <a:ext cx="1642009" cy="1621633"/>
          </a:xfrm>
          <a:custGeom>
            <a:avLst/>
            <a:gdLst>
              <a:gd name="connsiteX0" fmla="*/ 0 w 1644815"/>
              <a:gd name="connsiteY0" fmla="*/ 953125 h 1906250"/>
              <a:gd name="connsiteX1" fmla="*/ 822408 w 1644815"/>
              <a:gd name="connsiteY1" fmla="*/ 0 h 1906250"/>
              <a:gd name="connsiteX2" fmla="*/ 1644816 w 1644815"/>
              <a:gd name="connsiteY2" fmla="*/ 953125 h 1906250"/>
              <a:gd name="connsiteX3" fmla="*/ 822408 w 1644815"/>
              <a:gd name="connsiteY3" fmla="*/ 1906250 h 1906250"/>
              <a:gd name="connsiteX4" fmla="*/ 0 w 1644815"/>
              <a:gd name="connsiteY4" fmla="*/ 953125 h 190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815" h="1906250">
                <a:moveTo>
                  <a:pt x="0" y="953125"/>
                </a:moveTo>
                <a:cubicBezTo>
                  <a:pt x="0" y="426729"/>
                  <a:pt x="368205" y="0"/>
                  <a:pt x="822408" y="0"/>
                </a:cubicBezTo>
                <a:cubicBezTo>
                  <a:pt x="1276611" y="0"/>
                  <a:pt x="1644816" y="426729"/>
                  <a:pt x="1644816" y="953125"/>
                </a:cubicBezTo>
                <a:cubicBezTo>
                  <a:pt x="1644816" y="1479521"/>
                  <a:pt x="1276611" y="1906250"/>
                  <a:pt x="822408" y="1906250"/>
                </a:cubicBezTo>
                <a:cubicBezTo>
                  <a:pt x="368205" y="1906250"/>
                  <a:pt x="0" y="1479521"/>
                  <a:pt x="0" y="953125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66278" tIns="304564" rIns="266278" bIns="30456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কর্মজীবনে</a:t>
            </a:r>
            <a:r>
              <a:rPr lang="bn-IN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তিনি সাংবাদিকতাকে পেশা হিসেবে গ্রহন করেন।</a:t>
            </a:r>
            <a:endParaRPr lang="bn-IN" b="1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9781275">
            <a:off x="4996449" y="1081468"/>
            <a:ext cx="324949" cy="517898"/>
          </a:xfrm>
          <a:custGeom>
            <a:avLst/>
            <a:gdLst>
              <a:gd name="connsiteX0" fmla="*/ 0 w 324949"/>
              <a:gd name="connsiteY0" fmla="*/ 103580 h 517898"/>
              <a:gd name="connsiteX1" fmla="*/ 162475 w 324949"/>
              <a:gd name="connsiteY1" fmla="*/ 103580 h 517898"/>
              <a:gd name="connsiteX2" fmla="*/ 162475 w 324949"/>
              <a:gd name="connsiteY2" fmla="*/ 0 h 517898"/>
              <a:gd name="connsiteX3" fmla="*/ 324949 w 324949"/>
              <a:gd name="connsiteY3" fmla="*/ 258949 h 517898"/>
              <a:gd name="connsiteX4" fmla="*/ 162475 w 324949"/>
              <a:gd name="connsiteY4" fmla="*/ 517898 h 517898"/>
              <a:gd name="connsiteX5" fmla="*/ 162475 w 324949"/>
              <a:gd name="connsiteY5" fmla="*/ 414318 h 517898"/>
              <a:gd name="connsiteX6" fmla="*/ 0 w 324949"/>
              <a:gd name="connsiteY6" fmla="*/ 414318 h 517898"/>
              <a:gd name="connsiteX7" fmla="*/ 0 w 324949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949" h="517898">
                <a:moveTo>
                  <a:pt x="0" y="103580"/>
                </a:moveTo>
                <a:lnTo>
                  <a:pt x="162475" y="103580"/>
                </a:lnTo>
                <a:lnTo>
                  <a:pt x="162475" y="0"/>
                </a:lnTo>
                <a:lnTo>
                  <a:pt x="324949" y="258949"/>
                </a:lnTo>
                <a:lnTo>
                  <a:pt x="162475" y="517898"/>
                </a:lnTo>
                <a:lnTo>
                  <a:pt x="162475" y="414318"/>
                </a:lnTo>
                <a:lnTo>
                  <a:pt x="0" y="414318"/>
                </a:lnTo>
                <a:lnTo>
                  <a:pt x="0" y="1035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69031"/>
              <a:satOff val="-32495"/>
              <a:lumOff val="-6470"/>
              <a:alphaOff val="0"/>
            </a:schemeClr>
          </a:fillRef>
          <a:effectRef idx="0">
            <a:schemeClr val="accent2">
              <a:hueOff val="-1469031"/>
              <a:satOff val="-32495"/>
              <a:lumOff val="-64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580" rIns="97484" bIns="10357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baseline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92" y="1995509"/>
            <a:ext cx="2524595" cy="21716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339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126" y="242452"/>
            <a:ext cx="3048000" cy="70696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166" y="4390932"/>
            <a:ext cx="8908868" cy="173554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শামসুর রাহমান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 জন্ম গ্রহন করেন? 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পৈতৃক নিবাস কোথায় ছিল?  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18" y="1396545"/>
            <a:ext cx="5512526" cy="254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276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345</TotalTime>
  <Words>467</Words>
  <Application>Microsoft Office PowerPoint</Application>
  <PresentationFormat>Widescreen</PresentationFormat>
  <Paragraphs>87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NikoshBAN</vt:lpstr>
      <vt:lpstr>NikoshBAN</vt:lpstr>
      <vt:lpstr>Vrinda</vt:lpstr>
      <vt:lpstr>Wingdings</vt:lpstr>
      <vt:lpstr>Vapor Trail</vt:lpstr>
      <vt:lpstr>সবাইকে স্বাগত</vt:lpstr>
      <vt:lpstr>পরিচিতি</vt:lpstr>
      <vt:lpstr>PowerPoint Presentation</vt:lpstr>
      <vt:lpstr>PowerPoint Presentation</vt:lpstr>
      <vt:lpstr>শিখনফল</vt:lpstr>
      <vt:lpstr>                     আদর্শ পাঠ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Solution</dc:creator>
  <cp:lastModifiedBy>Computer Solution</cp:lastModifiedBy>
  <cp:revision>101</cp:revision>
  <dcterms:created xsi:type="dcterms:W3CDTF">2021-02-09T18:47:25Z</dcterms:created>
  <dcterms:modified xsi:type="dcterms:W3CDTF">2021-04-30T17:53:38Z</dcterms:modified>
</cp:coreProperties>
</file>