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sldIdLst>
    <p:sldId id="284" r:id="rId4"/>
    <p:sldId id="268" r:id="rId5"/>
    <p:sldId id="270" r:id="rId6"/>
    <p:sldId id="309" r:id="rId7"/>
    <p:sldId id="283" r:id="rId8"/>
    <p:sldId id="265" r:id="rId9"/>
    <p:sldId id="313" r:id="rId10"/>
    <p:sldId id="257" r:id="rId11"/>
    <p:sldId id="260" r:id="rId12"/>
    <p:sldId id="259" r:id="rId13"/>
    <p:sldId id="312" r:id="rId14"/>
    <p:sldId id="261" r:id="rId15"/>
    <p:sldId id="264" r:id="rId16"/>
    <p:sldId id="273" r:id="rId17"/>
    <p:sldId id="285" r:id="rId18"/>
    <p:sldId id="286" r:id="rId19"/>
    <p:sldId id="292" r:id="rId20"/>
    <p:sldId id="291" r:id="rId21"/>
    <p:sldId id="287" r:id="rId22"/>
    <p:sldId id="298" r:id="rId23"/>
    <p:sldId id="302" r:id="rId24"/>
    <p:sldId id="303" r:id="rId25"/>
    <p:sldId id="304" r:id="rId26"/>
    <p:sldId id="297" r:id="rId27"/>
    <p:sldId id="308" r:id="rId28"/>
    <p:sldId id="307" r:id="rId29"/>
    <p:sldId id="310" r:id="rId30"/>
    <p:sldId id="31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5F5F5"/>
    <a:srgbClr val="990033"/>
    <a:srgbClr val="666699"/>
    <a:srgbClr val="87CB3D"/>
    <a:srgbClr val="7ABC32"/>
    <a:srgbClr val="008000"/>
    <a:srgbClr val="FF33CC"/>
    <a:srgbClr val="FF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7" d="100"/>
          <a:sy n="47" d="100"/>
        </p:scale>
        <p:origin x="173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BC121-A16F-41CF-BE32-4D201F9C46BD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31D78-FDCC-4D7C-A975-51E01F4F9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6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2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67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0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31D78-FDCC-4D7C-A975-51E01F4F9C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4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80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4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5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17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75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9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011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3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5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4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22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09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7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63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3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33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50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02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68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9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9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2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4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4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5061-844F-4702-8872-32CC643BAA33}" type="datetimeFigureOut">
              <a:rPr lang="en-US" smtClean="0"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BFC2-1DFD-4B2F-86D9-345D3F68C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jpe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9.png"/><Relationship Id="rId4" Type="http://schemas.openxmlformats.org/officeDocument/2006/relationships/image" Target="../media/image73.jpeg"/><Relationship Id="rId9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9.jp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jpg"/><Relationship Id="rId5" Type="http://schemas.openxmlformats.org/officeDocument/2006/relationships/image" Target="../media/image21.jpg"/><Relationship Id="rId15" Type="http://schemas.openxmlformats.org/officeDocument/2006/relationships/image" Target="../media/image31.png"/><Relationship Id="rId10" Type="http://schemas.openxmlformats.org/officeDocument/2006/relationships/image" Target="../media/image26.jp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66"/>
            </a:gs>
            <a:gs pos="100000">
              <a:srgbClr val="333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roup 1110"/>
          <p:cNvGrpSpPr/>
          <p:nvPr/>
        </p:nvGrpSpPr>
        <p:grpSpPr>
          <a:xfrm>
            <a:off x="0" y="-61860"/>
            <a:ext cx="12192001" cy="6929884"/>
            <a:chOff x="0" y="-61860"/>
            <a:chExt cx="12192001" cy="6929884"/>
          </a:xfrm>
        </p:grpSpPr>
        <p:sp>
          <p:nvSpPr>
            <p:cNvPr id="2" name="Oval 1"/>
            <p:cNvSpPr/>
            <p:nvPr/>
          </p:nvSpPr>
          <p:spPr>
            <a:xfrm>
              <a:off x="3069628" y="-61860"/>
              <a:ext cx="7106208" cy="6122214"/>
            </a:xfrm>
            <a:prstGeom prst="ellipse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3099157" y="-61860"/>
              <a:ext cx="6416565" cy="5753212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3447577" y="536027"/>
              <a:ext cx="4762500" cy="4776952"/>
            </a:xfrm>
            <a:prstGeom prst="ellipse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6883" y="709448"/>
              <a:ext cx="4083269" cy="4367048"/>
            </a:xfrm>
            <a:prstGeom prst="ellipse">
              <a:avLst/>
            </a:prstGeom>
            <a:gradFill>
              <a:gsLst>
                <a:gs pos="0">
                  <a:srgbClr val="FFFF00">
                    <a:alpha val="70000"/>
                  </a:srgbClr>
                </a:gs>
                <a:gs pos="100000">
                  <a:srgbClr val="FF0000">
                    <a:alpha val="49000"/>
                  </a:srgbClr>
                </a:gs>
              </a:gsLst>
              <a:lin ang="5400000" scaled="1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42238" y="1797269"/>
              <a:ext cx="2268921" cy="2254469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4397253"/>
              <a:ext cx="12192000" cy="1967459"/>
            </a:xfrm>
            <a:custGeom>
              <a:avLst/>
              <a:gdLst>
                <a:gd name="connsiteX0" fmla="*/ 10469769 w 12192000"/>
                <a:gd name="connsiteY0" fmla="*/ 492014 h 1967459"/>
                <a:gd name="connsiteX1" fmla="*/ 10465622 w 12192000"/>
                <a:gd name="connsiteY1" fmla="*/ 492667 h 1967459"/>
                <a:gd name="connsiteX2" fmla="*/ 10467395 w 12192000"/>
                <a:gd name="connsiteY2" fmla="*/ 492335 h 1967459"/>
                <a:gd name="connsiteX3" fmla="*/ 12192000 w 12192000"/>
                <a:gd name="connsiteY3" fmla="*/ 0 h 1967459"/>
                <a:gd name="connsiteX4" fmla="*/ 12192000 w 12192000"/>
                <a:gd name="connsiteY4" fmla="*/ 1967459 h 1967459"/>
                <a:gd name="connsiteX5" fmla="*/ 12170312 w 12192000"/>
                <a:gd name="connsiteY5" fmla="*/ 1958054 h 1967459"/>
                <a:gd name="connsiteX6" fmla="*/ 12139448 w 12192000"/>
                <a:gd name="connsiteY6" fmla="*/ 1940485 h 1967459"/>
                <a:gd name="connsiteX7" fmla="*/ 11934497 w 12192000"/>
                <a:gd name="connsiteY7" fmla="*/ 1908954 h 1967459"/>
                <a:gd name="connsiteX8" fmla="*/ 11855669 w 12192000"/>
                <a:gd name="connsiteY8" fmla="*/ 1893188 h 1967459"/>
                <a:gd name="connsiteX9" fmla="*/ 11114690 w 12192000"/>
                <a:gd name="connsiteY9" fmla="*/ 1861657 h 1967459"/>
                <a:gd name="connsiteX10" fmla="*/ 11051628 w 12192000"/>
                <a:gd name="connsiteY10" fmla="*/ 1877423 h 1967459"/>
                <a:gd name="connsiteX11" fmla="*/ 10531366 w 12192000"/>
                <a:gd name="connsiteY11" fmla="*/ 1908954 h 1967459"/>
                <a:gd name="connsiteX12" fmla="*/ 10468303 w 12192000"/>
                <a:gd name="connsiteY12" fmla="*/ 1893188 h 1967459"/>
                <a:gd name="connsiteX13" fmla="*/ 10326414 w 12192000"/>
                <a:gd name="connsiteY13" fmla="*/ 1877423 h 1967459"/>
                <a:gd name="connsiteX14" fmla="*/ 10263352 w 12192000"/>
                <a:gd name="connsiteY14" fmla="*/ 1861657 h 1967459"/>
                <a:gd name="connsiteX15" fmla="*/ 10216055 w 12192000"/>
                <a:gd name="connsiteY15" fmla="*/ 1814361 h 1967459"/>
                <a:gd name="connsiteX16" fmla="*/ 10152993 w 12192000"/>
                <a:gd name="connsiteY16" fmla="*/ 1798595 h 1967459"/>
                <a:gd name="connsiteX17" fmla="*/ 10089931 w 12192000"/>
                <a:gd name="connsiteY17" fmla="*/ 1751299 h 1967459"/>
                <a:gd name="connsiteX18" fmla="*/ 10042634 w 12192000"/>
                <a:gd name="connsiteY18" fmla="*/ 1719768 h 1967459"/>
                <a:gd name="connsiteX19" fmla="*/ 9995338 w 12192000"/>
                <a:gd name="connsiteY19" fmla="*/ 1704002 h 1967459"/>
                <a:gd name="connsiteX20" fmla="*/ 9963807 w 12192000"/>
                <a:gd name="connsiteY20" fmla="*/ 1656706 h 1967459"/>
                <a:gd name="connsiteX21" fmla="*/ 9821917 w 12192000"/>
                <a:gd name="connsiteY21" fmla="*/ 1546347 h 1967459"/>
                <a:gd name="connsiteX22" fmla="*/ 9459310 w 12192000"/>
                <a:gd name="connsiteY22" fmla="*/ 1483285 h 1967459"/>
                <a:gd name="connsiteX23" fmla="*/ 9396248 w 12192000"/>
                <a:gd name="connsiteY23" fmla="*/ 1499050 h 1967459"/>
                <a:gd name="connsiteX24" fmla="*/ 9317421 w 12192000"/>
                <a:gd name="connsiteY24" fmla="*/ 1514816 h 1967459"/>
                <a:gd name="connsiteX25" fmla="*/ 9270124 w 12192000"/>
                <a:gd name="connsiteY25" fmla="*/ 1546347 h 1967459"/>
                <a:gd name="connsiteX26" fmla="*/ 9159766 w 12192000"/>
                <a:gd name="connsiteY26" fmla="*/ 1577878 h 1967459"/>
                <a:gd name="connsiteX27" fmla="*/ 9080938 w 12192000"/>
                <a:gd name="connsiteY27" fmla="*/ 1609409 h 1967459"/>
                <a:gd name="connsiteX28" fmla="*/ 8639503 w 12192000"/>
                <a:gd name="connsiteY28" fmla="*/ 1640940 h 1967459"/>
                <a:gd name="connsiteX29" fmla="*/ 8371490 w 12192000"/>
                <a:gd name="connsiteY29" fmla="*/ 1625175 h 1967459"/>
                <a:gd name="connsiteX30" fmla="*/ 8150772 w 12192000"/>
                <a:gd name="connsiteY30" fmla="*/ 1593644 h 1967459"/>
                <a:gd name="connsiteX31" fmla="*/ 7993117 w 12192000"/>
                <a:gd name="connsiteY31" fmla="*/ 1577878 h 1967459"/>
                <a:gd name="connsiteX32" fmla="*/ 7866993 w 12192000"/>
                <a:gd name="connsiteY32" fmla="*/ 1546347 h 1967459"/>
                <a:gd name="connsiteX33" fmla="*/ 7598979 w 12192000"/>
                <a:gd name="connsiteY33" fmla="*/ 1530581 h 1967459"/>
                <a:gd name="connsiteX34" fmla="*/ 7299434 w 12192000"/>
                <a:gd name="connsiteY34" fmla="*/ 1514816 h 1967459"/>
                <a:gd name="connsiteX35" fmla="*/ 7141779 w 12192000"/>
                <a:gd name="connsiteY35" fmla="*/ 1499050 h 1967459"/>
                <a:gd name="connsiteX36" fmla="*/ 6810703 w 12192000"/>
                <a:gd name="connsiteY36" fmla="*/ 1467519 h 1967459"/>
                <a:gd name="connsiteX37" fmla="*/ 6605752 w 12192000"/>
                <a:gd name="connsiteY37" fmla="*/ 1435988 h 1967459"/>
                <a:gd name="connsiteX38" fmla="*/ 6511159 w 12192000"/>
                <a:gd name="connsiteY38" fmla="*/ 1404457 h 1967459"/>
                <a:gd name="connsiteX39" fmla="*/ 6321972 w 12192000"/>
                <a:gd name="connsiteY39" fmla="*/ 1388692 h 1967459"/>
                <a:gd name="connsiteX40" fmla="*/ 6274676 w 12192000"/>
                <a:gd name="connsiteY40" fmla="*/ 1357161 h 1967459"/>
                <a:gd name="connsiteX41" fmla="*/ 6085490 w 12192000"/>
                <a:gd name="connsiteY41" fmla="*/ 1341395 h 1967459"/>
                <a:gd name="connsiteX42" fmla="*/ 5439103 w 12192000"/>
                <a:gd name="connsiteY42" fmla="*/ 1325630 h 1967459"/>
                <a:gd name="connsiteX43" fmla="*/ 4572000 w 12192000"/>
                <a:gd name="connsiteY43" fmla="*/ 1294099 h 1967459"/>
                <a:gd name="connsiteX44" fmla="*/ 4524703 w 12192000"/>
                <a:gd name="connsiteY44" fmla="*/ 1278333 h 1967459"/>
                <a:gd name="connsiteX45" fmla="*/ 4445876 w 12192000"/>
                <a:gd name="connsiteY45" fmla="*/ 1262568 h 1967459"/>
                <a:gd name="connsiteX46" fmla="*/ 4035972 w 12192000"/>
                <a:gd name="connsiteY46" fmla="*/ 1231037 h 1967459"/>
                <a:gd name="connsiteX47" fmla="*/ 3909848 w 12192000"/>
                <a:gd name="connsiteY47" fmla="*/ 1215271 h 1967459"/>
                <a:gd name="connsiteX48" fmla="*/ 3736428 w 12192000"/>
                <a:gd name="connsiteY48" fmla="*/ 1199506 h 1967459"/>
                <a:gd name="connsiteX49" fmla="*/ 3626069 w 12192000"/>
                <a:gd name="connsiteY49" fmla="*/ 1183740 h 1967459"/>
                <a:gd name="connsiteX50" fmla="*/ 3200400 w 12192000"/>
                <a:gd name="connsiteY50" fmla="*/ 1152209 h 1967459"/>
                <a:gd name="connsiteX51" fmla="*/ 3011214 w 12192000"/>
                <a:gd name="connsiteY51" fmla="*/ 1120678 h 1967459"/>
                <a:gd name="connsiteX52" fmla="*/ 2648607 w 12192000"/>
                <a:gd name="connsiteY52" fmla="*/ 1073381 h 1967459"/>
                <a:gd name="connsiteX53" fmla="*/ 2522483 w 12192000"/>
                <a:gd name="connsiteY53" fmla="*/ 1057616 h 1967459"/>
                <a:gd name="connsiteX54" fmla="*/ 2475186 w 12192000"/>
                <a:gd name="connsiteY54" fmla="*/ 1041850 h 1967459"/>
                <a:gd name="connsiteX55" fmla="*/ 1813034 w 12192000"/>
                <a:gd name="connsiteY55" fmla="*/ 1026085 h 1967459"/>
                <a:gd name="connsiteX56" fmla="*/ 1355834 w 12192000"/>
                <a:gd name="connsiteY56" fmla="*/ 1057616 h 1967459"/>
                <a:gd name="connsiteX57" fmla="*/ 1213945 w 12192000"/>
                <a:gd name="connsiteY57" fmla="*/ 1073381 h 1967459"/>
                <a:gd name="connsiteX58" fmla="*/ 1166648 w 12192000"/>
                <a:gd name="connsiteY58" fmla="*/ 1104913 h 1967459"/>
                <a:gd name="connsiteX59" fmla="*/ 945931 w 12192000"/>
                <a:gd name="connsiteY59" fmla="*/ 1136444 h 1967459"/>
                <a:gd name="connsiteX60" fmla="*/ 583324 w 12192000"/>
                <a:gd name="connsiteY60" fmla="*/ 1152209 h 1967459"/>
                <a:gd name="connsiteX61" fmla="*/ 394138 w 12192000"/>
                <a:gd name="connsiteY61" fmla="*/ 1120678 h 1967459"/>
                <a:gd name="connsiteX62" fmla="*/ 252248 w 12192000"/>
                <a:gd name="connsiteY62" fmla="*/ 1104913 h 1967459"/>
                <a:gd name="connsiteX63" fmla="*/ 189186 w 12192000"/>
                <a:gd name="connsiteY63" fmla="*/ 1089147 h 1967459"/>
                <a:gd name="connsiteX64" fmla="*/ 0 w 12192000"/>
                <a:gd name="connsiteY64" fmla="*/ 1041850 h 1967459"/>
                <a:gd name="connsiteX65" fmla="*/ 0 w 12192000"/>
                <a:gd name="connsiteY65" fmla="*/ 914243 h 1967459"/>
                <a:gd name="connsiteX66" fmla="*/ 225736 w 12192000"/>
                <a:gd name="connsiteY66" fmla="*/ 903627 h 1967459"/>
                <a:gd name="connsiteX67" fmla="*/ 1576552 w 12192000"/>
                <a:gd name="connsiteY67" fmla="*/ 931492 h 1967459"/>
                <a:gd name="connsiteX68" fmla="*/ 2743200 w 12192000"/>
                <a:gd name="connsiteY68" fmla="*/ 947257 h 1967459"/>
                <a:gd name="connsiteX69" fmla="*/ 3074276 w 12192000"/>
                <a:gd name="connsiteY69" fmla="*/ 994554 h 1967459"/>
                <a:gd name="connsiteX70" fmla="*/ 3184634 w 12192000"/>
                <a:gd name="connsiteY70" fmla="*/ 1026085 h 1967459"/>
                <a:gd name="connsiteX71" fmla="*/ 3436883 w 12192000"/>
                <a:gd name="connsiteY71" fmla="*/ 1057616 h 1967459"/>
                <a:gd name="connsiteX72" fmla="*/ 3704897 w 12192000"/>
                <a:gd name="connsiteY72" fmla="*/ 1073381 h 1967459"/>
                <a:gd name="connsiteX73" fmla="*/ 3846786 w 12192000"/>
                <a:gd name="connsiteY73" fmla="*/ 1089147 h 1967459"/>
                <a:gd name="connsiteX74" fmla="*/ 4650828 w 12192000"/>
                <a:gd name="connsiteY74" fmla="*/ 1136444 h 1967459"/>
                <a:gd name="connsiteX75" fmla="*/ 4966138 w 12192000"/>
                <a:gd name="connsiteY75" fmla="*/ 1167975 h 1967459"/>
                <a:gd name="connsiteX76" fmla="*/ 5060733 w 12192000"/>
                <a:gd name="connsiteY76" fmla="*/ 1183740 h 1967459"/>
                <a:gd name="connsiteX77" fmla="*/ 5123794 w 12192000"/>
                <a:gd name="connsiteY77" fmla="*/ 1199506 h 1967459"/>
                <a:gd name="connsiteX78" fmla="*/ 6463862 w 12192000"/>
                <a:gd name="connsiteY78" fmla="*/ 1215271 h 1967459"/>
                <a:gd name="connsiteX79" fmla="*/ 6526924 w 12192000"/>
                <a:gd name="connsiteY79" fmla="*/ 1199506 h 1967459"/>
                <a:gd name="connsiteX80" fmla="*/ 6826469 w 12192000"/>
                <a:gd name="connsiteY80" fmla="*/ 1152209 h 1967459"/>
                <a:gd name="connsiteX81" fmla="*/ 6984124 w 12192000"/>
                <a:gd name="connsiteY81" fmla="*/ 1136444 h 1967459"/>
                <a:gd name="connsiteX82" fmla="*/ 7126014 w 12192000"/>
                <a:gd name="connsiteY82" fmla="*/ 1104913 h 1967459"/>
                <a:gd name="connsiteX83" fmla="*/ 7204841 w 12192000"/>
                <a:gd name="connsiteY83" fmla="*/ 1089147 h 1967459"/>
                <a:gd name="connsiteX84" fmla="*/ 7551683 w 12192000"/>
                <a:gd name="connsiteY84" fmla="*/ 1057616 h 1967459"/>
                <a:gd name="connsiteX85" fmla="*/ 7630510 w 12192000"/>
                <a:gd name="connsiteY85" fmla="*/ 1041850 h 1967459"/>
                <a:gd name="connsiteX86" fmla="*/ 7725103 w 12192000"/>
                <a:gd name="connsiteY86" fmla="*/ 1026085 h 1967459"/>
                <a:gd name="connsiteX87" fmla="*/ 7772400 w 12192000"/>
                <a:gd name="connsiteY87" fmla="*/ 994554 h 1967459"/>
                <a:gd name="connsiteX88" fmla="*/ 7819697 w 12192000"/>
                <a:gd name="connsiteY88" fmla="*/ 978788 h 1967459"/>
                <a:gd name="connsiteX89" fmla="*/ 7945821 w 12192000"/>
                <a:gd name="connsiteY89" fmla="*/ 931492 h 1967459"/>
                <a:gd name="connsiteX90" fmla="*/ 7993117 w 12192000"/>
                <a:gd name="connsiteY90" fmla="*/ 884195 h 1967459"/>
                <a:gd name="connsiteX91" fmla="*/ 8040414 w 12192000"/>
                <a:gd name="connsiteY91" fmla="*/ 852664 h 1967459"/>
                <a:gd name="connsiteX92" fmla="*/ 8087710 w 12192000"/>
                <a:gd name="connsiteY92" fmla="*/ 836899 h 1967459"/>
                <a:gd name="connsiteX93" fmla="*/ 8135007 w 12192000"/>
                <a:gd name="connsiteY93" fmla="*/ 789602 h 1967459"/>
                <a:gd name="connsiteX94" fmla="*/ 8245366 w 12192000"/>
                <a:gd name="connsiteY94" fmla="*/ 773837 h 1967459"/>
                <a:gd name="connsiteX95" fmla="*/ 8371490 w 12192000"/>
                <a:gd name="connsiteY95" fmla="*/ 852664 h 1967459"/>
                <a:gd name="connsiteX96" fmla="*/ 8418786 w 12192000"/>
                <a:gd name="connsiteY96" fmla="*/ 884195 h 1967459"/>
                <a:gd name="connsiteX97" fmla="*/ 8781393 w 12192000"/>
                <a:gd name="connsiteY97" fmla="*/ 899961 h 1967459"/>
                <a:gd name="connsiteX98" fmla="*/ 8828690 w 12192000"/>
                <a:gd name="connsiteY98" fmla="*/ 868430 h 1967459"/>
                <a:gd name="connsiteX99" fmla="*/ 8891752 w 12192000"/>
                <a:gd name="connsiteY99" fmla="*/ 852664 h 1967459"/>
                <a:gd name="connsiteX100" fmla="*/ 9017876 w 12192000"/>
                <a:gd name="connsiteY100" fmla="*/ 836899 h 1967459"/>
                <a:gd name="connsiteX101" fmla="*/ 9065172 w 12192000"/>
                <a:gd name="connsiteY101" fmla="*/ 805368 h 1967459"/>
                <a:gd name="connsiteX102" fmla="*/ 9191297 w 12192000"/>
                <a:gd name="connsiteY102" fmla="*/ 773837 h 1967459"/>
                <a:gd name="connsiteX103" fmla="*/ 9254359 w 12192000"/>
                <a:gd name="connsiteY103" fmla="*/ 742306 h 1967459"/>
                <a:gd name="connsiteX104" fmla="*/ 9380483 w 12192000"/>
                <a:gd name="connsiteY104" fmla="*/ 710775 h 1967459"/>
                <a:gd name="connsiteX105" fmla="*/ 9475076 w 12192000"/>
                <a:gd name="connsiteY105" fmla="*/ 679244 h 1967459"/>
                <a:gd name="connsiteX106" fmla="*/ 9616966 w 12192000"/>
                <a:gd name="connsiteY106" fmla="*/ 647713 h 1967459"/>
                <a:gd name="connsiteX107" fmla="*/ 9680028 w 12192000"/>
                <a:gd name="connsiteY107" fmla="*/ 616181 h 1967459"/>
                <a:gd name="connsiteX108" fmla="*/ 10137228 w 12192000"/>
                <a:gd name="connsiteY108" fmla="*/ 584650 h 1967459"/>
                <a:gd name="connsiteX109" fmla="*/ 10216055 w 12192000"/>
                <a:gd name="connsiteY109" fmla="*/ 553119 h 1967459"/>
                <a:gd name="connsiteX110" fmla="*/ 10389476 w 12192000"/>
                <a:gd name="connsiteY110" fmla="*/ 521588 h 1967459"/>
                <a:gd name="connsiteX111" fmla="*/ 10485706 w 12192000"/>
                <a:gd name="connsiteY111" fmla="*/ 489860 h 1967459"/>
                <a:gd name="connsiteX112" fmla="*/ 10469769 w 12192000"/>
                <a:gd name="connsiteY112" fmla="*/ 492014 h 1967459"/>
                <a:gd name="connsiteX113" fmla="*/ 10497130 w 12192000"/>
                <a:gd name="connsiteY113" fmla="*/ 487704 h 1967459"/>
                <a:gd name="connsiteX114" fmla="*/ 10578662 w 12192000"/>
                <a:gd name="connsiteY114" fmla="*/ 474292 h 1967459"/>
                <a:gd name="connsiteX115" fmla="*/ 10925503 w 12192000"/>
                <a:gd name="connsiteY115" fmla="*/ 426995 h 1967459"/>
                <a:gd name="connsiteX116" fmla="*/ 10972800 w 12192000"/>
                <a:gd name="connsiteY116" fmla="*/ 411230 h 1967459"/>
                <a:gd name="connsiteX117" fmla="*/ 11004331 w 12192000"/>
                <a:gd name="connsiteY117" fmla="*/ 363933 h 1967459"/>
                <a:gd name="connsiteX118" fmla="*/ 11067393 w 12192000"/>
                <a:gd name="connsiteY118" fmla="*/ 348168 h 1967459"/>
                <a:gd name="connsiteX119" fmla="*/ 11161986 w 12192000"/>
                <a:gd name="connsiteY119" fmla="*/ 316637 h 1967459"/>
                <a:gd name="connsiteX120" fmla="*/ 11240814 w 12192000"/>
                <a:gd name="connsiteY120" fmla="*/ 300871 h 1967459"/>
                <a:gd name="connsiteX121" fmla="*/ 11461531 w 12192000"/>
                <a:gd name="connsiteY121" fmla="*/ 285106 h 1967459"/>
                <a:gd name="connsiteX122" fmla="*/ 11508828 w 12192000"/>
                <a:gd name="connsiteY122" fmla="*/ 269340 h 1967459"/>
                <a:gd name="connsiteX123" fmla="*/ 11603421 w 12192000"/>
                <a:gd name="connsiteY123" fmla="*/ 237809 h 1967459"/>
                <a:gd name="connsiteX124" fmla="*/ 11698014 w 12192000"/>
                <a:gd name="connsiteY124" fmla="*/ 206278 h 1967459"/>
                <a:gd name="connsiteX125" fmla="*/ 11761076 w 12192000"/>
                <a:gd name="connsiteY125" fmla="*/ 190513 h 1967459"/>
                <a:gd name="connsiteX126" fmla="*/ 11808372 w 12192000"/>
                <a:gd name="connsiteY126" fmla="*/ 174747 h 1967459"/>
                <a:gd name="connsiteX127" fmla="*/ 11902966 w 12192000"/>
                <a:gd name="connsiteY127" fmla="*/ 143216 h 1967459"/>
                <a:gd name="connsiteX128" fmla="*/ 11966028 w 12192000"/>
                <a:gd name="connsiteY128" fmla="*/ 127450 h 1967459"/>
                <a:gd name="connsiteX129" fmla="*/ 12029090 w 12192000"/>
                <a:gd name="connsiteY129" fmla="*/ 95919 h 1967459"/>
                <a:gd name="connsiteX130" fmla="*/ 12092152 w 12192000"/>
                <a:gd name="connsiteY130" fmla="*/ 80154 h 1967459"/>
                <a:gd name="connsiteX131" fmla="*/ 12139448 w 12192000"/>
                <a:gd name="connsiteY131" fmla="*/ 32857 h 1967459"/>
                <a:gd name="connsiteX132" fmla="*/ 12186745 w 12192000"/>
                <a:gd name="connsiteY132" fmla="*/ 1326 h 196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12192000" h="1967459">
                  <a:moveTo>
                    <a:pt x="10469769" y="492014"/>
                  </a:moveTo>
                  <a:lnTo>
                    <a:pt x="10465622" y="492667"/>
                  </a:lnTo>
                  <a:cubicBezTo>
                    <a:pt x="10461596" y="493264"/>
                    <a:pt x="10463117" y="492978"/>
                    <a:pt x="10467395" y="492335"/>
                  </a:cubicBezTo>
                  <a:close/>
                  <a:moveTo>
                    <a:pt x="12192000" y="0"/>
                  </a:moveTo>
                  <a:lnTo>
                    <a:pt x="12192000" y="1967459"/>
                  </a:lnTo>
                  <a:lnTo>
                    <a:pt x="12170312" y="1958054"/>
                  </a:lnTo>
                  <a:cubicBezTo>
                    <a:pt x="12160024" y="1952198"/>
                    <a:pt x="12149958" y="1945740"/>
                    <a:pt x="12139448" y="1940485"/>
                  </a:cubicBezTo>
                  <a:cubicBezTo>
                    <a:pt x="12056806" y="1928679"/>
                    <a:pt x="12014680" y="1923533"/>
                    <a:pt x="11934497" y="1908954"/>
                  </a:cubicBezTo>
                  <a:cubicBezTo>
                    <a:pt x="11908133" y="1904161"/>
                    <a:pt x="11882421" y="1894731"/>
                    <a:pt x="11855669" y="1893188"/>
                  </a:cubicBezTo>
                  <a:cubicBezTo>
                    <a:pt x="11608863" y="1878949"/>
                    <a:pt x="11361859" y="1866503"/>
                    <a:pt x="11114690" y="1861657"/>
                  </a:cubicBezTo>
                  <a:cubicBezTo>
                    <a:pt x="11093027" y="1861232"/>
                    <a:pt x="11072649" y="1872168"/>
                    <a:pt x="11051628" y="1877423"/>
                  </a:cubicBezTo>
                  <a:cubicBezTo>
                    <a:pt x="10852433" y="1897342"/>
                    <a:pt x="10766128" y="1908954"/>
                    <a:pt x="10531366" y="1908954"/>
                  </a:cubicBezTo>
                  <a:cubicBezTo>
                    <a:pt x="10509698" y="1908954"/>
                    <a:pt x="10489324" y="1898443"/>
                    <a:pt x="10468303" y="1893188"/>
                  </a:cubicBezTo>
                  <a:cubicBezTo>
                    <a:pt x="10421007" y="1887933"/>
                    <a:pt x="10373448" y="1884659"/>
                    <a:pt x="10326414" y="1877423"/>
                  </a:cubicBezTo>
                  <a:cubicBezTo>
                    <a:pt x="10304998" y="1874128"/>
                    <a:pt x="10282165" y="1872407"/>
                    <a:pt x="10263352" y="1861657"/>
                  </a:cubicBezTo>
                  <a:cubicBezTo>
                    <a:pt x="10243994" y="1850595"/>
                    <a:pt x="10231821" y="1830126"/>
                    <a:pt x="10216055" y="1814361"/>
                  </a:cubicBezTo>
                  <a:cubicBezTo>
                    <a:pt x="10195034" y="1809106"/>
                    <a:pt x="10172373" y="1808285"/>
                    <a:pt x="10152993" y="1798595"/>
                  </a:cubicBezTo>
                  <a:cubicBezTo>
                    <a:pt x="10129491" y="1786844"/>
                    <a:pt x="10111313" y="1766571"/>
                    <a:pt x="10089931" y="1751299"/>
                  </a:cubicBezTo>
                  <a:cubicBezTo>
                    <a:pt x="10074512" y="1740286"/>
                    <a:pt x="10059581" y="1728242"/>
                    <a:pt x="10042634" y="1719768"/>
                  </a:cubicBezTo>
                  <a:cubicBezTo>
                    <a:pt x="10027770" y="1712336"/>
                    <a:pt x="10008315" y="1714383"/>
                    <a:pt x="9995338" y="1704002"/>
                  </a:cubicBezTo>
                  <a:cubicBezTo>
                    <a:pt x="9980542" y="1692165"/>
                    <a:pt x="9975937" y="1671262"/>
                    <a:pt x="9963807" y="1656706"/>
                  </a:cubicBezTo>
                  <a:cubicBezTo>
                    <a:pt x="9917498" y="1601136"/>
                    <a:pt x="9887838" y="1590294"/>
                    <a:pt x="9821917" y="1546347"/>
                  </a:cubicBezTo>
                  <a:cubicBezTo>
                    <a:pt x="9751230" y="1499222"/>
                    <a:pt x="9464667" y="1483915"/>
                    <a:pt x="9459310" y="1483285"/>
                  </a:cubicBezTo>
                  <a:cubicBezTo>
                    <a:pt x="9438289" y="1488540"/>
                    <a:pt x="9417400" y="1494350"/>
                    <a:pt x="9396248" y="1499050"/>
                  </a:cubicBezTo>
                  <a:cubicBezTo>
                    <a:pt x="9370090" y="1504863"/>
                    <a:pt x="9342511" y="1505407"/>
                    <a:pt x="9317421" y="1514816"/>
                  </a:cubicBezTo>
                  <a:cubicBezTo>
                    <a:pt x="9299680" y="1521469"/>
                    <a:pt x="9285890" y="1535837"/>
                    <a:pt x="9270124" y="1546347"/>
                  </a:cubicBezTo>
                  <a:cubicBezTo>
                    <a:pt x="9220435" y="1558770"/>
                    <a:pt x="9204997" y="1560917"/>
                    <a:pt x="9159766" y="1577878"/>
                  </a:cubicBezTo>
                  <a:cubicBezTo>
                    <a:pt x="9133268" y="1587815"/>
                    <a:pt x="9108393" y="1602545"/>
                    <a:pt x="9080938" y="1609409"/>
                  </a:cubicBezTo>
                  <a:cubicBezTo>
                    <a:pt x="8977530" y="1635261"/>
                    <a:pt x="8661841" y="1639876"/>
                    <a:pt x="8639503" y="1640940"/>
                  </a:cubicBezTo>
                  <a:cubicBezTo>
                    <a:pt x="8550165" y="1635685"/>
                    <a:pt x="8460697" y="1632312"/>
                    <a:pt x="8371490" y="1625175"/>
                  </a:cubicBezTo>
                  <a:cubicBezTo>
                    <a:pt x="8204152" y="1611788"/>
                    <a:pt x="8294322" y="1611588"/>
                    <a:pt x="8150772" y="1593644"/>
                  </a:cubicBezTo>
                  <a:cubicBezTo>
                    <a:pt x="8098366" y="1587093"/>
                    <a:pt x="8045467" y="1584858"/>
                    <a:pt x="7993117" y="1577878"/>
                  </a:cubicBezTo>
                  <a:cubicBezTo>
                    <a:pt x="7929698" y="1569422"/>
                    <a:pt x="7920048" y="1564033"/>
                    <a:pt x="7866993" y="1546347"/>
                  </a:cubicBezTo>
                  <a:lnTo>
                    <a:pt x="7598979" y="1530581"/>
                  </a:lnTo>
                  <a:cubicBezTo>
                    <a:pt x="7499146" y="1525035"/>
                    <a:pt x="7399184" y="1521695"/>
                    <a:pt x="7299434" y="1514816"/>
                  </a:cubicBezTo>
                  <a:cubicBezTo>
                    <a:pt x="7246745" y="1511182"/>
                    <a:pt x="7194459" y="1502813"/>
                    <a:pt x="7141779" y="1499050"/>
                  </a:cubicBezTo>
                  <a:cubicBezTo>
                    <a:pt x="6823201" y="1476294"/>
                    <a:pt x="6951071" y="1514309"/>
                    <a:pt x="6810703" y="1467519"/>
                  </a:cubicBezTo>
                  <a:cubicBezTo>
                    <a:pt x="6657990" y="1448430"/>
                    <a:pt x="6726125" y="1460063"/>
                    <a:pt x="6605752" y="1435988"/>
                  </a:cubicBezTo>
                  <a:cubicBezTo>
                    <a:pt x="6573162" y="1429470"/>
                    <a:pt x="6542690" y="1414967"/>
                    <a:pt x="6511159" y="1404457"/>
                  </a:cubicBezTo>
                  <a:cubicBezTo>
                    <a:pt x="6448097" y="1399202"/>
                    <a:pt x="6384025" y="1401102"/>
                    <a:pt x="6321972" y="1388692"/>
                  </a:cubicBezTo>
                  <a:cubicBezTo>
                    <a:pt x="6303393" y="1384976"/>
                    <a:pt x="6293256" y="1360877"/>
                    <a:pt x="6274676" y="1357161"/>
                  </a:cubicBezTo>
                  <a:cubicBezTo>
                    <a:pt x="6212624" y="1344751"/>
                    <a:pt x="6148553" y="1346650"/>
                    <a:pt x="6085490" y="1341395"/>
                  </a:cubicBezTo>
                  <a:lnTo>
                    <a:pt x="5439103" y="1325630"/>
                  </a:lnTo>
                  <a:cubicBezTo>
                    <a:pt x="5150019" y="1316596"/>
                    <a:pt x="4860840" y="1309039"/>
                    <a:pt x="4572000" y="1294099"/>
                  </a:cubicBezTo>
                  <a:cubicBezTo>
                    <a:pt x="4555405" y="1293241"/>
                    <a:pt x="4540825" y="1282364"/>
                    <a:pt x="4524703" y="1278333"/>
                  </a:cubicBezTo>
                  <a:cubicBezTo>
                    <a:pt x="4498708" y="1271834"/>
                    <a:pt x="4472152" y="1267823"/>
                    <a:pt x="4445876" y="1262568"/>
                  </a:cubicBezTo>
                  <a:cubicBezTo>
                    <a:pt x="4279117" y="1251450"/>
                    <a:pt x="4194291" y="1247702"/>
                    <a:pt x="4035972" y="1231037"/>
                  </a:cubicBezTo>
                  <a:cubicBezTo>
                    <a:pt x="3993836" y="1226602"/>
                    <a:pt x="3951984" y="1219706"/>
                    <a:pt x="3909848" y="1215271"/>
                  </a:cubicBezTo>
                  <a:cubicBezTo>
                    <a:pt x="3852122" y="1209195"/>
                    <a:pt x="3794118" y="1205916"/>
                    <a:pt x="3736428" y="1199506"/>
                  </a:cubicBezTo>
                  <a:cubicBezTo>
                    <a:pt x="3699495" y="1195402"/>
                    <a:pt x="3663002" y="1187844"/>
                    <a:pt x="3626069" y="1183740"/>
                  </a:cubicBezTo>
                  <a:cubicBezTo>
                    <a:pt x="3475706" y="1167033"/>
                    <a:pt x="3355341" y="1161893"/>
                    <a:pt x="3200400" y="1152209"/>
                  </a:cubicBezTo>
                  <a:cubicBezTo>
                    <a:pt x="3136593" y="1148221"/>
                    <a:pt x="3074276" y="1131188"/>
                    <a:pt x="3011214" y="1120678"/>
                  </a:cubicBezTo>
                  <a:cubicBezTo>
                    <a:pt x="2731492" y="1102030"/>
                    <a:pt x="2851375" y="1124075"/>
                    <a:pt x="2648607" y="1073381"/>
                  </a:cubicBezTo>
                  <a:cubicBezTo>
                    <a:pt x="2606566" y="1068126"/>
                    <a:pt x="2564168" y="1065195"/>
                    <a:pt x="2522483" y="1057616"/>
                  </a:cubicBezTo>
                  <a:cubicBezTo>
                    <a:pt x="2506133" y="1054643"/>
                    <a:pt x="2491788" y="1042588"/>
                    <a:pt x="2475186" y="1041850"/>
                  </a:cubicBezTo>
                  <a:cubicBezTo>
                    <a:pt x="2254624" y="1032047"/>
                    <a:pt x="2033751" y="1031340"/>
                    <a:pt x="1813034" y="1026085"/>
                  </a:cubicBezTo>
                  <a:cubicBezTo>
                    <a:pt x="1375061" y="1046940"/>
                    <a:pt x="1616354" y="1026967"/>
                    <a:pt x="1355834" y="1057616"/>
                  </a:cubicBezTo>
                  <a:cubicBezTo>
                    <a:pt x="1308573" y="1063176"/>
                    <a:pt x="1260112" y="1061839"/>
                    <a:pt x="1213945" y="1073381"/>
                  </a:cubicBezTo>
                  <a:cubicBezTo>
                    <a:pt x="1195563" y="1077977"/>
                    <a:pt x="1183596" y="1096439"/>
                    <a:pt x="1166648" y="1104913"/>
                  </a:cubicBezTo>
                  <a:cubicBezTo>
                    <a:pt x="1105991" y="1135242"/>
                    <a:pt x="990226" y="1132417"/>
                    <a:pt x="945931" y="1136444"/>
                  </a:cubicBezTo>
                  <a:cubicBezTo>
                    <a:pt x="825062" y="1141699"/>
                    <a:pt x="704307" y="1152209"/>
                    <a:pt x="583324" y="1152209"/>
                  </a:cubicBezTo>
                  <a:cubicBezTo>
                    <a:pt x="509507" y="1152209"/>
                    <a:pt x="460558" y="1137283"/>
                    <a:pt x="394138" y="1120678"/>
                  </a:cubicBezTo>
                  <a:cubicBezTo>
                    <a:pt x="346841" y="1115423"/>
                    <a:pt x="299282" y="1112149"/>
                    <a:pt x="252248" y="1104913"/>
                  </a:cubicBezTo>
                  <a:cubicBezTo>
                    <a:pt x="230832" y="1101618"/>
                    <a:pt x="210559" y="1092709"/>
                    <a:pt x="189186" y="1089147"/>
                  </a:cubicBezTo>
                  <a:cubicBezTo>
                    <a:pt x="21060" y="1061125"/>
                    <a:pt x="111320" y="1097510"/>
                    <a:pt x="0" y="1041850"/>
                  </a:cubicBezTo>
                  <a:lnTo>
                    <a:pt x="0" y="914243"/>
                  </a:lnTo>
                  <a:lnTo>
                    <a:pt x="225736" y="903627"/>
                  </a:lnTo>
                  <a:cubicBezTo>
                    <a:pt x="1408502" y="836929"/>
                    <a:pt x="1089084" y="687758"/>
                    <a:pt x="1576552" y="931492"/>
                  </a:cubicBezTo>
                  <a:lnTo>
                    <a:pt x="2743200" y="947257"/>
                  </a:lnTo>
                  <a:cubicBezTo>
                    <a:pt x="2854669" y="948763"/>
                    <a:pt x="2964314" y="976227"/>
                    <a:pt x="3074276" y="994554"/>
                  </a:cubicBezTo>
                  <a:cubicBezTo>
                    <a:pt x="3456231" y="1058213"/>
                    <a:pt x="2695904" y="952775"/>
                    <a:pt x="3184634" y="1026085"/>
                  </a:cubicBezTo>
                  <a:cubicBezTo>
                    <a:pt x="3268434" y="1038655"/>
                    <a:pt x="3352800" y="1047106"/>
                    <a:pt x="3436883" y="1057616"/>
                  </a:cubicBezTo>
                  <a:cubicBezTo>
                    <a:pt x="3526221" y="1062871"/>
                    <a:pt x="3615668" y="1066517"/>
                    <a:pt x="3704897" y="1073381"/>
                  </a:cubicBezTo>
                  <a:cubicBezTo>
                    <a:pt x="3752344" y="1077031"/>
                    <a:pt x="3799332" y="1085588"/>
                    <a:pt x="3846786" y="1089147"/>
                  </a:cubicBezTo>
                  <a:lnTo>
                    <a:pt x="4650828" y="1136444"/>
                  </a:lnTo>
                  <a:cubicBezTo>
                    <a:pt x="4811776" y="1146198"/>
                    <a:pt x="4831906" y="1147324"/>
                    <a:pt x="4966138" y="1167975"/>
                  </a:cubicBezTo>
                  <a:cubicBezTo>
                    <a:pt x="4997732" y="1172836"/>
                    <a:pt x="5029387" y="1177471"/>
                    <a:pt x="5060733" y="1183740"/>
                  </a:cubicBezTo>
                  <a:cubicBezTo>
                    <a:pt x="5081979" y="1187989"/>
                    <a:pt x="5102131" y="1199019"/>
                    <a:pt x="5123794" y="1199506"/>
                  </a:cubicBezTo>
                  <a:lnTo>
                    <a:pt x="6463862" y="1215271"/>
                  </a:lnTo>
                  <a:cubicBezTo>
                    <a:pt x="6484883" y="1210016"/>
                    <a:pt x="6505497" y="1202720"/>
                    <a:pt x="6526924" y="1199506"/>
                  </a:cubicBezTo>
                  <a:cubicBezTo>
                    <a:pt x="6832304" y="1153699"/>
                    <a:pt x="6691597" y="1197167"/>
                    <a:pt x="6826469" y="1152209"/>
                  </a:cubicBezTo>
                  <a:cubicBezTo>
                    <a:pt x="6879021" y="1146954"/>
                    <a:pt x="6931774" y="1143424"/>
                    <a:pt x="6984124" y="1136444"/>
                  </a:cubicBezTo>
                  <a:cubicBezTo>
                    <a:pt x="7043545" y="1128521"/>
                    <a:pt x="7069828" y="1117399"/>
                    <a:pt x="7126014" y="1104913"/>
                  </a:cubicBezTo>
                  <a:cubicBezTo>
                    <a:pt x="7152172" y="1099100"/>
                    <a:pt x="7178565" y="1094402"/>
                    <a:pt x="7204841" y="1089147"/>
                  </a:cubicBezTo>
                  <a:cubicBezTo>
                    <a:pt x="7204841" y="1089147"/>
                    <a:pt x="7436302" y="1070436"/>
                    <a:pt x="7551683" y="1057616"/>
                  </a:cubicBezTo>
                  <a:cubicBezTo>
                    <a:pt x="7578315" y="1054657"/>
                    <a:pt x="7604146" y="1046643"/>
                    <a:pt x="7630510" y="1041850"/>
                  </a:cubicBezTo>
                  <a:cubicBezTo>
                    <a:pt x="7661960" y="1036132"/>
                    <a:pt x="7694777" y="1036193"/>
                    <a:pt x="7725103" y="1026085"/>
                  </a:cubicBezTo>
                  <a:cubicBezTo>
                    <a:pt x="7743079" y="1020093"/>
                    <a:pt x="7755452" y="1003028"/>
                    <a:pt x="7772400" y="994554"/>
                  </a:cubicBezTo>
                  <a:cubicBezTo>
                    <a:pt x="7787264" y="987122"/>
                    <a:pt x="7803718" y="983353"/>
                    <a:pt x="7819697" y="978788"/>
                  </a:cubicBezTo>
                  <a:cubicBezTo>
                    <a:pt x="7874711" y="963070"/>
                    <a:pt x="7896838" y="966480"/>
                    <a:pt x="7945821" y="931492"/>
                  </a:cubicBezTo>
                  <a:cubicBezTo>
                    <a:pt x="7963964" y="918533"/>
                    <a:pt x="7975989" y="898468"/>
                    <a:pt x="7993117" y="884195"/>
                  </a:cubicBezTo>
                  <a:cubicBezTo>
                    <a:pt x="8007673" y="872065"/>
                    <a:pt x="8024648" y="863174"/>
                    <a:pt x="8040414" y="852664"/>
                  </a:cubicBezTo>
                  <a:cubicBezTo>
                    <a:pt x="8056179" y="847409"/>
                    <a:pt x="8073883" y="846117"/>
                    <a:pt x="8087710" y="836899"/>
                  </a:cubicBezTo>
                  <a:cubicBezTo>
                    <a:pt x="8106261" y="824531"/>
                    <a:pt x="8114306" y="797882"/>
                    <a:pt x="8135007" y="789602"/>
                  </a:cubicBezTo>
                  <a:cubicBezTo>
                    <a:pt x="8169509" y="775801"/>
                    <a:pt x="8208580" y="779092"/>
                    <a:pt x="8245366" y="773837"/>
                  </a:cubicBezTo>
                  <a:cubicBezTo>
                    <a:pt x="8353431" y="845881"/>
                    <a:pt x="8219370" y="757590"/>
                    <a:pt x="8371490" y="852664"/>
                  </a:cubicBezTo>
                  <a:cubicBezTo>
                    <a:pt x="8387558" y="862706"/>
                    <a:pt x="8399963" y="882023"/>
                    <a:pt x="8418786" y="884195"/>
                  </a:cubicBezTo>
                  <a:cubicBezTo>
                    <a:pt x="8538972" y="898063"/>
                    <a:pt x="8660499" y="904611"/>
                    <a:pt x="8781393" y="899961"/>
                  </a:cubicBezTo>
                  <a:cubicBezTo>
                    <a:pt x="8800327" y="899233"/>
                    <a:pt x="8812924" y="878940"/>
                    <a:pt x="8828690" y="868430"/>
                  </a:cubicBezTo>
                  <a:cubicBezTo>
                    <a:pt x="8849711" y="863175"/>
                    <a:pt x="8870379" y="856226"/>
                    <a:pt x="8891752" y="852664"/>
                  </a:cubicBezTo>
                  <a:cubicBezTo>
                    <a:pt x="8933544" y="845699"/>
                    <a:pt x="8977000" y="848047"/>
                    <a:pt x="9017876" y="836899"/>
                  </a:cubicBezTo>
                  <a:cubicBezTo>
                    <a:pt x="9036156" y="831914"/>
                    <a:pt x="9049407" y="815878"/>
                    <a:pt x="9065172" y="805368"/>
                  </a:cubicBezTo>
                  <a:cubicBezTo>
                    <a:pt x="9065172" y="805368"/>
                    <a:pt x="9150185" y="787541"/>
                    <a:pt x="9191297" y="773837"/>
                  </a:cubicBezTo>
                  <a:cubicBezTo>
                    <a:pt x="9213593" y="766405"/>
                    <a:pt x="9232757" y="751564"/>
                    <a:pt x="9254359" y="742306"/>
                  </a:cubicBezTo>
                  <a:cubicBezTo>
                    <a:pt x="9310174" y="718385"/>
                    <a:pt x="9312614" y="729284"/>
                    <a:pt x="9380483" y="710775"/>
                  </a:cubicBezTo>
                  <a:cubicBezTo>
                    <a:pt x="9412548" y="702030"/>
                    <a:pt x="9443011" y="687989"/>
                    <a:pt x="9475076" y="679244"/>
                  </a:cubicBezTo>
                  <a:cubicBezTo>
                    <a:pt x="9511683" y="669260"/>
                    <a:pt x="9579228" y="661865"/>
                    <a:pt x="9616966" y="647713"/>
                  </a:cubicBezTo>
                  <a:cubicBezTo>
                    <a:pt x="9638972" y="639461"/>
                    <a:pt x="9659007" y="626692"/>
                    <a:pt x="9680028" y="616181"/>
                  </a:cubicBezTo>
                  <a:cubicBezTo>
                    <a:pt x="9680028" y="616181"/>
                    <a:pt x="9985512" y="602499"/>
                    <a:pt x="10137228" y="584650"/>
                  </a:cubicBezTo>
                  <a:cubicBezTo>
                    <a:pt x="10165334" y="581343"/>
                    <a:pt x="10189779" y="563629"/>
                    <a:pt x="10216055" y="553119"/>
                  </a:cubicBezTo>
                  <a:cubicBezTo>
                    <a:pt x="10273862" y="542609"/>
                    <a:pt x="10332283" y="535045"/>
                    <a:pt x="10389476" y="521588"/>
                  </a:cubicBezTo>
                  <a:cubicBezTo>
                    <a:pt x="10541157" y="485899"/>
                    <a:pt x="10513704" y="486533"/>
                    <a:pt x="10485706" y="489860"/>
                  </a:cubicBezTo>
                  <a:lnTo>
                    <a:pt x="10469769" y="492014"/>
                  </a:lnTo>
                  <a:lnTo>
                    <a:pt x="10497130" y="487704"/>
                  </a:lnTo>
                  <a:cubicBezTo>
                    <a:pt x="10515040" y="484817"/>
                    <a:pt x="10541287" y="480521"/>
                    <a:pt x="10578662" y="474292"/>
                  </a:cubicBezTo>
                  <a:cubicBezTo>
                    <a:pt x="10915425" y="454482"/>
                    <a:pt x="10750778" y="492516"/>
                    <a:pt x="10925503" y="426995"/>
                  </a:cubicBezTo>
                  <a:cubicBezTo>
                    <a:pt x="10941063" y="421160"/>
                    <a:pt x="10959823" y="421611"/>
                    <a:pt x="10972800" y="411230"/>
                  </a:cubicBezTo>
                  <a:cubicBezTo>
                    <a:pt x="10987596" y="399393"/>
                    <a:pt x="10993821" y="379699"/>
                    <a:pt x="11004331" y="363933"/>
                  </a:cubicBezTo>
                  <a:lnTo>
                    <a:pt x="11067393" y="348168"/>
                  </a:lnTo>
                  <a:cubicBezTo>
                    <a:pt x="11099637" y="340107"/>
                    <a:pt x="11129921" y="325382"/>
                    <a:pt x="11161986" y="316637"/>
                  </a:cubicBezTo>
                  <a:cubicBezTo>
                    <a:pt x="11187838" y="309586"/>
                    <a:pt x="11214538" y="306126"/>
                    <a:pt x="11240814" y="300871"/>
                  </a:cubicBezTo>
                  <a:lnTo>
                    <a:pt x="11461531" y="285106"/>
                  </a:lnTo>
                  <a:cubicBezTo>
                    <a:pt x="11478107" y="283922"/>
                    <a:pt x="11493062" y="274595"/>
                    <a:pt x="11508828" y="269340"/>
                  </a:cubicBezTo>
                  <a:lnTo>
                    <a:pt x="11603421" y="237809"/>
                  </a:lnTo>
                  <a:cubicBezTo>
                    <a:pt x="11634952" y="227299"/>
                    <a:pt x="11666179" y="215828"/>
                    <a:pt x="11698014" y="206278"/>
                  </a:cubicBezTo>
                  <a:cubicBezTo>
                    <a:pt x="11718768" y="200052"/>
                    <a:pt x="11740055" y="195768"/>
                    <a:pt x="11761076" y="190513"/>
                  </a:cubicBezTo>
                  <a:cubicBezTo>
                    <a:pt x="11777198" y="186483"/>
                    <a:pt x="11792607" y="180002"/>
                    <a:pt x="11808372" y="174747"/>
                  </a:cubicBezTo>
                  <a:cubicBezTo>
                    <a:pt x="11839903" y="164236"/>
                    <a:pt x="11871131" y="152767"/>
                    <a:pt x="11902966" y="143216"/>
                  </a:cubicBezTo>
                  <a:cubicBezTo>
                    <a:pt x="11923720" y="136990"/>
                    <a:pt x="11945740" y="135058"/>
                    <a:pt x="11966028" y="127450"/>
                  </a:cubicBezTo>
                  <a:cubicBezTo>
                    <a:pt x="11988033" y="119198"/>
                    <a:pt x="12008069" y="106429"/>
                    <a:pt x="12029090" y="95919"/>
                  </a:cubicBezTo>
                  <a:cubicBezTo>
                    <a:pt x="12050111" y="90664"/>
                    <a:pt x="12073339" y="90904"/>
                    <a:pt x="12092152" y="80154"/>
                  </a:cubicBezTo>
                  <a:cubicBezTo>
                    <a:pt x="12111510" y="69092"/>
                    <a:pt x="12122320" y="47130"/>
                    <a:pt x="12139448" y="32857"/>
                  </a:cubicBezTo>
                  <a:cubicBezTo>
                    <a:pt x="12154004" y="20727"/>
                    <a:pt x="12169797" y="9800"/>
                    <a:pt x="12186745" y="132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74676" y="6068236"/>
              <a:ext cx="2306010" cy="257963"/>
            </a:xfrm>
            <a:custGeom>
              <a:avLst/>
              <a:gdLst>
                <a:gd name="connsiteX0" fmla="*/ 63062 w 2306010"/>
                <a:gd name="connsiteY0" fmla="*/ 111847 h 257963"/>
                <a:gd name="connsiteX1" fmla="*/ 646386 w 2306010"/>
                <a:gd name="connsiteY1" fmla="*/ 17254 h 257963"/>
                <a:gd name="connsiteX2" fmla="*/ 756745 w 2306010"/>
                <a:gd name="connsiteY2" fmla="*/ 64550 h 257963"/>
                <a:gd name="connsiteX3" fmla="*/ 851338 w 2306010"/>
                <a:gd name="connsiteY3" fmla="*/ 96081 h 257963"/>
                <a:gd name="connsiteX4" fmla="*/ 1166648 w 2306010"/>
                <a:gd name="connsiteY4" fmla="*/ 80316 h 257963"/>
                <a:gd name="connsiteX5" fmla="*/ 2159876 w 2306010"/>
                <a:gd name="connsiteY5" fmla="*/ 111847 h 257963"/>
                <a:gd name="connsiteX6" fmla="*/ 2254469 w 2306010"/>
                <a:gd name="connsiteY6" fmla="*/ 174909 h 257963"/>
                <a:gd name="connsiteX7" fmla="*/ 2301765 w 2306010"/>
                <a:gd name="connsiteY7" fmla="*/ 206440 h 257963"/>
                <a:gd name="connsiteX8" fmla="*/ 2065283 w 2306010"/>
                <a:gd name="connsiteY8" fmla="*/ 190674 h 257963"/>
                <a:gd name="connsiteX9" fmla="*/ 1923393 w 2306010"/>
                <a:gd name="connsiteY9" fmla="*/ 159143 h 257963"/>
                <a:gd name="connsiteX10" fmla="*/ 1797269 w 2306010"/>
                <a:gd name="connsiteY10" fmla="*/ 143378 h 257963"/>
                <a:gd name="connsiteX11" fmla="*/ 1702676 w 2306010"/>
                <a:gd name="connsiteY11" fmla="*/ 127612 h 257963"/>
                <a:gd name="connsiteX12" fmla="*/ 1182414 w 2306010"/>
                <a:gd name="connsiteY12" fmla="*/ 143378 h 257963"/>
                <a:gd name="connsiteX13" fmla="*/ 1056290 w 2306010"/>
                <a:gd name="connsiteY13" fmla="*/ 159143 h 257963"/>
                <a:gd name="connsiteX14" fmla="*/ 1008993 w 2306010"/>
                <a:gd name="connsiteY14" fmla="*/ 206440 h 257963"/>
                <a:gd name="connsiteX15" fmla="*/ 882869 w 2306010"/>
                <a:gd name="connsiteY15" fmla="*/ 222205 h 257963"/>
                <a:gd name="connsiteX16" fmla="*/ 835572 w 2306010"/>
                <a:gd name="connsiteY16" fmla="*/ 237971 h 257963"/>
                <a:gd name="connsiteX17" fmla="*/ 331076 w 2306010"/>
                <a:gd name="connsiteY17" fmla="*/ 237971 h 257963"/>
                <a:gd name="connsiteX18" fmla="*/ 283779 w 2306010"/>
                <a:gd name="connsiteY18" fmla="*/ 206440 h 257963"/>
                <a:gd name="connsiteX19" fmla="*/ 204952 w 2306010"/>
                <a:gd name="connsiteY19" fmla="*/ 190674 h 257963"/>
                <a:gd name="connsiteX20" fmla="*/ 141890 w 2306010"/>
                <a:gd name="connsiteY20" fmla="*/ 174909 h 257963"/>
                <a:gd name="connsiteX21" fmla="*/ 47296 w 2306010"/>
                <a:gd name="connsiteY21" fmla="*/ 127612 h 257963"/>
                <a:gd name="connsiteX22" fmla="*/ 0 w 2306010"/>
                <a:gd name="connsiteY22" fmla="*/ 96081 h 257963"/>
                <a:gd name="connsiteX23" fmla="*/ 47296 w 2306010"/>
                <a:gd name="connsiteY23" fmla="*/ 48785 h 257963"/>
                <a:gd name="connsiteX24" fmla="*/ 236483 w 2306010"/>
                <a:gd name="connsiteY24" fmla="*/ 96081 h 257963"/>
                <a:gd name="connsiteX25" fmla="*/ 283779 w 2306010"/>
                <a:gd name="connsiteY25" fmla="*/ 143378 h 25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06010" h="257963">
                  <a:moveTo>
                    <a:pt x="63062" y="111847"/>
                  </a:moveTo>
                  <a:cubicBezTo>
                    <a:pt x="428344" y="-4380"/>
                    <a:pt x="325861" y="-18360"/>
                    <a:pt x="646386" y="17254"/>
                  </a:cubicBezTo>
                  <a:cubicBezTo>
                    <a:pt x="681523" y="21158"/>
                    <a:pt x="727547" y="52871"/>
                    <a:pt x="756745" y="64550"/>
                  </a:cubicBezTo>
                  <a:cubicBezTo>
                    <a:pt x="787604" y="76894"/>
                    <a:pt x="851338" y="96081"/>
                    <a:pt x="851338" y="96081"/>
                  </a:cubicBezTo>
                  <a:cubicBezTo>
                    <a:pt x="956441" y="90826"/>
                    <a:pt x="1061413" y="80316"/>
                    <a:pt x="1166648" y="80316"/>
                  </a:cubicBezTo>
                  <a:cubicBezTo>
                    <a:pt x="2081070" y="80316"/>
                    <a:pt x="1815945" y="-2799"/>
                    <a:pt x="2159876" y="111847"/>
                  </a:cubicBezTo>
                  <a:cubicBezTo>
                    <a:pt x="2249533" y="201504"/>
                    <a:pt x="2163205" y="129276"/>
                    <a:pt x="2254469" y="174909"/>
                  </a:cubicBezTo>
                  <a:cubicBezTo>
                    <a:pt x="2271416" y="183383"/>
                    <a:pt x="2320647" y="204867"/>
                    <a:pt x="2301765" y="206440"/>
                  </a:cubicBezTo>
                  <a:cubicBezTo>
                    <a:pt x="2223036" y="213001"/>
                    <a:pt x="2144110" y="195929"/>
                    <a:pt x="2065283" y="190674"/>
                  </a:cubicBezTo>
                  <a:cubicBezTo>
                    <a:pt x="2015074" y="178122"/>
                    <a:pt x="1975422" y="167148"/>
                    <a:pt x="1923393" y="159143"/>
                  </a:cubicBezTo>
                  <a:cubicBezTo>
                    <a:pt x="1881517" y="152701"/>
                    <a:pt x="1839212" y="149370"/>
                    <a:pt x="1797269" y="143378"/>
                  </a:cubicBezTo>
                  <a:cubicBezTo>
                    <a:pt x="1765624" y="138857"/>
                    <a:pt x="1734207" y="132867"/>
                    <a:pt x="1702676" y="127612"/>
                  </a:cubicBezTo>
                  <a:lnTo>
                    <a:pt x="1182414" y="143378"/>
                  </a:lnTo>
                  <a:cubicBezTo>
                    <a:pt x="1140096" y="145442"/>
                    <a:pt x="1096108" y="144664"/>
                    <a:pt x="1056290" y="159143"/>
                  </a:cubicBezTo>
                  <a:cubicBezTo>
                    <a:pt x="1035336" y="166762"/>
                    <a:pt x="1029947" y="198821"/>
                    <a:pt x="1008993" y="206440"/>
                  </a:cubicBezTo>
                  <a:cubicBezTo>
                    <a:pt x="969175" y="220919"/>
                    <a:pt x="924910" y="216950"/>
                    <a:pt x="882869" y="222205"/>
                  </a:cubicBezTo>
                  <a:cubicBezTo>
                    <a:pt x="867103" y="227460"/>
                    <a:pt x="851795" y="234366"/>
                    <a:pt x="835572" y="237971"/>
                  </a:cubicBezTo>
                  <a:cubicBezTo>
                    <a:pt x="655011" y="278095"/>
                    <a:pt x="563718" y="246918"/>
                    <a:pt x="331076" y="237971"/>
                  </a:cubicBezTo>
                  <a:cubicBezTo>
                    <a:pt x="315310" y="227461"/>
                    <a:pt x="301520" y="213093"/>
                    <a:pt x="283779" y="206440"/>
                  </a:cubicBezTo>
                  <a:cubicBezTo>
                    <a:pt x="258689" y="197031"/>
                    <a:pt x="231110" y="196487"/>
                    <a:pt x="204952" y="190674"/>
                  </a:cubicBezTo>
                  <a:cubicBezTo>
                    <a:pt x="183800" y="185974"/>
                    <a:pt x="162911" y="180164"/>
                    <a:pt x="141890" y="174909"/>
                  </a:cubicBezTo>
                  <a:cubicBezTo>
                    <a:pt x="6339" y="84543"/>
                    <a:pt x="177845" y="192887"/>
                    <a:pt x="47296" y="127612"/>
                  </a:cubicBezTo>
                  <a:cubicBezTo>
                    <a:pt x="30349" y="119138"/>
                    <a:pt x="15765" y="106591"/>
                    <a:pt x="0" y="96081"/>
                  </a:cubicBezTo>
                  <a:cubicBezTo>
                    <a:pt x="15765" y="80316"/>
                    <a:pt x="25077" y="50636"/>
                    <a:pt x="47296" y="48785"/>
                  </a:cubicBezTo>
                  <a:cubicBezTo>
                    <a:pt x="89456" y="45272"/>
                    <a:pt x="182993" y="78252"/>
                    <a:pt x="236483" y="96081"/>
                  </a:cubicBezTo>
                  <a:lnTo>
                    <a:pt x="283779" y="143378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0011104" y="6637266"/>
              <a:ext cx="2180897" cy="157672"/>
            </a:xfrm>
            <a:custGeom>
              <a:avLst/>
              <a:gdLst>
                <a:gd name="connsiteX0" fmla="*/ 0 w 2180897"/>
                <a:gd name="connsiteY0" fmla="*/ 17 h 157672"/>
                <a:gd name="connsiteX1" fmla="*/ 1072056 w 2180897"/>
                <a:gd name="connsiteY1" fmla="*/ 15782 h 157672"/>
                <a:gd name="connsiteX2" fmla="*/ 1292773 w 2180897"/>
                <a:gd name="connsiteY2" fmla="*/ 31548 h 157672"/>
                <a:gd name="connsiteX3" fmla="*/ 1418897 w 2180897"/>
                <a:gd name="connsiteY3" fmla="*/ 63079 h 157672"/>
                <a:gd name="connsiteX4" fmla="*/ 1954925 w 2180897"/>
                <a:gd name="connsiteY4" fmla="*/ 47313 h 157672"/>
                <a:gd name="connsiteX5" fmla="*/ 2049518 w 2180897"/>
                <a:gd name="connsiteY5" fmla="*/ 15782 h 157672"/>
                <a:gd name="connsiteX6" fmla="*/ 2163028 w 2180897"/>
                <a:gd name="connsiteY6" fmla="*/ 9682 h 157672"/>
                <a:gd name="connsiteX7" fmla="*/ 2180897 w 2180897"/>
                <a:gd name="connsiteY7" fmla="*/ 13523 h 157672"/>
                <a:gd name="connsiteX8" fmla="*/ 2180897 w 2180897"/>
                <a:gd name="connsiteY8" fmla="*/ 17884 h 157672"/>
                <a:gd name="connsiteX9" fmla="*/ 2112580 w 2180897"/>
                <a:gd name="connsiteY9" fmla="*/ 31548 h 157672"/>
                <a:gd name="connsiteX10" fmla="*/ 2175642 w 2180897"/>
                <a:gd name="connsiteY10" fmla="*/ 47313 h 157672"/>
                <a:gd name="connsiteX11" fmla="*/ 2180897 w 2180897"/>
                <a:gd name="connsiteY11" fmla="*/ 49847 h 157672"/>
                <a:gd name="connsiteX12" fmla="*/ 2180897 w 2180897"/>
                <a:gd name="connsiteY12" fmla="*/ 144420 h 157672"/>
                <a:gd name="connsiteX13" fmla="*/ 1876097 w 2180897"/>
                <a:gd name="connsiteY13" fmla="*/ 157672 h 157672"/>
                <a:gd name="connsiteX14" fmla="*/ 1576552 w 2180897"/>
                <a:gd name="connsiteY14" fmla="*/ 126141 h 157672"/>
                <a:gd name="connsiteX15" fmla="*/ 1481959 w 2180897"/>
                <a:gd name="connsiteY15" fmla="*/ 110375 h 157672"/>
                <a:gd name="connsiteX16" fmla="*/ 1166649 w 2180897"/>
                <a:gd name="connsiteY16" fmla="*/ 63079 h 157672"/>
                <a:gd name="connsiteX17" fmla="*/ 1008994 w 2180897"/>
                <a:gd name="connsiteY17" fmla="*/ 47313 h 157672"/>
                <a:gd name="connsiteX18" fmla="*/ 930166 w 2180897"/>
                <a:gd name="connsiteY18" fmla="*/ 31548 h 15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80897" h="157672">
                  <a:moveTo>
                    <a:pt x="0" y="17"/>
                  </a:moveTo>
                  <a:lnTo>
                    <a:pt x="1072056" y="15782"/>
                  </a:lnTo>
                  <a:cubicBezTo>
                    <a:pt x="1145794" y="17580"/>
                    <a:pt x="1219690" y="21582"/>
                    <a:pt x="1292773" y="31548"/>
                  </a:cubicBezTo>
                  <a:cubicBezTo>
                    <a:pt x="1335711" y="37403"/>
                    <a:pt x="1375689" y="59755"/>
                    <a:pt x="1418897" y="63079"/>
                  </a:cubicBezTo>
                  <a:cubicBezTo>
                    <a:pt x="1896072" y="99784"/>
                    <a:pt x="1775552" y="166893"/>
                    <a:pt x="1954925" y="47313"/>
                  </a:cubicBezTo>
                  <a:cubicBezTo>
                    <a:pt x="1954925" y="47313"/>
                    <a:pt x="2017683" y="25332"/>
                    <a:pt x="2049518" y="15782"/>
                  </a:cubicBezTo>
                  <a:cubicBezTo>
                    <a:pt x="2119650" y="-5258"/>
                    <a:pt x="2107499" y="-3115"/>
                    <a:pt x="2163028" y="9682"/>
                  </a:cubicBezTo>
                  <a:lnTo>
                    <a:pt x="2180897" y="13523"/>
                  </a:lnTo>
                  <a:lnTo>
                    <a:pt x="2180897" y="17884"/>
                  </a:lnTo>
                  <a:lnTo>
                    <a:pt x="2112580" y="31548"/>
                  </a:lnTo>
                  <a:cubicBezTo>
                    <a:pt x="2112580" y="31548"/>
                    <a:pt x="2155726" y="38778"/>
                    <a:pt x="2175642" y="47313"/>
                  </a:cubicBezTo>
                  <a:lnTo>
                    <a:pt x="2180897" y="49847"/>
                  </a:lnTo>
                  <a:lnTo>
                    <a:pt x="2180897" y="144420"/>
                  </a:lnTo>
                  <a:lnTo>
                    <a:pt x="1876097" y="157672"/>
                  </a:lnTo>
                  <a:cubicBezTo>
                    <a:pt x="1776249" y="147162"/>
                    <a:pt x="1676237" y="138103"/>
                    <a:pt x="1576552" y="126141"/>
                  </a:cubicBezTo>
                  <a:cubicBezTo>
                    <a:pt x="1544814" y="122332"/>
                    <a:pt x="1513781" y="113406"/>
                    <a:pt x="1481959" y="110375"/>
                  </a:cubicBezTo>
                  <a:cubicBezTo>
                    <a:pt x="1192420" y="82800"/>
                    <a:pt x="1327719" y="127507"/>
                    <a:pt x="1166649" y="63079"/>
                  </a:cubicBezTo>
                  <a:cubicBezTo>
                    <a:pt x="1114097" y="57824"/>
                    <a:pt x="1061345" y="54293"/>
                    <a:pt x="1008994" y="47313"/>
                  </a:cubicBezTo>
                  <a:cubicBezTo>
                    <a:pt x="982433" y="43772"/>
                    <a:pt x="956933" y="32803"/>
                    <a:pt x="930166" y="3154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rot="278792">
              <a:off x="3138907" y="6010728"/>
              <a:ext cx="1463040" cy="4572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34435" y="6244565"/>
              <a:ext cx="1645920" cy="4572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180497" y="6561175"/>
              <a:ext cx="703814" cy="76642"/>
            </a:xfrm>
            <a:custGeom>
              <a:avLst/>
              <a:gdLst>
                <a:gd name="connsiteX0" fmla="*/ 220717 w 1605267"/>
                <a:gd name="connsiteY0" fmla="*/ 63105 h 174806"/>
                <a:gd name="connsiteX1" fmla="*/ 1008993 w 1605267"/>
                <a:gd name="connsiteY1" fmla="*/ 47340 h 174806"/>
                <a:gd name="connsiteX2" fmla="*/ 1277007 w 1605267"/>
                <a:gd name="connsiteY2" fmla="*/ 94636 h 174806"/>
                <a:gd name="connsiteX3" fmla="*/ 1466193 w 1605267"/>
                <a:gd name="connsiteY3" fmla="*/ 110402 h 174806"/>
                <a:gd name="connsiteX4" fmla="*/ 819807 w 1605267"/>
                <a:gd name="connsiteY4" fmla="*/ 126167 h 174806"/>
                <a:gd name="connsiteX5" fmla="*/ 0 w 1605267"/>
                <a:gd name="connsiteY5" fmla="*/ 94636 h 174806"/>
                <a:gd name="connsiteX6" fmla="*/ 63062 w 1605267"/>
                <a:gd name="connsiteY6" fmla="*/ 63105 h 174806"/>
                <a:gd name="connsiteX7" fmla="*/ 110359 w 1605267"/>
                <a:gd name="connsiteY7" fmla="*/ 31574 h 174806"/>
                <a:gd name="connsiteX8" fmla="*/ 268014 w 1605267"/>
                <a:gd name="connsiteY8" fmla="*/ 43 h 17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5267" h="174806">
                  <a:moveTo>
                    <a:pt x="220717" y="63105"/>
                  </a:moveTo>
                  <a:cubicBezTo>
                    <a:pt x="606900" y="24487"/>
                    <a:pt x="559021" y="15199"/>
                    <a:pt x="1008993" y="47340"/>
                  </a:cubicBezTo>
                  <a:cubicBezTo>
                    <a:pt x="1381875" y="73975"/>
                    <a:pt x="1069573" y="70232"/>
                    <a:pt x="1277007" y="94636"/>
                  </a:cubicBezTo>
                  <a:cubicBezTo>
                    <a:pt x="1339854" y="102030"/>
                    <a:pt x="1403131" y="105147"/>
                    <a:pt x="1466193" y="110402"/>
                  </a:cubicBezTo>
                  <a:cubicBezTo>
                    <a:pt x="1767404" y="230886"/>
                    <a:pt x="1591414" y="149788"/>
                    <a:pt x="819807" y="126167"/>
                  </a:cubicBezTo>
                  <a:lnTo>
                    <a:pt x="0" y="94636"/>
                  </a:lnTo>
                  <a:cubicBezTo>
                    <a:pt x="21021" y="84126"/>
                    <a:pt x="42657" y="74765"/>
                    <a:pt x="63062" y="63105"/>
                  </a:cubicBezTo>
                  <a:cubicBezTo>
                    <a:pt x="79513" y="53704"/>
                    <a:pt x="92552" y="38049"/>
                    <a:pt x="110359" y="31574"/>
                  </a:cubicBezTo>
                  <a:cubicBezTo>
                    <a:pt x="204080" y="-2506"/>
                    <a:pt x="203480" y="43"/>
                    <a:pt x="268014" y="4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7277310" y="6685854"/>
              <a:ext cx="1011044" cy="113101"/>
            </a:xfrm>
            <a:custGeom>
              <a:avLst/>
              <a:gdLst>
                <a:gd name="connsiteX0" fmla="*/ 63062 w 2306010"/>
                <a:gd name="connsiteY0" fmla="*/ 111847 h 257963"/>
                <a:gd name="connsiteX1" fmla="*/ 646386 w 2306010"/>
                <a:gd name="connsiteY1" fmla="*/ 17254 h 257963"/>
                <a:gd name="connsiteX2" fmla="*/ 756745 w 2306010"/>
                <a:gd name="connsiteY2" fmla="*/ 64550 h 257963"/>
                <a:gd name="connsiteX3" fmla="*/ 851338 w 2306010"/>
                <a:gd name="connsiteY3" fmla="*/ 96081 h 257963"/>
                <a:gd name="connsiteX4" fmla="*/ 1166648 w 2306010"/>
                <a:gd name="connsiteY4" fmla="*/ 80316 h 257963"/>
                <a:gd name="connsiteX5" fmla="*/ 2159876 w 2306010"/>
                <a:gd name="connsiteY5" fmla="*/ 111847 h 257963"/>
                <a:gd name="connsiteX6" fmla="*/ 2254469 w 2306010"/>
                <a:gd name="connsiteY6" fmla="*/ 174909 h 257963"/>
                <a:gd name="connsiteX7" fmla="*/ 2301765 w 2306010"/>
                <a:gd name="connsiteY7" fmla="*/ 206440 h 257963"/>
                <a:gd name="connsiteX8" fmla="*/ 2065283 w 2306010"/>
                <a:gd name="connsiteY8" fmla="*/ 190674 h 257963"/>
                <a:gd name="connsiteX9" fmla="*/ 1923393 w 2306010"/>
                <a:gd name="connsiteY9" fmla="*/ 159143 h 257963"/>
                <a:gd name="connsiteX10" fmla="*/ 1797269 w 2306010"/>
                <a:gd name="connsiteY10" fmla="*/ 143378 h 257963"/>
                <a:gd name="connsiteX11" fmla="*/ 1702676 w 2306010"/>
                <a:gd name="connsiteY11" fmla="*/ 127612 h 257963"/>
                <a:gd name="connsiteX12" fmla="*/ 1182414 w 2306010"/>
                <a:gd name="connsiteY12" fmla="*/ 143378 h 257963"/>
                <a:gd name="connsiteX13" fmla="*/ 1056290 w 2306010"/>
                <a:gd name="connsiteY13" fmla="*/ 159143 h 257963"/>
                <a:gd name="connsiteX14" fmla="*/ 1008993 w 2306010"/>
                <a:gd name="connsiteY14" fmla="*/ 206440 h 257963"/>
                <a:gd name="connsiteX15" fmla="*/ 882869 w 2306010"/>
                <a:gd name="connsiteY15" fmla="*/ 222205 h 257963"/>
                <a:gd name="connsiteX16" fmla="*/ 835572 w 2306010"/>
                <a:gd name="connsiteY16" fmla="*/ 237971 h 257963"/>
                <a:gd name="connsiteX17" fmla="*/ 331076 w 2306010"/>
                <a:gd name="connsiteY17" fmla="*/ 237971 h 257963"/>
                <a:gd name="connsiteX18" fmla="*/ 283779 w 2306010"/>
                <a:gd name="connsiteY18" fmla="*/ 206440 h 257963"/>
                <a:gd name="connsiteX19" fmla="*/ 204952 w 2306010"/>
                <a:gd name="connsiteY19" fmla="*/ 190674 h 257963"/>
                <a:gd name="connsiteX20" fmla="*/ 141890 w 2306010"/>
                <a:gd name="connsiteY20" fmla="*/ 174909 h 257963"/>
                <a:gd name="connsiteX21" fmla="*/ 47296 w 2306010"/>
                <a:gd name="connsiteY21" fmla="*/ 127612 h 257963"/>
                <a:gd name="connsiteX22" fmla="*/ 0 w 2306010"/>
                <a:gd name="connsiteY22" fmla="*/ 96081 h 257963"/>
                <a:gd name="connsiteX23" fmla="*/ 47296 w 2306010"/>
                <a:gd name="connsiteY23" fmla="*/ 48785 h 257963"/>
                <a:gd name="connsiteX24" fmla="*/ 236483 w 2306010"/>
                <a:gd name="connsiteY24" fmla="*/ 96081 h 257963"/>
                <a:gd name="connsiteX25" fmla="*/ 283779 w 2306010"/>
                <a:gd name="connsiteY25" fmla="*/ 143378 h 25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306010" h="257963">
                  <a:moveTo>
                    <a:pt x="63062" y="111847"/>
                  </a:moveTo>
                  <a:cubicBezTo>
                    <a:pt x="428344" y="-4380"/>
                    <a:pt x="325861" y="-18360"/>
                    <a:pt x="646386" y="17254"/>
                  </a:cubicBezTo>
                  <a:cubicBezTo>
                    <a:pt x="681523" y="21158"/>
                    <a:pt x="727547" y="52871"/>
                    <a:pt x="756745" y="64550"/>
                  </a:cubicBezTo>
                  <a:cubicBezTo>
                    <a:pt x="787604" y="76894"/>
                    <a:pt x="851338" y="96081"/>
                    <a:pt x="851338" y="96081"/>
                  </a:cubicBezTo>
                  <a:cubicBezTo>
                    <a:pt x="956441" y="90826"/>
                    <a:pt x="1061413" y="80316"/>
                    <a:pt x="1166648" y="80316"/>
                  </a:cubicBezTo>
                  <a:cubicBezTo>
                    <a:pt x="2081070" y="80316"/>
                    <a:pt x="1815945" y="-2799"/>
                    <a:pt x="2159876" y="111847"/>
                  </a:cubicBezTo>
                  <a:cubicBezTo>
                    <a:pt x="2249533" y="201504"/>
                    <a:pt x="2163205" y="129276"/>
                    <a:pt x="2254469" y="174909"/>
                  </a:cubicBezTo>
                  <a:cubicBezTo>
                    <a:pt x="2271416" y="183383"/>
                    <a:pt x="2320647" y="204867"/>
                    <a:pt x="2301765" y="206440"/>
                  </a:cubicBezTo>
                  <a:cubicBezTo>
                    <a:pt x="2223036" y="213001"/>
                    <a:pt x="2144110" y="195929"/>
                    <a:pt x="2065283" y="190674"/>
                  </a:cubicBezTo>
                  <a:cubicBezTo>
                    <a:pt x="2015074" y="178122"/>
                    <a:pt x="1975422" y="167148"/>
                    <a:pt x="1923393" y="159143"/>
                  </a:cubicBezTo>
                  <a:cubicBezTo>
                    <a:pt x="1881517" y="152701"/>
                    <a:pt x="1839212" y="149370"/>
                    <a:pt x="1797269" y="143378"/>
                  </a:cubicBezTo>
                  <a:cubicBezTo>
                    <a:pt x="1765624" y="138857"/>
                    <a:pt x="1734207" y="132867"/>
                    <a:pt x="1702676" y="127612"/>
                  </a:cubicBezTo>
                  <a:lnTo>
                    <a:pt x="1182414" y="143378"/>
                  </a:lnTo>
                  <a:cubicBezTo>
                    <a:pt x="1140096" y="145442"/>
                    <a:pt x="1096108" y="144664"/>
                    <a:pt x="1056290" y="159143"/>
                  </a:cubicBezTo>
                  <a:cubicBezTo>
                    <a:pt x="1035336" y="166762"/>
                    <a:pt x="1029947" y="198821"/>
                    <a:pt x="1008993" y="206440"/>
                  </a:cubicBezTo>
                  <a:cubicBezTo>
                    <a:pt x="969175" y="220919"/>
                    <a:pt x="924910" y="216950"/>
                    <a:pt x="882869" y="222205"/>
                  </a:cubicBezTo>
                  <a:cubicBezTo>
                    <a:pt x="867103" y="227460"/>
                    <a:pt x="851795" y="234366"/>
                    <a:pt x="835572" y="237971"/>
                  </a:cubicBezTo>
                  <a:cubicBezTo>
                    <a:pt x="655011" y="278095"/>
                    <a:pt x="563718" y="246918"/>
                    <a:pt x="331076" y="237971"/>
                  </a:cubicBezTo>
                  <a:cubicBezTo>
                    <a:pt x="315310" y="227461"/>
                    <a:pt x="301520" y="213093"/>
                    <a:pt x="283779" y="206440"/>
                  </a:cubicBezTo>
                  <a:cubicBezTo>
                    <a:pt x="258689" y="197031"/>
                    <a:pt x="231110" y="196487"/>
                    <a:pt x="204952" y="190674"/>
                  </a:cubicBezTo>
                  <a:cubicBezTo>
                    <a:pt x="183800" y="185974"/>
                    <a:pt x="162911" y="180164"/>
                    <a:pt x="141890" y="174909"/>
                  </a:cubicBezTo>
                  <a:cubicBezTo>
                    <a:pt x="6339" y="84543"/>
                    <a:pt x="177845" y="192887"/>
                    <a:pt x="47296" y="127612"/>
                  </a:cubicBezTo>
                  <a:cubicBezTo>
                    <a:pt x="30349" y="119138"/>
                    <a:pt x="15765" y="106591"/>
                    <a:pt x="0" y="96081"/>
                  </a:cubicBezTo>
                  <a:cubicBezTo>
                    <a:pt x="15765" y="80316"/>
                    <a:pt x="25077" y="50636"/>
                    <a:pt x="47296" y="48785"/>
                  </a:cubicBezTo>
                  <a:cubicBezTo>
                    <a:pt x="89456" y="45272"/>
                    <a:pt x="182993" y="78252"/>
                    <a:pt x="236483" y="96081"/>
                  </a:cubicBezTo>
                  <a:lnTo>
                    <a:pt x="283779" y="143378"/>
                  </a:ln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61028" y="5906222"/>
              <a:ext cx="1786563" cy="332508"/>
            </a:xfrm>
            <a:custGeom>
              <a:avLst/>
              <a:gdLst>
                <a:gd name="connsiteX0" fmla="*/ 0 w 1786563"/>
                <a:gd name="connsiteY0" fmla="*/ 31531 h 332508"/>
                <a:gd name="connsiteX1" fmla="*/ 520262 w 1786563"/>
                <a:gd name="connsiteY1" fmla="*/ 47296 h 332508"/>
                <a:gd name="connsiteX2" fmla="*/ 693683 w 1786563"/>
                <a:gd name="connsiteY2" fmla="*/ 78827 h 332508"/>
                <a:gd name="connsiteX3" fmla="*/ 740979 w 1786563"/>
                <a:gd name="connsiteY3" fmla="*/ 94593 h 332508"/>
                <a:gd name="connsiteX4" fmla="*/ 804041 w 1786563"/>
                <a:gd name="connsiteY4" fmla="*/ 110358 h 332508"/>
                <a:gd name="connsiteX5" fmla="*/ 851338 w 1786563"/>
                <a:gd name="connsiteY5" fmla="*/ 141889 h 332508"/>
                <a:gd name="connsiteX6" fmla="*/ 993228 w 1786563"/>
                <a:gd name="connsiteY6" fmla="*/ 173420 h 332508"/>
                <a:gd name="connsiteX7" fmla="*/ 1355834 w 1786563"/>
                <a:gd name="connsiteY7" fmla="*/ 236482 h 332508"/>
                <a:gd name="connsiteX8" fmla="*/ 1403131 w 1786563"/>
                <a:gd name="connsiteY8" fmla="*/ 268014 h 332508"/>
                <a:gd name="connsiteX9" fmla="*/ 1655379 w 1786563"/>
                <a:gd name="connsiteY9" fmla="*/ 283779 h 332508"/>
                <a:gd name="connsiteX10" fmla="*/ 1718441 w 1786563"/>
                <a:gd name="connsiteY10" fmla="*/ 299545 h 332508"/>
                <a:gd name="connsiteX11" fmla="*/ 1781503 w 1786563"/>
                <a:gd name="connsiteY11" fmla="*/ 331076 h 332508"/>
                <a:gd name="connsiteX12" fmla="*/ 1434662 w 1786563"/>
                <a:gd name="connsiteY12" fmla="*/ 315310 h 332508"/>
                <a:gd name="connsiteX13" fmla="*/ 1355834 w 1786563"/>
                <a:gd name="connsiteY13" fmla="*/ 299545 h 332508"/>
                <a:gd name="connsiteX14" fmla="*/ 1213945 w 1786563"/>
                <a:gd name="connsiteY14" fmla="*/ 252248 h 332508"/>
                <a:gd name="connsiteX15" fmla="*/ 1056290 w 1786563"/>
                <a:gd name="connsiteY15" fmla="*/ 204951 h 332508"/>
                <a:gd name="connsiteX16" fmla="*/ 378372 w 1786563"/>
                <a:gd name="connsiteY16" fmla="*/ 189186 h 332508"/>
                <a:gd name="connsiteX17" fmla="*/ 31531 w 1786563"/>
                <a:gd name="connsiteY17" fmla="*/ 141889 h 332508"/>
                <a:gd name="connsiteX18" fmla="*/ 63062 w 1786563"/>
                <a:gd name="connsiteY18" fmla="*/ 94593 h 332508"/>
                <a:gd name="connsiteX19" fmla="*/ 110359 w 1786563"/>
                <a:gd name="connsiteY19" fmla="*/ 78827 h 332508"/>
                <a:gd name="connsiteX20" fmla="*/ 157655 w 1786563"/>
                <a:gd name="connsiteY20" fmla="*/ 31531 h 332508"/>
                <a:gd name="connsiteX21" fmla="*/ 252248 w 1786563"/>
                <a:gd name="connsiteY21" fmla="*/ 15765 h 332508"/>
                <a:gd name="connsiteX22" fmla="*/ 283779 w 1786563"/>
                <a:gd name="connsiteY22" fmla="*/ 0 h 33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86563" h="332508">
                  <a:moveTo>
                    <a:pt x="0" y="31531"/>
                  </a:moveTo>
                  <a:cubicBezTo>
                    <a:pt x="173421" y="36786"/>
                    <a:pt x="347164" y="35494"/>
                    <a:pt x="520262" y="47296"/>
                  </a:cubicBezTo>
                  <a:cubicBezTo>
                    <a:pt x="578881" y="51293"/>
                    <a:pt x="636233" y="66516"/>
                    <a:pt x="693683" y="78827"/>
                  </a:cubicBezTo>
                  <a:cubicBezTo>
                    <a:pt x="709932" y="82309"/>
                    <a:pt x="725000" y="90028"/>
                    <a:pt x="740979" y="94593"/>
                  </a:cubicBezTo>
                  <a:cubicBezTo>
                    <a:pt x="761813" y="100546"/>
                    <a:pt x="783020" y="105103"/>
                    <a:pt x="804041" y="110358"/>
                  </a:cubicBezTo>
                  <a:cubicBezTo>
                    <a:pt x="819807" y="120868"/>
                    <a:pt x="834391" y="133415"/>
                    <a:pt x="851338" y="141889"/>
                  </a:cubicBezTo>
                  <a:cubicBezTo>
                    <a:pt x="890152" y="161296"/>
                    <a:pt x="956891" y="167364"/>
                    <a:pt x="993228" y="173420"/>
                  </a:cubicBezTo>
                  <a:cubicBezTo>
                    <a:pt x="1205092" y="244042"/>
                    <a:pt x="1085389" y="217165"/>
                    <a:pt x="1355834" y="236482"/>
                  </a:cubicBezTo>
                  <a:cubicBezTo>
                    <a:pt x="1371600" y="246993"/>
                    <a:pt x="1384415" y="265059"/>
                    <a:pt x="1403131" y="268014"/>
                  </a:cubicBezTo>
                  <a:cubicBezTo>
                    <a:pt x="1486347" y="281153"/>
                    <a:pt x="1571550" y="275396"/>
                    <a:pt x="1655379" y="283779"/>
                  </a:cubicBezTo>
                  <a:cubicBezTo>
                    <a:pt x="1676939" y="285935"/>
                    <a:pt x="1698153" y="291937"/>
                    <a:pt x="1718441" y="299545"/>
                  </a:cubicBezTo>
                  <a:cubicBezTo>
                    <a:pt x="1740446" y="307797"/>
                    <a:pt x="1804969" y="329772"/>
                    <a:pt x="1781503" y="331076"/>
                  </a:cubicBezTo>
                  <a:cubicBezTo>
                    <a:pt x="1665948" y="337496"/>
                    <a:pt x="1550276" y="320565"/>
                    <a:pt x="1434662" y="315310"/>
                  </a:cubicBezTo>
                  <a:cubicBezTo>
                    <a:pt x="1408386" y="310055"/>
                    <a:pt x="1381686" y="306595"/>
                    <a:pt x="1355834" y="299545"/>
                  </a:cubicBezTo>
                  <a:cubicBezTo>
                    <a:pt x="1355801" y="299536"/>
                    <a:pt x="1237610" y="260136"/>
                    <a:pt x="1213945" y="252248"/>
                  </a:cubicBezTo>
                  <a:cubicBezTo>
                    <a:pt x="1203096" y="248632"/>
                    <a:pt x="1083601" y="206113"/>
                    <a:pt x="1056290" y="204951"/>
                  </a:cubicBezTo>
                  <a:cubicBezTo>
                    <a:pt x="830461" y="195341"/>
                    <a:pt x="604345" y="194441"/>
                    <a:pt x="378372" y="189186"/>
                  </a:cubicBezTo>
                  <a:cubicBezTo>
                    <a:pt x="222328" y="85156"/>
                    <a:pt x="484847" y="248551"/>
                    <a:pt x="31531" y="141889"/>
                  </a:cubicBezTo>
                  <a:cubicBezTo>
                    <a:pt x="13087" y="137549"/>
                    <a:pt x="48266" y="106429"/>
                    <a:pt x="63062" y="94593"/>
                  </a:cubicBezTo>
                  <a:cubicBezTo>
                    <a:pt x="76039" y="84212"/>
                    <a:pt x="94593" y="84082"/>
                    <a:pt x="110359" y="78827"/>
                  </a:cubicBezTo>
                  <a:cubicBezTo>
                    <a:pt x="126124" y="63062"/>
                    <a:pt x="137281" y="40586"/>
                    <a:pt x="157655" y="31531"/>
                  </a:cubicBezTo>
                  <a:cubicBezTo>
                    <a:pt x="186866" y="18548"/>
                    <a:pt x="221236" y="23518"/>
                    <a:pt x="252248" y="15765"/>
                  </a:cubicBezTo>
                  <a:cubicBezTo>
                    <a:pt x="263648" y="12915"/>
                    <a:pt x="273269" y="5255"/>
                    <a:pt x="283779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ounded Rectangle 1058"/>
            <p:cNvSpPr/>
            <p:nvPr/>
          </p:nvSpPr>
          <p:spPr>
            <a:xfrm rot="278792">
              <a:off x="2014813" y="5541180"/>
              <a:ext cx="1645920" cy="4572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ounded Rectangle 1108"/>
            <p:cNvSpPr/>
            <p:nvPr/>
          </p:nvSpPr>
          <p:spPr>
            <a:xfrm>
              <a:off x="4567485" y="5882615"/>
              <a:ext cx="1188720" cy="4572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ounded Rectangle 1109"/>
            <p:cNvSpPr/>
            <p:nvPr/>
          </p:nvSpPr>
          <p:spPr>
            <a:xfrm>
              <a:off x="8491785" y="6149315"/>
              <a:ext cx="1371600" cy="457200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>
              <a:softEdge rad="215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0" y="5730669"/>
              <a:ext cx="3554867" cy="1137355"/>
            </a:xfrm>
            <a:custGeom>
              <a:avLst/>
              <a:gdLst>
                <a:gd name="connsiteX0" fmla="*/ 3871 w 3554867"/>
                <a:gd name="connsiteY0" fmla="*/ 468 h 1137355"/>
                <a:gd name="connsiteX1" fmla="*/ 204952 w 3554867"/>
                <a:gd name="connsiteY1" fmla="*/ 39510 h 1137355"/>
                <a:gd name="connsiteX2" fmla="*/ 236483 w 3554867"/>
                <a:gd name="connsiteY2" fmla="*/ 165634 h 1137355"/>
                <a:gd name="connsiteX3" fmla="*/ 315310 w 3554867"/>
                <a:gd name="connsiteY3" fmla="*/ 181400 h 1137355"/>
                <a:gd name="connsiteX4" fmla="*/ 409903 w 3554867"/>
                <a:gd name="connsiteY4" fmla="*/ 212931 h 1137355"/>
                <a:gd name="connsiteX5" fmla="*/ 441434 w 3554867"/>
                <a:gd name="connsiteY5" fmla="*/ 260228 h 1137355"/>
                <a:gd name="connsiteX6" fmla="*/ 472966 w 3554867"/>
                <a:gd name="connsiteY6" fmla="*/ 291759 h 1137355"/>
                <a:gd name="connsiteX7" fmla="*/ 488731 w 3554867"/>
                <a:gd name="connsiteY7" fmla="*/ 339055 h 1137355"/>
                <a:gd name="connsiteX8" fmla="*/ 583324 w 3554867"/>
                <a:gd name="connsiteY8" fmla="*/ 402117 h 1137355"/>
                <a:gd name="connsiteX9" fmla="*/ 614855 w 3554867"/>
                <a:gd name="connsiteY9" fmla="*/ 449414 h 1137355"/>
                <a:gd name="connsiteX10" fmla="*/ 725214 w 3554867"/>
                <a:gd name="connsiteY10" fmla="*/ 512476 h 1137355"/>
                <a:gd name="connsiteX11" fmla="*/ 977462 w 3554867"/>
                <a:gd name="connsiteY11" fmla="*/ 496710 h 1137355"/>
                <a:gd name="connsiteX12" fmla="*/ 1024759 w 3554867"/>
                <a:gd name="connsiteY12" fmla="*/ 449414 h 1137355"/>
                <a:gd name="connsiteX13" fmla="*/ 1072055 w 3554867"/>
                <a:gd name="connsiteY13" fmla="*/ 433648 h 1137355"/>
                <a:gd name="connsiteX14" fmla="*/ 1324303 w 3554867"/>
                <a:gd name="connsiteY14" fmla="*/ 449414 h 1137355"/>
                <a:gd name="connsiteX15" fmla="*/ 1418897 w 3554867"/>
                <a:gd name="connsiteY15" fmla="*/ 465179 h 1137355"/>
                <a:gd name="connsiteX16" fmla="*/ 1529255 w 3554867"/>
                <a:gd name="connsiteY16" fmla="*/ 480945 h 1137355"/>
                <a:gd name="connsiteX17" fmla="*/ 1671145 w 3554867"/>
                <a:gd name="connsiteY17" fmla="*/ 591303 h 1137355"/>
                <a:gd name="connsiteX18" fmla="*/ 1686910 w 3554867"/>
                <a:gd name="connsiteY18" fmla="*/ 638600 h 1137355"/>
                <a:gd name="connsiteX19" fmla="*/ 1781503 w 3554867"/>
                <a:gd name="connsiteY19" fmla="*/ 654365 h 1137355"/>
                <a:gd name="connsiteX20" fmla="*/ 2301766 w 3554867"/>
                <a:gd name="connsiteY20" fmla="*/ 701662 h 1137355"/>
                <a:gd name="connsiteX21" fmla="*/ 2412124 w 3554867"/>
                <a:gd name="connsiteY21" fmla="*/ 733193 h 1137355"/>
                <a:gd name="connsiteX22" fmla="*/ 2506717 w 3554867"/>
                <a:gd name="connsiteY22" fmla="*/ 796255 h 1137355"/>
                <a:gd name="connsiteX23" fmla="*/ 2554014 w 3554867"/>
                <a:gd name="connsiteY23" fmla="*/ 827786 h 1137355"/>
                <a:gd name="connsiteX24" fmla="*/ 2601310 w 3554867"/>
                <a:gd name="connsiteY24" fmla="*/ 859317 h 1137355"/>
                <a:gd name="connsiteX25" fmla="*/ 2664372 w 3554867"/>
                <a:gd name="connsiteY25" fmla="*/ 875083 h 1137355"/>
                <a:gd name="connsiteX26" fmla="*/ 2711669 w 3554867"/>
                <a:gd name="connsiteY26" fmla="*/ 890848 h 1137355"/>
                <a:gd name="connsiteX27" fmla="*/ 2869324 w 3554867"/>
                <a:gd name="connsiteY27" fmla="*/ 906614 h 1137355"/>
                <a:gd name="connsiteX28" fmla="*/ 3074276 w 3554867"/>
                <a:gd name="connsiteY28" fmla="*/ 969676 h 1137355"/>
                <a:gd name="connsiteX29" fmla="*/ 3090041 w 3554867"/>
                <a:gd name="connsiteY29" fmla="*/ 1016972 h 1137355"/>
                <a:gd name="connsiteX30" fmla="*/ 3153103 w 3554867"/>
                <a:gd name="connsiteY30" fmla="*/ 1032738 h 1137355"/>
                <a:gd name="connsiteX31" fmla="*/ 3358055 w 3554867"/>
                <a:gd name="connsiteY31" fmla="*/ 1064269 h 1137355"/>
                <a:gd name="connsiteX32" fmla="*/ 3452648 w 3554867"/>
                <a:gd name="connsiteY32" fmla="*/ 1095800 h 1137355"/>
                <a:gd name="connsiteX33" fmla="*/ 3534436 w 3554867"/>
                <a:gd name="connsiteY33" fmla="*/ 1132448 h 1137355"/>
                <a:gd name="connsiteX34" fmla="*/ 3554867 w 3554867"/>
                <a:gd name="connsiteY34" fmla="*/ 1137355 h 1137355"/>
                <a:gd name="connsiteX35" fmla="*/ 0 w 3554867"/>
                <a:gd name="connsiteY35" fmla="*/ 1137355 h 1137355"/>
                <a:gd name="connsiteX36" fmla="*/ 0 w 3554867"/>
                <a:gd name="connsiteY36" fmla="*/ 1036 h 113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554867" h="1137355">
                  <a:moveTo>
                    <a:pt x="3871" y="468"/>
                  </a:moveTo>
                  <a:cubicBezTo>
                    <a:pt x="64845" y="-2526"/>
                    <a:pt x="149397" y="8646"/>
                    <a:pt x="204952" y="39510"/>
                  </a:cubicBezTo>
                  <a:cubicBezTo>
                    <a:pt x="242834" y="60555"/>
                    <a:pt x="209878" y="131427"/>
                    <a:pt x="236483" y="165634"/>
                  </a:cubicBezTo>
                  <a:cubicBezTo>
                    <a:pt x="252934" y="186786"/>
                    <a:pt x="289458" y="174349"/>
                    <a:pt x="315310" y="181400"/>
                  </a:cubicBezTo>
                  <a:cubicBezTo>
                    <a:pt x="347375" y="190145"/>
                    <a:pt x="378372" y="202421"/>
                    <a:pt x="409903" y="212931"/>
                  </a:cubicBezTo>
                  <a:cubicBezTo>
                    <a:pt x="420413" y="228697"/>
                    <a:pt x="429597" y="245432"/>
                    <a:pt x="441434" y="260228"/>
                  </a:cubicBezTo>
                  <a:cubicBezTo>
                    <a:pt x="450720" y="271835"/>
                    <a:pt x="465318" y="279013"/>
                    <a:pt x="472966" y="291759"/>
                  </a:cubicBezTo>
                  <a:cubicBezTo>
                    <a:pt x="481516" y="306009"/>
                    <a:pt x="479513" y="325228"/>
                    <a:pt x="488731" y="339055"/>
                  </a:cubicBezTo>
                  <a:cubicBezTo>
                    <a:pt x="522473" y="389668"/>
                    <a:pt x="533738" y="385589"/>
                    <a:pt x="583324" y="402117"/>
                  </a:cubicBezTo>
                  <a:cubicBezTo>
                    <a:pt x="593834" y="417883"/>
                    <a:pt x="597907" y="440940"/>
                    <a:pt x="614855" y="449414"/>
                  </a:cubicBezTo>
                  <a:cubicBezTo>
                    <a:pt x="740639" y="512306"/>
                    <a:pt x="691646" y="411773"/>
                    <a:pt x="725214" y="512476"/>
                  </a:cubicBezTo>
                  <a:cubicBezTo>
                    <a:pt x="809297" y="507221"/>
                    <a:pt x="895022" y="514066"/>
                    <a:pt x="977462" y="496710"/>
                  </a:cubicBezTo>
                  <a:cubicBezTo>
                    <a:pt x="999280" y="492117"/>
                    <a:pt x="1006208" y="461781"/>
                    <a:pt x="1024759" y="449414"/>
                  </a:cubicBezTo>
                  <a:cubicBezTo>
                    <a:pt x="1038586" y="440196"/>
                    <a:pt x="1056290" y="438903"/>
                    <a:pt x="1072055" y="433648"/>
                  </a:cubicBezTo>
                  <a:cubicBezTo>
                    <a:pt x="1156138" y="438903"/>
                    <a:pt x="1240402" y="441787"/>
                    <a:pt x="1324303" y="449414"/>
                  </a:cubicBezTo>
                  <a:cubicBezTo>
                    <a:pt x="1356138" y="452308"/>
                    <a:pt x="1387302" y="460318"/>
                    <a:pt x="1418897" y="465179"/>
                  </a:cubicBezTo>
                  <a:cubicBezTo>
                    <a:pt x="1455624" y="470829"/>
                    <a:pt x="1492469" y="475690"/>
                    <a:pt x="1529255" y="480945"/>
                  </a:cubicBezTo>
                  <a:cubicBezTo>
                    <a:pt x="1576552" y="517731"/>
                    <a:pt x="1652198" y="534459"/>
                    <a:pt x="1671145" y="591303"/>
                  </a:cubicBezTo>
                  <a:cubicBezTo>
                    <a:pt x="1676400" y="607069"/>
                    <a:pt x="1672481" y="630355"/>
                    <a:pt x="1686910" y="638600"/>
                  </a:cubicBezTo>
                  <a:cubicBezTo>
                    <a:pt x="1714664" y="654460"/>
                    <a:pt x="1749858" y="649844"/>
                    <a:pt x="1781503" y="654365"/>
                  </a:cubicBezTo>
                  <a:cubicBezTo>
                    <a:pt x="1965439" y="680641"/>
                    <a:pt x="2092388" y="684912"/>
                    <a:pt x="2301766" y="701662"/>
                  </a:cubicBezTo>
                  <a:cubicBezTo>
                    <a:pt x="2316605" y="705372"/>
                    <a:pt x="2393622" y="722914"/>
                    <a:pt x="2412124" y="733193"/>
                  </a:cubicBezTo>
                  <a:cubicBezTo>
                    <a:pt x="2445251" y="751597"/>
                    <a:pt x="2475186" y="775234"/>
                    <a:pt x="2506717" y="796255"/>
                  </a:cubicBezTo>
                  <a:lnTo>
                    <a:pt x="2554014" y="827786"/>
                  </a:lnTo>
                  <a:cubicBezTo>
                    <a:pt x="2569779" y="838296"/>
                    <a:pt x="2582928" y="854721"/>
                    <a:pt x="2601310" y="859317"/>
                  </a:cubicBezTo>
                  <a:cubicBezTo>
                    <a:pt x="2622331" y="864572"/>
                    <a:pt x="2643538" y="869130"/>
                    <a:pt x="2664372" y="875083"/>
                  </a:cubicBezTo>
                  <a:cubicBezTo>
                    <a:pt x="2680351" y="879648"/>
                    <a:pt x="2695244" y="888321"/>
                    <a:pt x="2711669" y="890848"/>
                  </a:cubicBezTo>
                  <a:cubicBezTo>
                    <a:pt x="2763869" y="898879"/>
                    <a:pt x="2816772" y="901359"/>
                    <a:pt x="2869324" y="906614"/>
                  </a:cubicBezTo>
                  <a:cubicBezTo>
                    <a:pt x="2893149" y="911908"/>
                    <a:pt x="3036277" y="931677"/>
                    <a:pt x="3074276" y="969676"/>
                  </a:cubicBezTo>
                  <a:cubicBezTo>
                    <a:pt x="3086027" y="981427"/>
                    <a:pt x="3077064" y="1006591"/>
                    <a:pt x="3090041" y="1016972"/>
                  </a:cubicBezTo>
                  <a:cubicBezTo>
                    <a:pt x="3106961" y="1030508"/>
                    <a:pt x="3131765" y="1028972"/>
                    <a:pt x="3153103" y="1032738"/>
                  </a:cubicBezTo>
                  <a:cubicBezTo>
                    <a:pt x="3221172" y="1044750"/>
                    <a:pt x="3289738" y="1053759"/>
                    <a:pt x="3358055" y="1064269"/>
                  </a:cubicBezTo>
                  <a:cubicBezTo>
                    <a:pt x="3389586" y="1074779"/>
                    <a:pt x="3422920" y="1080936"/>
                    <a:pt x="3452648" y="1095800"/>
                  </a:cubicBezTo>
                  <a:cubicBezTo>
                    <a:pt x="3514480" y="1126716"/>
                    <a:pt x="3506212" y="1125788"/>
                    <a:pt x="3534436" y="1132448"/>
                  </a:cubicBezTo>
                  <a:lnTo>
                    <a:pt x="3554867" y="1137355"/>
                  </a:lnTo>
                  <a:lnTo>
                    <a:pt x="0" y="1137355"/>
                  </a:lnTo>
                  <a:lnTo>
                    <a:pt x="0" y="10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" name="Picture 1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2108757" y="2054905"/>
            <a:ext cx="2885036" cy="3639946"/>
          </a:xfrm>
          <a:prstGeom prst="rect">
            <a:avLst/>
          </a:prstGeom>
          <a:effectLst>
            <a:reflection blurRad="6350" stA="50000" endA="300" endPos="55500" dir="5400000" sy="-100000" algn="bl" rotWithShape="0"/>
          </a:effectLst>
          <a:scene3d>
            <a:camera prst="isometricTopUp"/>
            <a:lightRig rig="glow" dir="t"/>
          </a:scene3d>
          <a:sp3d extrusionH="120650" prstMaterial="plastic"/>
        </p:spPr>
      </p:pic>
      <p:grpSp>
        <p:nvGrpSpPr>
          <p:cNvPr id="195" name="Group 194"/>
          <p:cNvGrpSpPr/>
          <p:nvPr/>
        </p:nvGrpSpPr>
        <p:grpSpPr>
          <a:xfrm>
            <a:off x="-206789" y="3215477"/>
            <a:ext cx="2370029" cy="2996187"/>
            <a:chOff x="179606" y="434289"/>
            <a:chExt cx="5081252" cy="6423711"/>
          </a:xfrm>
        </p:grpSpPr>
        <p:sp>
          <p:nvSpPr>
            <p:cNvPr id="196" name="Isosceles Triangle 6"/>
            <p:cNvSpPr/>
            <p:nvPr/>
          </p:nvSpPr>
          <p:spPr>
            <a:xfrm rot="1800000">
              <a:off x="3529870" y="4533901"/>
              <a:ext cx="344182" cy="17716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6"/>
            <p:cNvSpPr/>
            <p:nvPr/>
          </p:nvSpPr>
          <p:spPr>
            <a:xfrm rot="18900000" flipH="1">
              <a:off x="2028229" y="3829052"/>
              <a:ext cx="344182" cy="17716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6"/>
            <p:cNvSpPr/>
            <p:nvPr/>
          </p:nvSpPr>
          <p:spPr>
            <a:xfrm rot="1800000">
              <a:off x="3221587" y="2996373"/>
              <a:ext cx="182880" cy="137160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6"/>
            <p:cNvSpPr/>
            <p:nvPr/>
          </p:nvSpPr>
          <p:spPr>
            <a:xfrm rot="18900000" flipH="1">
              <a:off x="2411032" y="2232240"/>
              <a:ext cx="182880" cy="109728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Isosceles Triangle 6"/>
            <p:cNvSpPr/>
            <p:nvPr/>
          </p:nvSpPr>
          <p:spPr>
            <a:xfrm>
              <a:off x="2631483" y="1085850"/>
              <a:ext cx="1121367" cy="57721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11"/>
            <p:cNvSpPr/>
            <p:nvPr/>
          </p:nvSpPr>
          <p:spPr>
            <a:xfrm rot="1800000">
              <a:off x="4037736" y="3056756"/>
              <a:ext cx="1028700" cy="1849392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68000">
                  <a:srgbClr val="FF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11"/>
            <p:cNvSpPr/>
            <p:nvPr/>
          </p:nvSpPr>
          <p:spPr>
            <a:xfrm rot="1800000">
              <a:off x="3515759" y="1997941"/>
              <a:ext cx="745009" cy="1339373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57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11"/>
            <p:cNvSpPr/>
            <p:nvPr/>
          </p:nvSpPr>
          <p:spPr>
            <a:xfrm rot="3600000">
              <a:off x="4148889" y="3827204"/>
              <a:ext cx="965851" cy="1258086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>
                    <a:lumMod val="95000"/>
                    <a:lumOff val="5000"/>
                    <a:alpha val="61000"/>
                  </a:srgbClr>
                </a:gs>
                <a:gs pos="68000">
                  <a:srgbClr val="FF0066">
                    <a:alpha val="53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11"/>
            <p:cNvSpPr/>
            <p:nvPr/>
          </p:nvSpPr>
          <p:spPr>
            <a:xfrm rot="7200000">
              <a:off x="589952" y="2963708"/>
              <a:ext cx="1028700" cy="1849392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68000">
                  <a:srgbClr val="0070C0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11"/>
            <p:cNvSpPr/>
            <p:nvPr/>
          </p:nvSpPr>
          <p:spPr>
            <a:xfrm rot="8100000">
              <a:off x="1486985" y="1478853"/>
              <a:ext cx="822644" cy="1334291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68000">
                  <a:srgbClr val="009900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11"/>
            <p:cNvSpPr/>
            <p:nvPr/>
          </p:nvSpPr>
          <p:spPr>
            <a:xfrm rot="2700000">
              <a:off x="3336824" y="27683"/>
              <a:ext cx="962885" cy="1776097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00FF00"/>
                </a:gs>
                <a:gs pos="57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11"/>
            <p:cNvSpPr/>
            <p:nvPr/>
          </p:nvSpPr>
          <p:spPr>
            <a:xfrm rot="18900000">
              <a:off x="2437540" y="571356"/>
              <a:ext cx="774279" cy="1096118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>
                    <a:alpha val="60000"/>
                  </a:srgbClr>
                </a:gs>
                <a:gs pos="57000">
                  <a:srgbClr val="FFFF00">
                    <a:alpha val="52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 rot="900000">
            <a:off x="5873697" y="-9872804"/>
            <a:ext cx="1515596" cy="1868757"/>
            <a:chOff x="1356946" y="2536549"/>
            <a:chExt cx="2442357" cy="2442357"/>
          </a:xfrm>
        </p:grpSpPr>
        <p:sp>
          <p:nvSpPr>
            <p:cNvPr id="165" name="Oval 16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3670281" y="-9287645"/>
            <a:ext cx="1770382" cy="1852713"/>
            <a:chOff x="1356946" y="2536549"/>
            <a:chExt cx="2442357" cy="2442357"/>
          </a:xfrm>
        </p:grpSpPr>
        <p:sp>
          <p:nvSpPr>
            <p:cNvPr id="170" name="Oval 16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2045120" y="3272309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1867667" y="2642598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 rot="900000">
            <a:off x="10390785" y="-9701502"/>
            <a:ext cx="1343380" cy="1656412"/>
            <a:chOff x="1356946" y="2536549"/>
            <a:chExt cx="2442357" cy="2442357"/>
          </a:xfrm>
        </p:grpSpPr>
        <p:sp>
          <p:nvSpPr>
            <p:cNvPr id="180" name="Oval 17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 rot="900000">
            <a:off x="797739" y="-9021927"/>
            <a:ext cx="1591600" cy="1962472"/>
            <a:chOff x="1356946" y="2536549"/>
            <a:chExt cx="2442357" cy="2442357"/>
          </a:xfrm>
        </p:grpSpPr>
        <p:sp>
          <p:nvSpPr>
            <p:cNvPr id="185" name="Oval 18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 rot="900000">
            <a:off x="8005843" y="-9699077"/>
            <a:ext cx="1532370" cy="1889440"/>
            <a:chOff x="1356946" y="2536549"/>
            <a:chExt cx="2442357" cy="2442357"/>
          </a:xfrm>
        </p:grpSpPr>
        <p:sp>
          <p:nvSpPr>
            <p:cNvPr id="190" name="Oval 18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67" name="Picture 10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05" y="3090905"/>
            <a:ext cx="3182388" cy="37737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68" name="Picture 10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610" y="3075079"/>
            <a:ext cx="1993565" cy="37737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69" name="Picture 10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14" y="3075139"/>
            <a:ext cx="2255716" cy="37737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2" y="985560"/>
            <a:ext cx="1188823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536" y="985560"/>
            <a:ext cx="981541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57" y="985560"/>
            <a:ext cx="1207113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56" name="Picture 10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55" y="985560"/>
            <a:ext cx="646232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57" name="Picture 10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124" y="985560"/>
            <a:ext cx="1012024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58" name="Picture 105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67" y="928410"/>
            <a:ext cx="1054699" cy="1268078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0" name="Picture 105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6" y="985560"/>
            <a:ext cx="719390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1" name="Picture 10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1" y="985560"/>
            <a:ext cx="829128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2" name="Picture 106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40" y="985560"/>
            <a:ext cx="731583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3" name="Picture 10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7" y="985560"/>
            <a:ext cx="1170533" cy="1201016"/>
          </a:xfrm>
          <a:prstGeom prst="rect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071" name="Group 1070"/>
          <p:cNvGrpSpPr/>
          <p:nvPr/>
        </p:nvGrpSpPr>
        <p:grpSpPr>
          <a:xfrm>
            <a:off x="3234675" y="-1146226"/>
            <a:ext cx="1455363" cy="1523044"/>
            <a:chOff x="1356946" y="2536549"/>
            <a:chExt cx="2442357" cy="2442357"/>
          </a:xfrm>
        </p:grpSpPr>
        <p:sp>
          <p:nvSpPr>
            <p:cNvPr id="1070" name="Oval 106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412457" y="2801625"/>
              <a:ext cx="1326471" cy="132647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836500" y="3281700"/>
              <a:ext cx="1499514" cy="14995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809758" y="-635133"/>
            <a:ext cx="1713541" cy="1793228"/>
            <a:chOff x="1356946" y="2536549"/>
            <a:chExt cx="2442357" cy="2442357"/>
          </a:xfrm>
        </p:grpSpPr>
        <p:sp>
          <p:nvSpPr>
            <p:cNvPr id="56" name="Oval 55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9234232" y="-658913"/>
            <a:ext cx="1770382" cy="1852713"/>
            <a:chOff x="1356946" y="2536549"/>
            <a:chExt cx="2442357" cy="2442357"/>
          </a:xfrm>
        </p:grpSpPr>
        <p:sp>
          <p:nvSpPr>
            <p:cNvPr id="47" name="Oval 46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045120" y="3272309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67667" y="2642598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019258" y="-1052017"/>
            <a:ext cx="1122361" cy="1174555"/>
            <a:chOff x="1356946" y="2536549"/>
            <a:chExt cx="2442357" cy="2442357"/>
          </a:xfrm>
        </p:grpSpPr>
        <p:sp>
          <p:nvSpPr>
            <p:cNvPr id="60" name="Oval 5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25031" y="3284347"/>
              <a:ext cx="1334178" cy="133417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961723" y="2572696"/>
              <a:ext cx="1531996" cy="153199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776800" y="-1211113"/>
            <a:ext cx="1664393" cy="1741795"/>
            <a:chOff x="1356946" y="2536549"/>
            <a:chExt cx="2442357" cy="2442357"/>
          </a:xfrm>
        </p:grpSpPr>
        <p:sp>
          <p:nvSpPr>
            <p:cNvPr id="65" name="Oval 6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17940" y="-2933912"/>
            <a:ext cx="1937156" cy="2027243"/>
            <a:chOff x="1356946" y="2536549"/>
            <a:chExt cx="2442357" cy="2442357"/>
          </a:xfrm>
        </p:grpSpPr>
        <p:sp>
          <p:nvSpPr>
            <p:cNvPr id="70" name="Oval 6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-516830" y="-1022762"/>
            <a:ext cx="1645344" cy="1721861"/>
            <a:chOff x="1356946" y="2536549"/>
            <a:chExt cx="2442357" cy="2442357"/>
          </a:xfrm>
        </p:grpSpPr>
        <p:sp>
          <p:nvSpPr>
            <p:cNvPr id="75" name="Oval 7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388895" y="-2633821"/>
            <a:ext cx="1455363" cy="1523044"/>
            <a:chOff x="1356946" y="2536549"/>
            <a:chExt cx="2442357" cy="2442357"/>
          </a:xfrm>
        </p:grpSpPr>
        <p:sp>
          <p:nvSpPr>
            <p:cNvPr id="80" name="Oval 7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412457" y="2801625"/>
              <a:ext cx="1326471" cy="132647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836500" y="3281700"/>
              <a:ext cx="1499514" cy="14995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 rot="900000">
            <a:off x="5721297" y="-4310204"/>
            <a:ext cx="1515596" cy="1868757"/>
            <a:chOff x="1356946" y="2536549"/>
            <a:chExt cx="2442357" cy="2442357"/>
          </a:xfrm>
        </p:grpSpPr>
        <p:sp>
          <p:nvSpPr>
            <p:cNvPr id="85" name="Oval 8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517881" y="-3725045"/>
            <a:ext cx="1770382" cy="1852713"/>
            <a:chOff x="1356946" y="2536549"/>
            <a:chExt cx="2442357" cy="2442357"/>
          </a:xfrm>
        </p:grpSpPr>
        <p:sp>
          <p:nvSpPr>
            <p:cNvPr id="90" name="Oval 8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2045120" y="3272309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1867667" y="2642598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302204" y="-2310395"/>
            <a:ext cx="1122361" cy="1174555"/>
            <a:chOff x="1356946" y="2536549"/>
            <a:chExt cx="2442357" cy="2442357"/>
          </a:xfrm>
        </p:grpSpPr>
        <p:sp>
          <p:nvSpPr>
            <p:cNvPr id="95" name="Oval 9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1525031" y="3284347"/>
              <a:ext cx="1334178" cy="133417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>
            <a:xfrm>
              <a:off x="1961723" y="2572696"/>
              <a:ext cx="1531996" cy="153199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 rot="900000">
            <a:off x="10238385" y="-4138902"/>
            <a:ext cx="1343380" cy="1656412"/>
            <a:chOff x="1356946" y="2536549"/>
            <a:chExt cx="2442357" cy="2442357"/>
          </a:xfrm>
        </p:grpSpPr>
        <p:sp>
          <p:nvSpPr>
            <p:cNvPr id="100" name="Oval 9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 rot="900000">
            <a:off x="645339" y="-3459327"/>
            <a:ext cx="1591600" cy="1962472"/>
            <a:chOff x="1356946" y="2536549"/>
            <a:chExt cx="2442357" cy="2442357"/>
          </a:xfrm>
        </p:grpSpPr>
        <p:sp>
          <p:nvSpPr>
            <p:cNvPr id="105" name="Oval 10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 rot="900000">
            <a:off x="7853443" y="-4136477"/>
            <a:ext cx="1532370" cy="1889440"/>
            <a:chOff x="1356946" y="2536549"/>
            <a:chExt cx="2442357" cy="2442357"/>
          </a:xfrm>
        </p:grpSpPr>
        <p:sp>
          <p:nvSpPr>
            <p:cNvPr id="110" name="Oval 10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387075" y="-6708826"/>
            <a:ext cx="1455363" cy="1523044"/>
            <a:chOff x="1356946" y="2536549"/>
            <a:chExt cx="2442357" cy="2442357"/>
          </a:xfrm>
        </p:grpSpPr>
        <p:sp>
          <p:nvSpPr>
            <p:cNvPr id="125" name="Oval 12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412457" y="2801625"/>
              <a:ext cx="1326471" cy="132647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836500" y="3281700"/>
              <a:ext cx="1499514" cy="14995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962158" y="-6197733"/>
            <a:ext cx="1713541" cy="1793228"/>
            <a:chOff x="1356946" y="2536549"/>
            <a:chExt cx="2442357" cy="2442357"/>
          </a:xfrm>
        </p:grpSpPr>
        <p:sp>
          <p:nvSpPr>
            <p:cNvPr id="130" name="Oval 12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9386632" y="-6221513"/>
            <a:ext cx="1770382" cy="1852713"/>
            <a:chOff x="1356946" y="2536549"/>
            <a:chExt cx="2442357" cy="2442357"/>
          </a:xfrm>
        </p:grpSpPr>
        <p:sp>
          <p:nvSpPr>
            <p:cNvPr id="135" name="Oval 13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045120" y="3272309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867667" y="2642598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171658" y="-6614617"/>
            <a:ext cx="1122361" cy="1174555"/>
            <a:chOff x="1356946" y="2536549"/>
            <a:chExt cx="2442357" cy="2442357"/>
          </a:xfrm>
        </p:grpSpPr>
        <p:sp>
          <p:nvSpPr>
            <p:cNvPr id="140" name="Oval 13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1525031" y="3284347"/>
              <a:ext cx="1334178" cy="133417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1961723" y="2572696"/>
              <a:ext cx="1531996" cy="153199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929200" y="-6773713"/>
            <a:ext cx="1664393" cy="1741795"/>
            <a:chOff x="1356946" y="2536549"/>
            <a:chExt cx="2442357" cy="2442357"/>
          </a:xfrm>
        </p:grpSpPr>
        <p:sp>
          <p:nvSpPr>
            <p:cNvPr id="145" name="Oval 14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570340" y="-8496512"/>
            <a:ext cx="1937156" cy="2027243"/>
            <a:chOff x="1356946" y="2536549"/>
            <a:chExt cx="2442357" cy="2442357"/>
          </a:xfrm>
        </p:grpSpPr>
        <p:sp>
          <p:nvSpPr>
            <p:cNvPr id="150" name="Oval 14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-364430" y="-6585362"/>
            <a:ext cx="1645344" cy="1721861"/>
            <a:chOff x="1356946" y="2536549"/>
            <a:chExt cx="2442357" cy="2442357"/>
          </a:xfrm>
        </p:grpSpPr>
        <p:sp>
          <p:nvSpPr>
            <p:cNvPr id="155" name="Oval 15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/>
            <p:cNvSpPr/>
            <p:nvPr/>
          </p:nvSpPr>
          <p:spPr>
            <a:xfrm>
              <a:off x="1886038" y="3177642"/>
              <a:ext cx="1026142" cy="102614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Oval 157"/>
            <p:cNvSpPr/>
            <p:nvPr/>
          </p:nvSpPr>
          <p:spPr>
            <a:xfrm>
              <a:off x="2357742" y="2891234"/>
              <a:ext cx="1178288" cy="117828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1541295" y="-8196421"/>
            <a:ext cx="1455363" cy="1523044"/>
            <a:chOff x="1356946" y="2536549"/>
            <a:chExt cx="2442357" cy="2442357"/>
          </a:xfrm>
        </p:grpSpPr>
        <p:sp>
          <p:nvSpPr>
            <p:cNvPr id="160" name="Oval 159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1412457" y="2801625"/>
              <a:ext cx="1326471" cy="132647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836500" y="3281700"/>
              <a:ext cx="1499514" cy="1499514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9454604" y="-7872995"/>
            <a:ext cx="1122361" cy="1174555"/>
            <a:chOff x="1356946" y="2536549"/>
            <a:chExt cx="2442357" cy="2442357"/>
          </a:xfrm>
        </p:grpSpPr>
        <p:sp>
          <p:nvSpPr>
            <p:cNvPr id="175" name="Oval 174"/>
            <p:cNvSpPr/>
            <p:nvPr/>
          </p:nvSpPr>
          <p:spPr>
            <a:xfrm>
              <a:off x="1356946" y="2536549"/>
              <a:ext cx="2442357" cy="2442357"/>
            </a:xfrm>
            <a:prstGeom prst="ellipse">
              <a:avLst/>
            </a:prstGeom>
            <a:gradFill flip="none" rotWithShape="1">
              <a:gsLst>
                <a:gs pos="23000">
                  <a:schemeClr val="bg1">
                    <a:alpha val="1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761028" y="2552457"/>
              <a:ext cx="1686549" cy="1217015"/>
            </a:xfrm>
            <a:prstGeom prst="ellipse">
              <a:avLst/>
            </a:prstGeom>
            <a:gradFill flip="none" rotWithShape="1">
              <a:gsLst>
                <a:gs pos="26000">
                  <a:schemeClr val="bg1">
                    <a:alpha val="0"/>
                  </a:schemeClr>
                </a:gs>
                <a:gs pos="100000">
                  <a:schemeClr val="bg1">
                    <a:alpha val="49000"/>
                  </a:schemeClr>
                </a:gs>
              </a:gsLst>
              <a:lin ang="15000000" scaled="0"/>
              <a:tileRect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1525031" y="3284347"/>
              <a:ext cx="1334178" cy="133417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62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961723" y="2572696"/>
              <a:ext cx="1531996" cy="1531996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10000"/>
                  </a:schemeClr>
                </a:gs>
                <a:gs pos="14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gradFill>
                <a:gsLst>
                  <a:gs pos="0">
                    <a:schemeClr val="bg1">
                      <a:alpha val="0"/>
                    </a:schemeClr>
                  </a:gs>
                  <a:gs pos="32000">
                    <a:schemeClr val="bg1"/>
                  </a:gs>
                  <a:gs pos="6700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80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repeatCount="indefinite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repeatCount="indefinite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repeatCount="indefinite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repeatCount="indefinite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repeatCount="indefinite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repeatCount="indefinite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26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2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4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2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3" presetClass="entr" presetSubtype="0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2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28" y="1121946"/>
            <a:ext cx="5581653" cy="5486400"/>
            <a:chOff x="-138111" y="1655347"/>
            <a:chExt cx="5581653" cy="5107402"/>
          </a:xfrm>
        </p:grpSpPr>
        <p:sp>
          <p:nvSpPr>
            <p:cNvPr id="3" name="Round Same Side Corner Rectangle 2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Same Side Corner Rectangle 3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16200000" rotWithShape="0">
                <a:schemeClr val="bg1">
                  <a:alpha val="8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9374" y="1121946"/>
            <a:ext cx="5581653" cy="5486400"/>
            <a:chOff x="5857874" y="2972178"/>
            <a:chExt cx="5581653" cy="5107402"/>
          </a:xfrm>
        </p:grpSpPr>
        <p:sp>
          <p:nvSpPr>
            <p:cNvPr id="6" name="Round Same Side Corner Rectangle 5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16200000" rotWithShape="0">
                <a:schemeClr val="bg1">
                  <a:alpha val="7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5354" y="503201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মৌয়ালরা অমিকে মধু খেতে দিলেন।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29374" y="5026756"/>
            <a:ext cx="576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আকাশে বিকাল নেমে এলো। ওরা সুন্দরবনকে বিদায় জানালো।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105998" y="1365068"/>
            <a:ext cx="3410712" cy="3410712"/>
            <a:chOff x="1105998" y="1365068"/>
            <a:chExt cx="3410712" cy="3410712"/>
          </a:xfrm>
        </p:grpSpPr>
        <p:grpSp>
          <p:nvGrpSpPr>
            <p:cNvPr id="9" name="Group 8"/>
            <p:cNvGrpSpPr/>
            <p:nvPr/>
          </p:nvGrpSpPr>
          <p:grpSpPr>
            <a:xfrm>
              <a:off x="1105998" y="1365068"/>
              <a:ext cx="3410712" cy="3410712"/>
              <a:chOff x="3280984" y="4754351"/>
              <a:chExt cx="3410712" cy="3410712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12" b="1848"/>
            <a:stretch>
              <a:fillRect/>
            </a:stretch>
          </p:blipFill>
          <p:spPr>
            <a:xfrm>
              <a:off x="1378367" y="1646673"/>
              <a:ext cx="2865974" cy="2847502"/>
            </a:xfrm>
            <a:custGeom>
              <a:avLst/>
              <a:gdLst>
                <a:gd name="connsiteX0" fmla="*/ 1246977 w 2865974"/>
                <a:gd name="connsiteY0" fmla="*/ 0 h 2847502"/>
                <a:gd name="connsiteX1" fmla="*/ 1594363 w 2865974"/>
                <a:gd name="connsiteY1" fmla="*/ 0 h 2847502"/>
                <a:gd name="connsiteX2" fmla="*/ 1711949 w 2865974"/>
                <a:gd name="connsiteY2" fmla="*/ 17748 h 2847502"/>
                <a:gd name="connsiteX3" fmla="*/ 2865974 w 2865974"/>
                <a:gd name="connsiteY3" fmla="*/ 1418105 h 2847502"/>
                <a:gd name="connsiteX4" fmla="*/ 1420670 w 2865974"/>
                <a:gd name="connsiteY4" fmla="*/ 2847502 h 2847502"/>
                <a:gd name="connsiteX5" fmla="*/ 4730 w 2865974"/>
                <a:gd name="connsiteY5" fmla="*/ 1706178 h 2847502"/>
                <a:gd name="connsiteX6" fmla="*/ 0 w 2865974"/>
                <a:gd name="connsiteY6" fmla="*/ 1675531 h 2847502"/>
                <a:gd name="connsiteX7" fmla="*/ 0 w 2865974"/>
                <a:gd name="connsiteY7" fmla="*/ 1160679 h 2847502"/>
                <a:gd name="connsiteX8" fmla="*/ 4730 w 2865974"/>
                <a:gd name="connsiteY8" fmla="*/ 1130032 h 2847502"/>
                <a:gd name="connsiteX9" fmla="*/ 1129391 w 2865974"/>
                <a:gd name="connsiteY9" fmla="*/ 17748 h 284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5974" h="2847502">
                  <a:moveTo>
                    <a:pt x="1246977" y="0"/>
                  </a:moveTo>
                  <a:lnTo>
                    <a:pt x="1594363" y="0"/>
                  </a:lnTo>
                  <a:lnTo>
                    <a:pt x="1711949" y="17748"/>
                  </a:lnTo>
                  <a:cubicBezTo>
                    <a:pt x="2370550" y="151034"/>
                    <a:pt x="2865974" y="727350"/>
                    <a:pt x="2865974" y="1418105"/>
                  </a:cubicBezTo>
                  <a:cubicBezTo>
                    <a:pt x="2865974" y="2207539"/>
                    <a:pt x="2218889" y="2847502"/>
                    <a:pt x="1420670" y="2847502"/>
                  </a:cubicBezTo>
                  <a:cubicBezTo>
                    <a:pt x="722229" y="2847502"/>
                    <a:pt x="139499" y="2357531"/>
                    <a:pt x="4730" y="1706178"/>
                  </a:cubicBezTo>
                  <a:lnTo>
                    <a:pt x="0" y="1675531"/>
                  </a:lnTo>
                  <a:lnTo>
                    <a:pt x="0" y="1160679"/>
                  </a:lnTo>
                  <a:lnTo>
                    <a:pt x="4730" y="1130032"/>
                  </a:lnTo>
                  <a:cubicBezTo>
                    <a:pt x="120246" y="571730"/>
                    <a:pt x="564877" y="131994"/>
                    <a:pt x="1129391" y="17748"/>
                  </a:cubicBezTo>
                  <a:close/>
                </a:path>
              </a:pathLst>
            </a:custGeom>
          </p:spPr>
        </p:pic>
      </p:grpSp>
      <p:grpSp>
        <p:nvGrpSpPr>
          <p:cNvPr id="18" name="Group 17"/>
          <p:cNvGrpSpPr/>
          <p:nvPr/>
        </p:nvGrpSpPr>
        <p:grpSpPr>
          <a:xfrm>
            <a:off x="1106760" y="1365068"/>
            <a:ext cx="3409950" cy="3409950"/>
            <a:chOff x="2597944" y="1845845"/>
            <a:chExt cx="3409950" cy="3409950"/>
          </a:xfrm>
        </p:grpSpPr>
        <p:sp>
          <p:nvSpPr>
            <p:cNvPr id="19" name="Oval 18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14844" y="1365068"/>
            <a:ext cx="3410712" cy="3410712"/>
            <a:chOff x="7514844" y="1365068"/>
            <a:chExt cx="3410712" cy="3410712"/>
          </a:xfrm>
        </p:grpSpPr>
        <p:grpSp>
          <p:nvGrpSpPr>
            <p:cNvPr id="14" name="Group 13"/>
            <p:cNvGrpSpPr/>
            <p:nvPr/>
          </p:nvGrpSpPr>
          <p:grpSpPr>
            <a:xfrm>
              <a:off x="7514844" y="1365068"/>
              <a:ext cx="3410712" cy="3410712"/>
              <a:chOff x="3280984" y="4754351"/>
              <a:chExt cx="3410712" cy="3410712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01" r="26583" b="2716"/>
            <a:stretch>
              <a:fillRect/>
            </a:stretch>
          </p:blipFill>
          <p:spPr>
            <a:xfrm>
              <a:off x="7774896" y="1896488"/>
              <a:ext cx="2890608" cy="2609136"/>
            </a:xfrm>
            <a:custGeom>
              <a:avLst/>
              <a:gdLst>
                <a:gd name="connsiteX0" fmla="*/ 629731 w 2890608"/>
                <a:gd name="connsiteY0" fmla="*/ 0 h 2609136"/>
                <a:gd name="connsiteX1" fmla="*/ 2260877 w 2890608"/>
                <a:gd name="connsiteY1" fmla="*/ 0 h 2609136"/>
                <a:gd name="connsiteX2" fmla="*/ 2364651 w 2890608"/>
                <a:gd name="connsiteY2" fmla="*/ 76747 h 2609136"/>
                <a:gd name="connsiteX3" fmla="*/ 2890608 w 2890608"/>
                <a:gd name="connsiteY3" fmla="*/ 1179739 h 2609136"/>
                <a:gd name="connsiteX4" fmla="*/ 1445304 w 2890608"/>
                <a:gd name="connsiteY4" fmla="*/ 2609136 h 2609136"/>
                <a:gd name="connsiteX5" fmla="*/ 0 w 2890608"/>
                <a:gd name="connsiteY5" fmla="*/ 1179739 h 2609136"/>
                <a:gd name="connsiteX6" fmla="*/ 525957 w 2890608"/>
                <a:gd name="connsiteY6" fmla="*/ 76747 h 260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608" h="2609136">
                  <a:moveTo>
                    <a:pt x="629731" y="0"/>
                  </a:moveTo>
                  <a:lnTo>
                    <a:pt x="2260877" y="0"/>
                  </a:lnTo>
                  <a:lnTo>
                    <a:pt x="2364651" y="76747"/>
                  </a:lnTo>
                  <a:cubicBezTo>
                    <a:pt x="2685866" y="338919"/>
                    <a:pt x="2890608" y="735683"/>
                    <a:pt x="2890608" y="1179739"/>
                  </a:cubicBezTo>
                  <a:cubicBezTo>
                    <a:pt x="2890608" y="1969173"/>
                    <a:pt x="2243523" y="2609136"/>
                    <a:pt x="1445304" y="2609136"/>
                  </a:cubicBezTo>
                  <a:cubicBezTo>
                    <a:pt x="647085" y="2609136"/>
                    <a:pt x="0" y="1969173"/>
                    <a:pt x="0" y="1179739"/>
                  </a:cubicBezTo>
                  <a:cubicBezTo>
                    <a:pt x="0" y="735683"/>
                    <a:pt x="204742" y="338919"/>
                    <a:pt x="525957" y="76747"/>
                  </a:cubicBezTo>
                  <a:close/>
                </a:path>
              </a:pathLst>
            </a:custGeom>
          </p:spPr>
        </p:pic>
      </p:grpSp>
      <p:grpSp>
        <p:nvGrpSpPr>
          <p:cNvPr id="21" name="Group 20"/>
          <p:cNvGrpSpPr/>
          <p:nvPr/>
        </p:nvGrpSpPr>
        <p:grpSpPr>
          <a:xfrm>
            <a:off x="7514844" y="1365068"/>
            <a:ext cx="3409950" cy="3409950"/>
            <a:chOff x="2597944" y="1845845"/>
            <a:chExt cx="3409950" cy="3409950"/>
          </a:xfrm>
        </p:grpSpPr>
        <p:sp>
          <p:nvSpPr>
            <p:cNvPr id="22" name="Oval 21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231027"/>
            <a:ext cx="5524504" cy="702845"/>
            <a:chOff x="0" y="231027"/>
            <a:chExt cx="5524504" cy="702845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231027"/>
              <a:ext cx="5524504" cy="702845"/>
              <a:chOff x="77678" y="265439"/>
              <a:chExt cx="5581654" cy="702845"/>
            </a:xfrm>
          </p:grpSpPr>
          <p:sp>
            <p:nvSpPr>
              <p:cNvPr id="29" name="Round Single Corner Rectangle 28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 Single Corner Rectangle 33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678" y="265439"/>
              <a:ext cx="501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কী দেখছো?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629396" y="231027"/>
            <a:ext cx="5524504" cy="702845"/>
            <a:chOff x="6667496" y="231027"/>
            <a:chExt cx="5524504" cy="702845"/>
          </a:xfrm>
        </p:grpSpPr>
        <p:grpSp>
          <p:nvGrpSpPr>
            <p:cNvPr id="36" name="Group 35"/>
            <p:cNvGrpSpPr/>
            <p:nvPr/>
          </p:nvGrpSpPr>
          <p:grpSpPr>
            <a:xfrm flipH="1">
              <a:off x="6667496" y="231027"/>
              <a:ext cx="5524504" cy="702845"/>
              <a:chOff x="77678" y="265439"/>
              <a:chExt cx="5581654" cy="702845"/>
            </a:xfrm>
          </p:grpSpPr>
          <p:sp>
            <p:nvSpPr>
              <p:cNvPr id="38" name="Round Single Corner Rectangle 37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 Single Corner Rectangle 38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72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934200" y="266700"/>
              <a:ext cx="4933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এটা কোন সময়ের আকাশ ও বন?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79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bg1">
                <a:lumMod val="95000"/>
              </a:schemeClr>
            </a:gs>
            <a:gs pos="41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98320" y="2242976"/>
            <a:ext cx="8595360" cy="4068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perspectiveRelaxedModerately" fov="7200000">
              <a:rot lat="17100000" lon="0" rev="0"/>
            </a:camera>
            <a:lightRig rig="twoPt" dir="t"/>
          </a:scene3d>
          <a:sp3d extrusionH="76200"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0245" y="902980"/>
            <a:ext cx="2819400" cy="3670677"/>
            <a:chOff x="4724400" y="1331229"/>
            <a:chExt cx="2743201" cy="33713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" name="Rectangle 3"/>
            <p:cNvSpPr/>
            <p:nvPr/>
          </p:nvSpPr>
          <p:spPr>
            <a:xfrm>
              <a:off x="4724400" y="2026769"/>
              <a:ext cx="2743200" cy="2675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IN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IN" sz="28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600" b="1" dirty="0" smtClean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 নম্বর পৃষ্ঠাটি খোলো</a:t>
              </a:r>
              <a:endParaRPr lang="en-US" sz="3600" b="1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24401" y="1331229"/>
              <a:ext cx="2743200" cy="68914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5867727" y="2008407"/>
              <a:ext cx="456547" cy="424543"/>
            </a:xfrm>
            <a:prstGeom prst="triangle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70385" y="941815"/>
            <a:ext cx="2816352" cy="3666744"/>
            <a:chOff x="4724400" y="1331229"/>
            <a:chExt cx="2743201" cy="3371399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8" name="Rectangle 7"/>
            <p:cNvSpPr/>
            <p:nvPr/>
          </p:nvSpPr>
          <p:spPr>
            <a:xfrm>
              <a:off x="4724400" y="2026769"/>
              <a:ext cx="2743200" cy="267585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এসো</a:t>
              </a:r>
              <a:r>
                <a:rPr lang="en-US" sz="3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6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বই</a:t>
              </a:r>
              <a:r>
                <a:rPr lang="en-US" sz="3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3600" b="1" dirty="0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পড়ি</a:t>
              </a:r>
              <a:endParaRPr lang="en-US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24401" y="1331229"/>
              <a:ext cx="2743200" cy="689140"/>
            </a:xfrm>
            <a:prstGeom prst="rect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5867727" y="2008407"/>
              <a:ext cx="456547" cy="424543"/>
            </a:xfrm>
            <a:prstGeom prst="triangle">
              <a:avLst/>
            </a:prstGeom>
            <a:solidFill>
              <a:srgbClr val="990033"/>
            </a:solidFill>
            <a:ln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3312" y="902980"/>
            <a:ext cx="3199625" cy="4254636"/>
            <a:chOff x="835849" y="1082599"/>
            <a:chExt cx="2819400" cy="3670677"/>
          </a:xfrm>
        </p:grpSpPr>
        <p:grpSp>
          <p:nvGrpSpPr>
            <p:cNvPr id="12" name="Group 11"/>
            <p:cNvGrpSpPr/>
            <p:nvPr/>
          </p:nvGrpSpPr>
          <p:grpSpPr>
            <a:xfrm>
              <a:off x="835849" y="1082599"/>
              <a:ext cx="2819400" cy="3670677"/>
              <a:chOff x="4724400" y="1331229"/>
              <a:chExt cx="2743201" cy="3371399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12"/>
              <p:cNvSpPr/>
              <p:nvPr/>
            </p:nvSpPr>
            <p:spPr>
              <a:xfrm>
                <a:off x="4724400" y="2026769"/>
                <a:ext cx="2743200" cy="26758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87C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dirty="0">
                  <a:solidFill>
                    <a:srgbClr val="CC0099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724401" y="1331229"/>
                <a:ext cx="2743200" cy="689140"/>
              </a:xfrm>
              <a:prstGeom prst="rect">
                <a:avLst/>
              </a:prstGeom>
              <a:solidFill>
                <a:srgbClr val="87CB3D"/>
              </a:solidFill>
              <a:ln>
                <a:solidFill>
                  <a:srgbClr val="87CB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0800000">
                <a:off x="5867727" y="2008407"/>
                <a:ext cx="456547" cy="424543"/>
              </a:xfrm>
              <a:prstGeom prst="triangle">
                <a:avLst/>
              </a:prstGeom>
              <a:solidFill>
                <a:srgbClr val="87CB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159" y="2321622"/>
              <a:ext cx="1924780" cy="2428425"/>
            </a:xfrm>
            <a:prstGeom prst="rect">
              <a:avLst/>
            </a:prstGeom>
            <a:effectLst/>
          </p:spPr>
        </p:pic>
      </p:grpSp>
      <p:sp>
        <p:nvSpPr>
          <p:cNvPr id="17" name="Oval 16"/>
          <p:cNvSpPr/>
          <p:nvPr/>
        </p:nvSpPr>
        <p:spPr>
          <a:xfrm>
            <a:off x="2659827" y="5617024"/>
            <a:ext cx="6872347" cy="10866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76000">
                <a:schemeClr val="bg1">
                  <a:shade val="100000"/>
                  <a:satMod val="11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3000" fill="hold" nodeType="withEffect" p14:presetBounceEnd="56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accel="30000" fill="hold" nodeType="withEffect" p14:presetBounceEnd="56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30000" fill="hold" nodeType="withEffect" p14:presetBounceEnd="56000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accel="300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accel="3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accel="30000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22076" y="661262"/>
            <a:ext cx="4083269" cy="2766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37576" y="809884"/>
            <a:ext cx="3749040" cy="2469605"/>
          </a:xfrm>
          <a:prstGeom prst="roundRect">
            <a:avLst/>
          </a:prstGeom>
          <a:gradFill>
            <a:gsLst>
              <a:gs pos="0">
                <a:srgbClr val="CC00CC"/>
              </a:gs>
              <a:gs pos="100000">
                <a:srgbClr val="9900FF"/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322076" y="661262"/>
            <a:ext cx="4083269" cy="2766848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00" y="809884"/>
            <a:ext cx="2503621" cy="246960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330098" y="3685198"/>
            <a:ext cx="4083269" cy="2766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545598" y="3833820"/>
            <a:ext cx="3749040" cy="2469605"/>
          </a:xfrm>
          <a:prstGeom prst="roundRect">
            <a:avLst/>
          </a:prstGeom>
          <a:gradFill>
            <a:gsLst>
              <a:gs pos="0">
                <a:srgbClr val="CC00CC"/>
              </a:gs>
              <a:gs pos="100000">
                <a:srgbClr val="9900FF"/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330098" y="3685198"/>
            <a:ext cx="4083269" cy="2766848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885" y="3834182"/>
            <a:ext cx="2543695" cy="2468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6703" y="346841"/>
            <a:ext cx="6693395" cy="6105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36102" y="516719"/>
            <a:ext cx="4279392" cy="3063240"/>
          </a:xfrm>
          <a:custGeom>
            <a:avLst/>
            <a:gdLst>
              <a:gd name="connsiteX0" fmla="*/ 568357 w 4297680"/>
              <a:gd name="connsiteY0" fmla="*/ 163898 h 3094644"/>
              <a:gd name="connsiteX1" fmla="*/ 107206 w 4297680"/>
              <a:gd name="connsiteY1" fmla="*/ 625049 h 3094644"/>
              <a:gd name="connsiteX2" fmla="*/ 107206 w 4297680"/>
              <a:gd name="connsiteY2" fmla="*/ 2469595 h 3094644"/>
              <a:gd name="connsiteX3" fmla="*/ 568357 w 4297680"/>
              <a:gd name="connsiteY3" fmla="*/ 2930746 h 3094644"/>
              <a:gd name="connsiteX4" fmla="*/ 3729324 w 4297680"/>
              <a:gd name="connsiteY4" fmla="*/ 2930746 h 3094644"/>
              <a:gd name="connsiteX5" fmla="*/ 4190475 w 4297680"/>
              <a:gd name="connsiteY5" fmla="*/ 2469595 h 3094644"/>
              <a:gd name="connsiteX6" fmla="*/ 4190475 w 4297680"/>
              <a:gd name="connsiteY6" fmla="*/ 625049 h 3094644"/>
              <a:gd name="connsiteX7" fmla="*/ 3729324 w 4297680"/>
              <a:gd name="connsiteY7" fmla="*/ 163898 h 3094644"/>
              <a:gd name="connsiteX8" fmla="*/ 515784 w 4297680"/>
              <a:gd name="connsiteY8" fmla="*/ 0 h 3094644"/>
              <a:gd name="connsiteX9" fmla="*/ 3781896 w 4297680"/>
              <a:gd name="connsiteY9" fmla="*/ 0 h 3094644"/>
              <a:gd name="connsiteX10" fmla="*/ 4297680 w 4297680"/>
              <a:gd name="connsiteY10" fmla="*/ 515784 h 3094644"/>
              <a:gd name="connsiteX11" fmla="*/ 4297680 w 4297680"/>
              <a:gd name="connsiteY11" fmla="*/ 2578860 h 3094644"/>
              <a:gd name="connsiteX12" fmla="*/ 3781896 w 4297680"/>
              <a:gd name="connsiteY12" fmla="*/ 3094644 h 3094644"/>
              <a:gd name="connsiteX13" fmla="*/ 515784 w 4297680"/>
              <a:gd name="connsiteY13" fmla="*/ 3094644 h 3094644"/>
              <a:gd name="connsiteX14" fmla="*/ 0 w 4297680"/>
              <a:gd name="connsiteY14" fmla="*/ 2578860 h 3094644"/>
              <a:gd name="connsiteX15" fmla="*/ 0 w 4297680"/>
              <a:gd name="connsiteY15" fmla="*/ 515784 h 3094644"/>
              <a:gd name="connsiteX16" fmla="*/ 515784 w 4297680"/>
              <a:gd name="connsiteY16" fmla="*/ 0 h 30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7680" h="3094644">
                <a:moveTo>
                  <a:pt x="568357" y="163898"/>
                </a:moveTo>
                <a:cubicBezTo>
                  <a:pt x="313670" y="163898"/>
                  <a:pt x="107206" y="370362"/>
                  <a:pt x="107206" y="625049"/>
                </a:cubicBezTo>
                <a:lnTo>
                  <a:pt x="107206" y="2469595"/>
                </a:lnTo>
                <a:cubicBezTo>
                  <a:pt x="107206" y="2724282"/>
                  <a:pt x="313670" y="2930746"/>
                  <a:pt x="568357" y="2930746"/>
                </a:cubicBezTo>
                <a:lnTo>
                  <a:pt x="3729324" y="2930746"/>
                </a:lnTo>
                <a:cubicBezTo>
                  <a:pt x="3984011" y="2930746"/>
                  <a:pt x="4190475" y="2724282"/>
                  <a:pt x="4190475" y="2469595"/>
                </a:cubicBezTo>
                <a:lnTo>
                  <a:pt x="4190475" y="625049"/>
                </a:lnTo>
                <a:cubicBezTo>
                  <a:pt x="4190475" y="370362"/>
                  <a:pt x="3984011" y="163898"/>
                  <a:pt x="3729324" y="163898"/>
                </a:cubicBezTo>
                <a:close/>
                <a:moveTo>
                  <a:pt x="515784" y="0"/>
                </a:moveTo>
                <a:lnTo>
                  <a:pt x="3781896" y="0"/>
                </a:lnTo>
                <a:cubicBezTo>
                  <a:pt x="4066756" y="0"/>
                  <a:pt x="4297680" y="230924"/>
                  <a:pt x="4297680" y="515784"/>
                </a:cubicBezTo>
                <a:lnTo>
                  <a:pt x="4297680" y="2578860"/>
                </a:lnTo>
                <a:cubicBezTo>
                  <a:pt x="4297680" y="2863720"/>
                  <a:pt x="4066756" y="3094644"/>
                  <a:pt x="3781896" y="3094644"/>
                </a:cubicBezTo>
                <a:lnTo>
                  <a:pt x="515784" y="3094644"/>
                </a:lnTo>
                <a:cubicBezTo>
                  <a:pt x="230924" y="3094644"/>
                  <a:pt x="0" y="2863720"/>
                  <a:pt x="0" y="2578860"/>
                </a:cubicBezTo>
                <a:lnTo>
                  <a:pt x="0" y="515784"/>
                </a:lnTo>
                <a:cubicBezTo>
                  <a:pt x="0" y="230924"/>
                  <a:pt x="230924" y="0"/>
                  <a:pt x="51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46608" y="3554219"/>
            <a:ext cx="4279392" cy="3063240"/>
          </a:xfrm>
          <a:custGeom>
            <a:avLst/>
            <a:gdLst>
              <a:gd name="connsiteX0" fmla="*/ 568357 w 4297680"/>
              <a:gd name="connsiteY0" fmla="*/ 163898 h 3094644"/>
              <a:gd name="connsiteX1" fmla="*/ 107206 w 4297680"/>
              <a:gd name="connsiteY1" fmla="*/ 625049 h 3094644"/>
              <a:gd name="connsiteX2" fmla="*/ 107206 w 4297680"/>
              <a:gd name="connsiteY2" fmla="*/ 2469595 h 3094644"/>
              <a:gd name="connsiteX3" fmla="*/ 568357 w 4297680"/>
              <a:gd name="connsiteY3" fmla="*/ 2930746 h 3094644"/>
              <a:gd name="connsiteX4" fmla="*/ 3729324 w 4297680"/>
              <a:gd name="connsiteY4" fmla="*/ 2930746 h 3094644"/>
              <a:gd name="connsiteX5" fmla="*/ 4190475 w 4297680"/>
              <a:gd name="connsiteY5" fmla="*/ 2469595 h 3094644"/>
              <a:gd name="connsiteX6" fmla="*/ 4190475 w 4297680"/>
              <a:gd name="connsiteY6" fmla="*/ 625049 h 3094644"/>
              <a:gd name="connsiteX7" fmla="*/ 3729324 w 4297680"/>
              <a:gd name="connsiteY7" fmla="*/ 163898 h 3094644"/>
              <a:gd name="connsiteX8" fmla="*/ 515784 w 4297680"/>
              <a:gd name="connsiteY8" fmla="*/ 0 h 3094644"/>
              <a:gd name="connsiteX9" fmla="*/ 3781896 w 4297680"/>
              <a:gd name="connsiteY9" fmla="*/ 0 h 3094644"/>
              <a:gd name="connsiteX10" fmla="*/ 4297680 w 4297680"/>
              <a:gd name="connsiteY10" fmla="*/ 515784 h 3094644"/>
              <a:gd name="connsiteX11" fmla="*/ 4297680 w 4297680"/>
              <a:gd name="connsiteY11" fmla="*/ 2578860 h 3094644"/>
              <a:gd name="connsiteX12" fmla="*/ 3781896 w 4297680"/>
              <a:gd name="connsiteY12" fmla="*/ 3094644 h 3094644"/>
              <a:gd name="connsiteX13" fmla="*/ 515784 w 4297680"/>
              <a:gd name="connsiteY13" fmla="*/ 3094644 h 3094644"/>
              <a:gd name="connsiteX14" fmla="*/ 0 w 4297680"/>
              <a:gd name="connsiteY14" fmla="*/ 2578860 h 3094644"/>
              <a:gd name="connsiteX15" fmla="*/ 0 w 4297680"/>
              <a:gd name="connsiteY15" fmla="*/ 515784 h 3094644"/>
              <a:gd name="connsiteX16" fmla="*/ 515784 w 4297680"/>
              <a:gd name="connsiteY16" fmla="*/ 0 h 30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7680" h="3094644">
                <a:moveTo>
                  <a:pt x="568357" y="163898"/>
                </a:moveTo>
                <a:cubicBezTo>
                  <a:pt x="313670" y="163898"/>
                  <a:pt x="107206" y="370362"/>
                  <a:pt x="107206" y="625049"/>
                </a:cubicBezTo>
                <a:lnTo>
                  <a:pt x="107206" y="2469595"/>
                </a:lnTo>
                <a:cubicBezTo>
                  <a:pt x="107206" y="2724282"/>
                  <a:pt x="313670" y="2930746"/>
                  <a:pt x="568357" y="2930746"/>
                </a:cubicBezTo>
                <a:lnTo>
                  <a:pt x="3729324" y="2930746"/>
                </a:lnTo>
                <a:cubicBezTo>
                  <a:pt x="3984011" y="2930746"/>
                  <a:pt x="4190475" y="2724282"/>
                  <a:pt x="4190475" y="2469595"/>
                </a:cubicBezTo>
                <a:lnTo>
                  <a:pt x="4190475" y="625049"/>
                </a:lnTo>
                <a:cubicBezTo>
                  <a:pt x="4190475" y="370362"/>
                  <a:pt x="3984011" y="163898"/>
                  <a:pt x="3729324" y="163898"/>
                </a:cubicBezTo>
                <a:close/>
                <a:moveTo>
                  <a:pt x="515784" y="0"/>
                </a:moveTo>
                <a:lnTo>
                  <a:pt x="3781896" y="0"/>
                </a:lnTo>
                <a:cubicBezTo>
                  <a:pt x="4066756" y="0"/>
                  <a:pt x="4297680" y="230924"/>
                  <a:pt x="4297680" y="515784"/>
                </a:cubicBezTo>
                <a:lnTo>
                  <a:pt x="4297680" y="2578860"/>
                </a:lnTo>
                <a:cubicBezTo>
                  <a:pt x="4297680" y="2863720"/>
                  <a:pt x="4066756" y="3094644"/>
                  <a:pt x="3781896" y="3094644"/>
                </a:cubicBezTo>
                <a:lnTo>
                  <a:pt x="515784" y="3094644"/>
                </a:lnTo>
                <a:cubicBezTo>
                  <a:pt x="230924" y="3094644"/>
                  <a:pt x="0" y="2863720"/>
                  <a:pt x="0" y="2578860"/>
                </a:cubicBezTo>
                <a:lnTo>
                  <a:pt x="0" y="515784"/>
                </a:lnTo>
                <a:cubicBezTo>
                  <a:pt x="0" y="230924"/>
                  <a:pt x="230924" y="0"/>
                  <a:pt x="51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816642" y="661262"/>
            <a:ext cx="6217920" cy="1718201"/>
            <a:chOff x="5136484" y="3258803"/>
            <a:chExt cx="6577263" cy="1379621"/>
          </a:xfrm>
        </p:grpSpPr>
        <p:sp>
          <p:nvSpPr>
            <p:cNvPr id="23" name="Rounded Rectangle 22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অমির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ইচ্ছা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করছিল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সুন্দরবনের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নামতে</a:t>
                </a:r>
                <a:r>
                  <a:rPr lang="en-US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মাটিতে নেমে দেখল বাঘের পায়ের ছাপ।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816642" y="4733845"/>
            <a:ext cx="6217920" cy="1718201"/>
            <a:chOff x="5136484" y="3258803"/>
            <a:chExt cx="6577263" cy="1379621"/>
          </a:xfrm>
        </p:grpSpPr>
        <p:sp>
          <p:nvSpPr>
            <p:cNvPr id="40" name="Rounded Rectangle 39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বনে ঢুকে দেখা হলো মৌয়ালদের সাথে। যারা মধুর চাক কাটেন তাদের বলে মৌয়াল।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1237352" y="2781568"/>
            <a:ext cx="1636989" cy="1596782"/>
            <a:chOff x="286404" y="2314074"/>
            <a:chExt cx="2286000" cy="2229853"/>
          </a:xfrm>
        </p:grpSpPr>
        <p:grpSp>
          <p:nvGrpSpPr>
            <p:cNvPr id="51" name="Group 50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Block Arc 52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093241" y="2803107"/>
            <a:ext cx="1636989" cy="1596782"/>
            <a:chOff x="286404" y="2314074"/>
            <a:chExt cx="2286000" cy="2229853"/>
          </a:xfrm>
        </p:grpSpPr>
        <p:grpSp>
          <p:nvGrpSpPr>
            <p:cNvPr id="59" name="Group 58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Block Arc 60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49130" y="2824646"/>
            <a:ext cx="1636989" cy="1596782"/>
            <a:chOff x="286404" y="2314074"/>
            <a:chExt cx="2286000" cy="2229853"/>
          </a:xfrm>
        </p:grpSpPr>
        <p:grpSp>
          <p:nvGrpSpPr>
            <p:cNvPr id="67" name="Group 66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Block Arc 68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8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1.85185E-6 L 0.48945 1.85185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3" presetClass="path" presetSubtype="0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0.48945 -3.7037E-7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9167E-6 1.85185E-6 L 0.48945 1.85185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3" presetClass="path" presetSubtype="0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3.7037E-7 L 0.48945 -3.7037E-7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38118" y="661262"/>
            <a:ext cx="4083269" cy="2766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53618" y="809884"/>
            <a:ext cx="3749040" cy="2469605"/>
          </a:xfrm>
          <a:prstGeom prst="roundRect">
            <a:avLst/>
          </a:prstGeom>
          <a:gradFill>
            <a:gsLst>
              <a:gs pos="0">
                <a:srgbClr val="CC00CC"/>
              </a:gs>
              <a:gs pos="100000">
                <a:srgbClr val="9900FF"/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338118" y="661262"/>
            <a:ext cx="4083269" cy="2766848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73"/>
          <a:stretch/>
        </p:blipFill>
        <p:spPr>
          <a:xfrm>
            <a:off x="8120833" y="810246"/>
            <a:ext cx="2517838" cy="24374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346140" y="3685198"/>
            <a:ext cx="4083269" cy="27668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61640" y="3833820"/>
            <a:ext cx="3749040" cy="2469605"/>
          </a:xfrm>
          <a:prstGeom prst="roundRect">
            <a:avLst/>
          </a:prstGeom>
          <a:gradFill>
            <a:gsLst>
              <a:gs pos="0">
                <a:srgbClr val="CC00CC"/>
              </a:gs>
              <a:gs pos="100000">
                <a:srgbClr val="9900FF"/>
              </a:gs>
            </a:gsLst>
            <a:lin ang="13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346140" y="3685198"/>
            <a:ext cx="4083269" cy="2766848"/>
          </a:xfrm>
          <a:prstGeom prst="roundRect">
            <a:avLst/>
          </a:prstGeom>
          <a:solidFill>
            <a:srgbClr val="FFFFFF">
              <a:alpha val="0"/>
            </a:srgbClr>
          </a:solidFill>
          <a:ln w="76200">
            <a:solidFill>
              <a:schemeClr val="bg1">
                <a:lumMod val="95000"/>
              </a:schemeClr>
            </a:solidFill>
          </a:ln>
          <a:effectLst>
            <a:innerShdw blurRad="2794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63" y="3834182"/>
            <a:ext cx="2538622" cy="24688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2745" y="346841"/>
            <a:ext cx="6693395" cy="6105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252144" y="516719"/>
            <a:ext cx="4279392" cy="3063240"/>
          </a:xfrm>
          <a:custGeom>
            <a:avLst/>
            <a:gdLst>
              <a:gd name="connsiteX0" fmla="*/ 568357 w 4297680"/>
              <a:gd name="connsiteY0" fmla="*/ 163898 h 3094644"/>
              <a:gd name="connsiteX1" fmla="*/ 107206 w 4297680"/>
              <a:gd name="connsiteY1" fmla="*/ 625049 h 3094644"/>
              <a:gd name="connsiteX2" fmla="*/ 107206 w 4297680"/>
              <a:gd name="connsiteY2" fmla="*/ 2469595 h 3094644"/>
              <a:gd name="connsiteX3" fmla="*/ 568357 w 4297680"/>
              <a:gd name="connsiteY3" fmla="*/ 2930746 h 3094644"/>
              <a:gd name="connsiteX4" fmla="*/ 3729324 w 4297680"/>
              <a:gd name="connsiteY4" fmla="*/ 2930746 h 3094644"/>
              <a:gd name="connsiteX5" fmla="*/ 4190475 w 4297680"/>
              <a:gd name="connsiteY5" fmla="*/ 2469595 h 3094644"/>
              <a:gd name="connsiteX6" fmla="*/ 4190475 w 4297680"/>
              <a:gd name="connsiteY6" fmla="*/ 625049 h 3094644"/>
              <a:gd name="connsiteX7" fmla="*/ 3729324 w 4297680"/>
              <a:gd name="connsiteY7" fmla="*/ 163898 h 3094644"/>
              <a:gd name="connsiteX8" fmla="*/ 515784 w 4297680"/>
              <a:gd name="connsiteY8" fmla="*/ 0 h 3094644"/>
              <a:gd name="connsiteX9" fmla="*/ 3781896 w 4297680"/>
              <a:gd name="connsiteY9" fmla="*/ 0 h 3094644"/>
              <a:gd name="connsiteX10" fmla="*/ 4297680 w 4297680"/>
              <a:gd name="connsiteY10" fmla="*/ 515784 h 3094644"/>
              <a:gd name="connsiteX11" fmla="*/ 4297680 w 4297680"/>
              <a:gd name="connsiteY11" fmla="*/ 2578860 h 3094644"/>
              <a:gd name="connsiteX12" fmla="*/ 3781896 w 4297680"/>
              <a:gd name="connsiteY12" fmla="*/ 3094644 h 3094644"/>
              <a:gd name="connsiteX13" fmla="*/ 515784 w 4297680"/>
              <a:gd name="connsiteY13" fmla="*/ 3094644 h 3094644"/>
              <a:gd name="connsiteX14" fmla="*/ 0 w 4297680"/>
              <a:gd name="connsiteY14" fmla="*/ 2578860 h 3094644"/>
              <a:gd name="connsiteX15" fmla="*/ 0 w 4297680"/>
              <a:gd name="connsiteY15" fmla="*/ 515784 h 3094644"/>
              <a:gd name="connsiteX16" fmla="*/ 515784 w 4297680"/>
              <a:gd name="connsiteY16" fmla="*/ 0 h 30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7680" h="3094644">
                <a:moveTo>
                  <a:pt x="568357" y="163898"/>
                </a:moveTo>
                <a:cubicBezTo>
                  <a:pt x="313670" y="163898"/>
                  <a:pt x="107206" y="370362"/>
                  <a:pt x="107206" y="625049"/>
                </a:cubicBezTo>
                <a:lnTo>
                  <a:pt x="107206" y="2469595"/>
                </a:lnTo>
                <a:cubicBezTo>
                  <a:pt x="107206" y="2724282"/>
                  <a:pt x="313670" y="2930746"/>
                  <a:pt x="568357" y="2930746"/>
                </a:cubicBezTo>
                <a:lnTo>
                  <a:pt x="3729324" y="2930746"/>
                </a:lnTo>
                <a:cubicBezTo>
                  <a:pt x="3984011" y="2930746"/>
                  <a:pt x="4190475" y="2724282"/>
                  <a:pt x="4190475" y="2469595"/>
                </a:cubicBezTo>
                <a:lnTo>
                  <a:pt x="4190475" y="625049"/>
                </a:lnTo>
                <a:cubicBezTo>
                  <a:pt x="4190475" y="370362"/>
                  <a:pt x="3984011" y="163898"/>
                  <a:pt x="3729324" y="163898"/>
                </a:cubicBezTo>
                <a:close/>
                <a:moveTo>
                  <a:pt x="515784" y="0"/>
                </a:moveTo>
                <a:lnTo>
                  <a:pt x="3781896" y="0"/>
                </a:lnTo>
                <a:cubicBezTo>
                  <a:pt x="4066756" y="0"/>
                  <a:pt x="4297680" y="230924"/>
                  <a:pt x="4297680" y="515784"/>
                </a:cubicBezTo>
                <a:lnTo>
                  <a:pt x="4297680" y="2578860"/>
                </a:lnTo>
                <a:cubicBezTo>
                  <a:pt x="4297680" y="2863720"/>
                  <a:pt x="4066756" y="3094644"/>
                  <a:pt x="3781896" y="3094644"/>
                </a:cubicBezTo>
                <a:lnTo>
                  <a:pt x="515784" y="3094644"/>
                </a:lnTo>
                <a:cubicBezTo>
                  <a:pt x="230924" y="3094644"/>
                  <a:pt x="0" y="2863720"/>
                  <a:pt x="0" y="2578860"/>
                </a:cubicBezTo>
                <a:lnTo>
                  <a:pt x="0" y="515784"/>
                </a:lnTo>
                <a:cubicBezTo>
                  <a:pt x="0" y="230924"/>
                  <a:pt x="230924" y="0"/>
                  <a:pt x="51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62650" y="3554219"/>
            <a:ext cx="4279392" cy="3063240"/>
          </a:xfrm>
          <a:custGeom>
            <a:avLst/>
            <a:gdLst>
              <a:gd name="connsiteX0" fmla="*/ 568357 w 4297680"/>
              <a:gd name="connsiteY0" fmla="*/ 163898 h 3094644"/>
              <a:gd name="connsiteX1" fmla="*/ 107206 w 4297680"/>
              <a:gd name="connsiteY1" fmla="*/ 625049 h 3094644"/>
              <a:gd name="connsiteX2" fmla="*/ 107206 w 4297680"/>
              <a:gd name="connsiteY2" fmla="*/ 2469595 h 3094644"/>
              <a:gd name="connsiteX3" fmla="*/ 568357 w 4297680"/>
              <a:gd name="connsiteY3" fmla="*/ 2930746 h 3094644"/>
              <a:gd name="connsiteX4" fmla="*/ 3729324 w 4297680"/>
              <a:gd name="connsiteY4" fmla="*/ 2930746 h 3094644"/>
              <a:gd name="connsiteX5" fmla="*/ 4190475 w 4297680"/>
              <a:gd name="connsiteY5" fmla="*/ 2469595 h 3094644"/>
              <a:gd name="connsiteX6" fmla="*/ 4190475 w 4297680"/>
              <a:gd name="connsiteY6" fmla="*/ 625049 h 3094644"/>
              <a:gd name="connsiteX7" fmla="*/ 3729324 w 4297680"/>
              <a:gd name="connsiteY7" fmla="*/ 163898 h 3094644"/>
              <a:gd name="connsiteX8" fmla="*/ 515784 w 4297680"/>
              <a:gd name="connsiteY8" fmla="*/ 0 h 3094644"/>
              <a:gd name="connsiteX9" fmla="*/ 3781896 w 4297680"/>
              <a:gd name="connsiteY9" fmla="*/ 0 h 3094644"/>
              <a:gd name="connsiteX10" fmla="*/ 4297680 w 4297680"/>
              <a:gd name="connsiteY10" fmla="*/ 515784 h 3094644"/>
              <a:gd name="connsiteX11" fmla="*/ 4297680 w 4297680"/>
              <a:gd name="connsiteY11" fmla="*/ 2578860 h 3094644"/>
              <a:gd name="connsiteX12" fmla="*/ 3781896 w 4297680"/>
              <a:gd name="connsiteY12" fmla="*/ 3094644 h 3094644"/>
              <a:gd name="connsiteX13" fmla="*/ 515784 w 4297680"/>
              <a:gd name="connsiteY13" fmla="*/ 3094644 h 3094644"/>
              <a:gd name="connsiteX14" fmla="*/ 0 w 4297680"/>
              <a:gd name="connsiteY14" fmla="*/ 2578860 h 3094644"/>
              <a:gd name="connsiteX15" fmla="*/ 0 w 4297680"/>
              <a:gd name="connsiteY15" fmla="*/ 515784 h 3094644"/>
              <a:gd name="connsiteX16" fmla="*/ 515784 w 4297680"/>
              <a:gd name="connsiteY16" fmla="*/ 0 h 30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97680" h="3094644">
                <a:moveTo>
                  <a:pt x="568357" y="163898"/>
                </a:moveTo>
                <a:cubicBezTo>
                  <a:pt x="313670" y="163898"/>
                  <a:pt x="107206" y="370362"/>
                  <a:pt x="107206" y="625049"/>
                </a:cubicBezTo>
                <a:lnTo>
                  <a:pt x="107206" y="2469595"/>
                </a:lnTo>
                <a:cubicBezTo>
                  <a:pt x="107206" y="2724282"/>
                  <a:pt x="313670" y="2930746"/>
                  <a:pt x="568357" y="2930746"/>
                </a:cubicBezTo>
                <a:lnTo>
                  <a:pt x="3729324" y="2930746"/>
                </a:lnTo>
                <a:cubicBezTo>
                  <a:pt x="3984011" y="2930746"/>
                  <a:pt x="4190475" y="2724282"/>
                  <a:pt x="4190475" y="2469595"/>
                </a:cubicBezTo>
                <a:lnTo>
                  <a:pt x="4190475" y="625049"/>
                </a:lnTo>
                <a:cubicBezTo>
                  <a:pt x="4190475" y="370362"/>
                  <a:pt x="3984011" y="163898"/>
                  <a:pt x="3729324" y="163898"/>
                </a:cubicBezTo>
                <a:close/>
                <a:moveTo>
                  <a:pt x="515784" y="0"/>
                </a:moveTo>
                <a:lnTo>
                  <a:pt x="3781896" y="0"/>
                </a:lnTo>
                <a:cubicBezTo>
                  <a:pt x="4066756" y="0"/>
                  <a:pt x="4297680" y="230924"/>
                  <a:pt x="4297680" y="515784"/>
                </a:cubicBezTo>
                <a:lnTo>
                  <a:pt x="4297680" y="2578860"/>
                </a:lnTo>
                <a:cubicBezTo>
                  <a:pt x="4297680" y="2863720"/>
                  <a:pt x="4066756" y="3094644"/>
                  <a:pt x="3781896" y="3094644"/>
                </a:cubicBezTo>
                <a:lnTo>
                  <a:pt x="515784" y="3094644"/>
                </a:lnTo>
                <a:cubicBezTo>
                  <a:pt x="230924" y="3094644"/>
                  <a:pt x="0" y="2863720"/>
                  <a:pt x="0" y="2578860"/>
                </a:cubicBezTo>
                <a:lnTo>
                  <a:pt x="0" y="515784"/>
                </a:lnTo>
                <a:cubicBezTo>
                  <a:pt x="0" y="230924"/>
                  <a:pt x="230924" y="0"/>
                  <a:pt x="515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00600" y="661262"/>
            <a:ext cx="6217920" cy="1718201"/>
            <a:chOff x="5136484" y="3258803"/>
            <a:chExt cx="6577263" cy="1379621"/>
          </a:xfrm>
        </p:grpSpPr>
        <p:sp>
          <p:nvSpPr>
            <p:cNvPr id="20" name="Rounded Rectangle 19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মৌয়ালরা অমিকে মধু খেতে দিলেন।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800600" y="4733845"/>
            <a:ext cx="6217920" cy="1718201"/>
            <a:chOff x="5136484" y="3258803"/>
            <a:chExt cx="6577263" cy="1379621"/>
          </a:xfrm>
        </p:grpSpPr>
        <p:sp>
          <p:nvSpPr>
            <p:cNvPr id="37" name="Rounded Rectangle 36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সুন্দরবনের আকাশে বিকাল নেমে এলো। ওরা সুন্দরবনকে বিদায় জানালো।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1237352" y="2781568"/>
            <a:ext cx="1636989" cy="1596782"/>
            <a:chOff x="286404" y="2314074"/>
            <a:chExt cx="2286000" cy="2229853"/>
          </a:xfrm>
        </p:grpSpPr>
        <p:grpSp>
          <p:nvGrpSpPr>
            <p:cNvPr id="45" name="Group 44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Block Arc 46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093241" y="2803107"/>
            <a:ext cx="1636989" cy="1596782"/>
            <a:chOff x="286404" y="2314074"/>
            <a:chExt cx="2286000" cy="2229853"/>
          </a:xfrm>
        </p:grpSpPr>
        <p:grpSp>
          <p:nvGrpSpPr>
            <p:cNvPr id="53" name="Group 52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Block Arc 54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949130" y="2824646"/>
            <a:ext cx="1636989" cy="1596782"/>
            <a:chOff x="286404" y="2314074"/>
            <a:chExt cx="2286000" cy="2229853"/>
          </a:xfrm>
        </p:grpSpPr>
        <p:grpSp>
          <p:nvGrpSpPr>
            <p:cNvPr id="61" name="Group 60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Block Arc 62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813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85185E-6 L 0.48945 1.85185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3" presetClass="path" presetSubtype="0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7037E-7 L 0.48945 -3.7037E-7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7 1.85185E-6 L 0.48945 1.85185E-6 " pathEditMode="relative" rAng="0" ptsTypes="AA">
                                          <p:cBhvr>
                                            <p:cTn id="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3" presetClass="path" presetSubtype="0" autoRev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7037E-7 L 0.48945 -3.7037E-7 " pathEditMode="relative" rAng="0" ptsTypes="AA">
                                          <p:cBhvr>
                                            <p:cTn id="2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46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1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" y="0"/>
            <a:ext cx="10169351" cy="6858000"/>
          </a:xfrm>
          <a:custGeom>
            <a:avLst/>
            <a:gdLst>
              <a:gd name="connsiteX0" fmla="*/ 0 w 10169351"/>
              <a:gd name="connsiteY0" fmla="*/ 0 h 6858000"/>
              <a:gd name="connsiteX1" fmla="*/ 6057901 w 10169351"/>
              <a:gd name="connsiteY1" fmla="*/ 0 h 6858000"/>
              <a:gd name="connsiteX2" fmla="*/ 10169351 w 10169351"/>
              <a:gd name="connsiteY2" fmla="*/ 4596652 h 6858000"/>
              <a:gd name="connsiteX3" fmla="*/ 10122110 w 10169351"/>
              <a:gd name="connsiteY3" fmla="*/ 4625351 h 6858000"/>
              <a:gd name="connsiteX4" fmla="*/ 9333186 w 10169351"/>
              <a:gd name="connsiteY4" fmla="*/ 6109139 h 6858000"/>
              <a:gd name="connsiteX5" fmla="*/ 9473805 w 10169351"/>
              <a:gd name="connsiteY5" fmla="*/ 6805649 h 6858000"/>
              <a:gd name="connsiteX6" fmla="*/ 9499024 w 10169351"/>
              <a:gd name="connsiteY6" fmla="*/ 6858000 h 6858000"/>
              <a:gd name="connsiteX7" fmla="*/ 6057901 w 101693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9351" h="6858000">
                <a:moveTo>
                  <a:pt x="0" y="0"/>
                </a:moveTo>
                <a:lnTo>
                  <a:pt x="6057901" y="0"/>
                </a:lnTo>
                <a:lnTo>
                  <a:pt x="10169351" y="4596652"/>
                </a:lnTo>
                <a:lnTo>
                  <a:pt x="10122110" y="4625351"/>
                </a:lnTo>
                <a:cubicBezTo>
                  <a:pt x="9646130" y="4946917"/>
                  <a:pt x="9333186" y="5491482"/>
                  <a:pt x="9333186" y="6109139"/>
                </a:cubicBezTo>
                <a:cubicBezTo>
                  <a:pt x="9333186" y="6356202"/>
                  <a:pt x="9383257" y="6591570"/>
                  <a:pt x="9473805" y="6805649"/>
                </a:cubicBezTo>
                <a:lnTo>
                  <a:pt x="9499024" y="6858000"/>
                </a:lnTo>
                <a:lnTo>
                  <a:pt x="605790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8900000" sx="89000" sy="89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0" y="0"/>
            <a:ext cx="6057900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355600" dist="38100" dir="18900000" sx="102000" sy="102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6057900" y="0"/>
            <a:ext cx="6134100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304800" dist="152400" dir="8100000" sx="98000" sy="98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10800000">
            <a:off x="0" y="0"/>
            <a:ext cx="2823301" cy="250671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66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-1" y="-1"/>
            <a:ext cx="2586509" cy="229647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667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76538" y="4351282"/>
            <a:ext cx="2823301" cy="250671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139700" dir="13500000" sx="98000" sy="98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613331" y="4561523"/>
            <a:ext cx="2586509" cy="229647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266700" dist="1016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0" y="5360715"/>
            <a:ext cx="1320600" cy="14863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7" y="5360715"/>
            <a:ext cx="1058747" cy="14863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0" y="3306625"/>
            <a:ext cx="3488075" cy="2327043"/>
          </a:xfrm>
          <a:prstGeom prst="ellipse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832304" y="1035875"/>
            <a:ext cx="50650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পড়বে, অন্যজন শুনবে। পড়তে ভুল হলে পাশের জন সঠিকটা বলবে। দুজনই সঠিকভাবে পড়তে না পারলে আমি সাহায্য করবো।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76873" y="364460"/>
            <a:ext cx="1174549" cy="1174549"/>
            <a:chOff x="662151" y="2274175"/>
            <a:chExt cx="2317532" cy="2317532"/>
          </a:xfrm>
        </p:grpSpPr>
        <p:grpSp>
          <p:nvGrpSpPr>
            <p:cNvPr id="42" name="Group 41"/>
            <p:cNvGrpSpPr/>
            <p:nvPr/>
          </p:nvGrpSpPr>
          <p:grpSpPr>
            <a:xfrm>
              <a:off x="662151" y="2274175"/>
              <a:ext cx="2317532" cy="2317532"/>
              <a:chOff x="662151" y="2274175"/>
              <a:chExt cx="2317532" cy="2317532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662151" y="2274175"/>
                <a:ext cx="2317532" cy="2317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662151" y="2274175"/>
                <a:ext cx="2317532" cy="2317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869731" y="2481755"/>
              <a:ext cx="1902373" cy="1902373"/>
              <a:chOff x="662151" y="2274175"/>
              <a:chExt cx="2317532" cy="2317532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62151" y="2274175"/>
                <a:ext cx="2317532" cy="2317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662151" y="2274175"/>
                <a:ext cx="2317532" cy="231753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072055" y="2684079"/>
              <a:ext cx="1497725" cy="1497725"/>
              <a:chOff x="6494287" y="2680137"/>
              <a:chExt cx="1497725" cy="1497725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6494287" y="2680137"/>
                <a:ext cx="1497725" cy="149772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6705220" y="2891070"/>
                <a:ext cx="1075858" cy="1075858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2"/>
          <a:stretch/>
        </p:blipFill>
        <p:spPr>
          <a:xfrm rot="19800000">
            <a:off x="-36876" y="840563"/>
            <a:ext cx="2838988" cy="1312087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449731" y="679107"/>
            <a:ext cx="731520" cy="3852411"/>
            <a:chOff x="2922770" y="1494128"/>
            <a:chExt cx="754111" cy="4022143"/>
          </a:xfrm>
        </p:grpSpPr>
        <p:sp>
          <p:nvSpPr>
            <p:cNvPr id="52" name="Rounded Rectangle 51"/>
            <p:cNvSpPr/>
            <p:nvPr/>
          </p:nvSpPr>
          <p:spPr>
            <a:xfrm>
              <a:off x="2922770" y="1494128"/>
              <a:ext cx="754111" cy="402214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992822" y="1722119"/>
              <a:ext cx="614019" cy="35661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624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45833E-6 3.7037E-6 L -0.35039 -0.21667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08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7037E-6 L -0.35417 -0.21667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10833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7" grpId="0" animBg="1"/>
      <p:bldP spid="8" grpId="0" animBg="1"/>
      <p:bldP spid="7" grpId="0" animBg="1"/>
      <p:bldP spid="9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0" y="961697"/>
            <a:ext cx="12344400" cy="5896304"/>
          </a:xfrm>
          <a:prstGeom prst="curved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 rot="10800000">
            <a:off x="2934862" y="0"/>
            <a:ext cx="6246076" cy="6858000"/>
          </a:xfrm>
          <a:custGeom>
            <a:avLst/>
            <a:gdLst>
              <a:gd name="connsiteX0" fmla="*/ 0 w 6246076"/>
              <a:gd name="connsiteY0" fmla="*/ 0 h 6858000"/>
              <a:gd name="connsiteX1" fmla="*/ 6246076 w 6246076"/>
              <a:gd name="connsiteY1" fmla="*/ 0 h 6858000"/>
              <a:gd name="connsiteX2" fmla="*/ 6246076 w 6246076"/>
              <a:gd name="connsiteY2" fmla="*/ 6858000 h 6858000"/>
              <a:gd name="connsiteX3" fmla="*/ 2 w 6246076"/>
              <a:gd name="connsiteY3" fmla="*/ 6858000 h 6858000"/>
              <a:gd name="connsiteX4" fmla="*/ 22668 w 6246076"/>
              <a:gd name="connsiteY4" fmla="*/ 6838790 h 6858000"/>
              <a:gd name="connsiteX5" fmla="*/ 1653056 w 6246076"/>
              <a:gd name="connsiteY5" fmla="*/ 3429001 h 6858000"/>
              <a:gd name="connsiteX6" fmla="*/ 22668 w 6246076"/>
              <a:gd name="connsiteY6" fmla="*/ 19212 h 6858000"/>
              <a:gd name="connsiteX7" fmla="*/ 0 w 6246076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46076" h="6858000">
                <a:moveTo>
                  <a:pt x="0" y="0"/>
                </a:moveTo>
                <a:lnTo>
                  <a:pt x="6246076" y="0"/>
                </a:lnTo>
                <a:lnTo>
                  <a:pt x="6246076" y="6858000"/>
                </a:lnTo>
                <a:lnTo>
                  <a:pt x="2" y="6858000"/>
                </a:lnTo>
                <a:lnTo>
                  <a:pt x="22668" y="6838790"/>
                </a:lnTo>
                <a:cubicBezTo>
                  <a:pt x="1035656" y="5938203"/>
                  <a:pt x="1653056" y="4741862"/>
                  <a:pt x="1653056" y="3429001"/>
                </a:cubicBezTo>
                <a:cubicBezTo>
                  <a:pt x="1653056" y="2116140"/>
                  <a:pt x="1035656" y="919800"/>
                  <a:pt x="22668" y="1921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77800" algn="l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0800000">
            <a:off x="7898255" y="0"/>
            <a:ext cx="3636580" cy="6858000"/>
          </a:xfrm>
          <a:custGeom>
            <a:avLst/>
            <a:gdLst>
              <a:gd name="connsiteX0" fmla="*/ 0 w 3636580"/>
              <a:gd name="connsiteY0" fmla="*/ 0 h 6858000"/>
              <a:gd name="connsiteX1" fmla="*/ 1983524 w 3636580"/>
              <a:gd name="connsiteY1" fmla="*/ 0 h 6858000"/>
              <a:gd name="connsiteX2" fmla="*/ 2006192 w 3636580"/>
              <a:gd name="connsiteY2" fmla="*/ 19212 h 6858000"/>
              <a:gd name="connsiteX3" fmla="*/ 3636580 w 3636580"/>
              <a:gd name="connsiteY3" fmla="*/ 3429001 h 6858000"/>
              <a:gd name="connsiteX4" fmla="*/ 2006192 w 3636580"/>
              <a:gd name="connsiteY4" fmla="*/ 6838790 h 6858000"/>
              <a:gd name="connsiteX5" fmla="*/ 1983526 w 3636580"/>
              <a:gd name="connsiteY5" fmla="*/ 6858000 h 6858000"/>
              <a:gd name="connsiteX6" fmla="*/ 0 w 3636580"/>
              <a:gd name="connsiteY6" fmla="*/ 6858000 h 6858000"/>
              <a:gd name="connsiteX7" fmla="*/ 0 w 363658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580" h="6858000">
                <a:moveTo>
                  <a:pt x="0" y="0"/>
                </a:moveTo>
                <a:lnTo>
                  <a:pt x="1983524" y="0"/>
                </a:lnTo>
                <a:lnTo>
                  <a:pt x="2006192" y="19212"/>
                </a:lnTo>
                <a:cubicBezTo>
                  <a:pt x="3019180" y="919800"/>
                  <a:pt x="3636580" y="2116140"/>
                  <a:pt x="3636580" y="3429001"/>
                </a:cubicBezTo>
                <a:cubicBezTo>
                  <a:pt x="3636580" y="4741862"/>
                  <a:pt x="3019180" y="5938203"/>
                  <a:pt x="2006192" y="6838790"/>
                </a:cubicBezTo>
                <a:lnTo>
                  <a:pt x="198352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342900" dist="165100">
              <a:srgbClr val="00FFFF">
                <a:alpha val="5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6896100" y="1562100"/>
            <a:ext cx="6858000" cy="3733800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outerShdw blurRad="444500" dist="177800" dir="10800000" sx="96000" sy="96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7749328" y="1862878"/>
            <a:ext cx="5753100" cy="3132243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innerShdw blurRad="431800" dist="1905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50" y="5360715"/>
            <a:ext cx="1320600" cy="1486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079" y="3100386"/>
            <a:ext cx="2172602" cy="65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07" y="5360715"/>
            <a:ext cx="1058747" cy="14863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0315" y="3246507"/>
            <a:ext cx="6000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শুনবো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 হলে সংশোধন করে দেবো।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06" y="4263870"/>
            <a:ext cx="4347207" cy="290020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75357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3.7037E-6 L -0.3431 -0.6995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61" y="-3497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33333E-6 3.7037E-6 L 0.047 -0.704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-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 8"/>
          <p:cNvSpPr/>
          <p:nvPr/>
        </p:nvSpPr>
        <p:spPr>
          <a:xfrm>
            <a:off x="2034540" y="0"/>
            <a:ext cx="804672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  <a:effectLst>
            <a:innerShdw blurRad="127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123782" y="2114540"/>
            <a:ext cx="2286000" cy="2286000"/>
            <a:chOff x="5123782" y="2114540"/>
            <a:chExt cx="2286000" cy="2286000"/>
          </a:xfrm>
        </p:grpSpPr>
        <p:grpSp>
          <p:nvGrpSpPr>
            <p:cNvPr id="24" name="Group 23"/>
            <p:cNvGrpSpPr/>
            <p:nvPr/>
          </p:nvGrpSpPr>
          <p:grpSpPr>
            <a:xfrm>
              <a:off x="5123782" y="2114540"/>
              <a:ext cx="2286000" cy="2286000"/>
              <a:chOff x="5893061" y="2371467"/>
              <a:chExt cx="1757047" cy="1757047"/>
            </a:xfrm>
          </p:grpSpPr>
          <p:sp>
            <p:nvSpPr>
              <p:cNvPr id="22" name="Sun 21"/>
              <p:cNvSpPr/>
              <p:nvPr/>
            </p:nvSpPr>
            <p:spPr>
              <a:xfrm>
                <a:off x="5893061" y="2371467"/>
                <a:ext cx="1757047" cy="1757047"/>
              </a:xfrm>
              <a:prstGeom prst="sun">
                <a:avLst>
                  <a:gd name="adj" fmla="val 125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41300" dist="254000" dir="13500000" sx="90000" sy="90000" algn="br" rotWithShape="0">
                  <a:schemeClr val="bg1">
                    <a:lumMod val="95000"/>
                    <a:alpha val="9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Sun 22"/>
              <p:cNvSpPr/>
              <p:nvPr/>
            </p:nvSpPr>
            <p:spPr>
              <a:xfrm>
                <a:off x="5893061" y="2371467"/>
                <a:ext cx="1757047" cy="1757047"/>
              </a:xfrm>
              <a:prstGeom prst="sun">
                <a:avLst>
                  <a:gd name="adj" fmla="val 125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65100" dist="762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027" y="2934424"/>
              <a:ext cx="1737511" cy="646232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025470" y="991835"/>
            <a:ext cx="5029200" cy="1005840"/>
            <a:chOff x="3836281" y="1266077"/>
            <a:chExt cx="5029200" cy="1005840"/>
          </a:xfrm>
        </p:grpSpPr>
        <p:grpSp>
          <p:nvGrpSpPr>
            <p:cNvPr id="17" name="Group 16"/>
            <p:cNvGrpSpPr/>
            <p:nvPr/>
          </p:nvGrpSpPr>
          <p:grpSpPr>
            <a:xfrm>
              <a:off x="3836281" y="1266077"/>
              <a:ext cx="5029200" cy="1005840"/>
              <a:chOff x="3505200" y="1247774"/>
              <a:chExt cx="5943600" cy="1371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505200" y="1247774"/>
                <a:ext cx="5943600" cy="137160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642360" y="1353282"/>
                <a:ext cx="5669280" cy="116058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137" y="1412350"/>
              <a:ext cx="3883489" cy="713294"/>
            </a:xfrm>
            <a:prstGeom prst="rect">
              <a:avLst/>
            </a:prstGeom>
          </p:spPr>
        </p:pic>
      </p:grpSp>
      <p:sp>
        <p:nvSpPr>
          <p:cNvPr id="8" name="Freeform 7"/>
          <p:cNvSpPr/>
          <p:nvPr/>
        </p:nvSpPr>
        <p:spPr>
          <a:xfrm>
            <a:off x="0" y="0"/>
            <a:ext cx="3249930" cy="6858000"/>
          </a:xfrm>
          <a:custGeom>
            <a:avLst/>
            <a:gdLst>
              <a:gd name="connsiteX0" fmla="*/ 0 w 3249930"/>
              <a:gd name="connsiteY0" fmla="*/ 0 h 6858000"/>
              <a:gd name="connsiteX1" fmla="*/ 3249930 w 3249930"/>
              <a:gd name="connsiteY1" fmla="*/ 0 h 6858000"/>
              <a:gd name="connsiteX2" fmla="*/ 1535430 w 3249930"/>
              <a:gd name="connsiteY2" fmla="*/ 6858000 h 6858000"/>
              <a:gd name="connsiteX3" fmla="*/ 0 w 3249930"/>
              <a:gd name="connsiteY3" fmla="*/ 6858000 h 6858000"/>
              <a:gd name="connsiteX4" fmla="*/ 0 w 32499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9930" h="6858000">
                <a:moveTo>
                  <a:pt x="0" y="0"/>
                </a:moveTo>
                <a:lnTo>
                  <a:pt x="3249930" y="0"/>
                </a:lnTo>
                <a:lnTo>
                  <a:pt x="153543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sx="97000" sy="97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3161911" y="4815004"/>
            <a:ext cx="4754880" cy="1005840"/>
            <a:chOff x="3161911" y="5083026"/>
            <a:chExt cx="4754880" cy="1005840"/>
          </a:xfrm>
        </p:grpSpPr>
        <p:sp>
          <p:nvSpPr>
            <p:cNvPr id="33" name="Parallelogram 32"/>
            <p:cNvSpPr/>
            <p:nvPr/>
          </p:nvSpPr>
          <p:spPr>
            <a:xfrm>
              <a:off x="3161911" y="5083026"/>
              <a:ext cx="4754880" cy="100584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63500" dir="12000000" algn="br" rotWithShape="0">
                <a:schemeClr val="bg1">
                  <a:lumMod val="95000"/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>
              <a:off x="3161911" y="5083026"/>
              <a:ext cx="4754880" cy="100584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>
              <a:outerShdw blurRad="165100" dist="762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4" r="7088" b="22215"/>
            <a:stretch/>
          </p:blipFill>
          <p:spPr>
            <a:xfrm>
              <a:off x="3694786" y="5192347"/>
              <a:ext cx="3689131" cy="787199"/>
            </a:xfrm>
            <a:prstGeom prst="rect">
              <a:avLst/>
            </a:prstGeom>
          </p:spPr>
        </p:pic>
      </p:grpSp>
      <p:sp>
        <p:nvSpPr>
          <p:cNvPr id="7" name="Freeform 6"/>
          <p:cNvSpPr/>
          <p:nvPr/>
        </p:nvSpPr>
        <p:spPr>
          <a:xfrm>
            <a:off x="8942070" y="0"/>
            <a:ext cx="3249930" cy="6858000"/>
          </a:xfrm>
          <a:custGeom>
            <a:avLst/>
            <a:gdLst>
              <a:gd name="connsiteX0" fmla="*/ 1714500 w 3249930"/>
              <a:gd name="connsiteY0" fmla="*/ 0 h 6858000"/>
              <a:gd name="connsiteX1" fmla="*/ 3249930 w 3249930"/>
              <a:gd name="connsiteY1" fmla="*/ 0 h 6858000"/>
              <a:gd name="connsiteX2" fmla="*/ 3249930 w 3249930"/>
              <a:gd name="connsiteY2" fmla="*/ 6858000 h 6858000"/>
              <a:gd name="connsiteX3" fmla="*/ 0 w 3249930"/>
              <a:gd name="connsiteY3" fmla="*/ 6858000 h 6858000"/>
              <a:gd name="connsiteX4" fmla="*/ 1714500 w 324993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9930" h="6858000">
                <a:moveTo>
                  <a:pt x="1714500" y="0"/>
                </a:moveTo>
                <a:lnTo>
                  <a:pt x="3249930" y="0"/>
                </a:lnTo>
                <a:lnTo>
                  <a:pt x="324993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38100" dir="10800000" sx="97000" sy="97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00FFFF"/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8622" y="513681"/>
            <a:ext cx="1962150" cy="1962149"/>
            <a:chOff x="398622" y="513681"/>
            <a:chExt cx="1962150" cy="1962149"/>
          </a:xfrm>
        </p:grpSpPr>
        <p:grpSp>
          <p:nvGrpSpPr>
            <p:cNvPr id="41" name="Group 40"/>
            <p:cNvGrpSpPr/>
            <p:nvPr/>
          </p:nvGrpSpPr>
          <p:grpSpPr>
            <a:xfrm>
              <a:off x="398622" y="513681"/>
              <a:ext cx="1962150" cy="1962149"/>
              <a:chOff x="398622" y="513681"/>
              <a:chExt cx="1962150" cy="1962149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98622" y="513681"/>
                <a:ext cx="1962150" cy="19621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dist="254000" dir="13500000" sx="90000" sy="90000" algn="br" rotWithShape="0">
                  <a:schemeClr val="bg1">
                    <a:lumMod val="95000"/>
                    <a:alpha val="9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8622" y="513681"/>
                <a:ext cx="1962150" cy="19621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dist="762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65" y="1070408"/>
                <a:ext cx="1653865" cy="848694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975793" y="555846"/>
              <a:ext cx="807808" cy="564996"/>
              <a:chOff x="6276510" y="1603308"/>
              <a:chExt cx="2214290" cy="1548717"/>
            </a:xfrm>
          </p:grpSpPr>
          <p:sp>
            <p:nvSpPr>
              <p:cNvPr id="28" name="Oval 1"/>
              <p:cNvSpPr/>
              <p:nvPr/>
            </p:nvSpPr>
            <p:spPr>
              <a:xfrm>
                <a:off x="6966010" y="1603308"/>
                <a:ext cx="901821" cy="147927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1"/>
              <p:cNvSpPr/>
              <p:nvPr/>
            </p:nvSpPr>
            <p:spPr>
              <a:xfrm rot="1800000">
                <a:off x="7313218" y="1878220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1"/>
              <p:cNvSpPr/>
              <p:nvPr/>
            </p:nvSpPr>
            <p:spPr>
              <a:xfrm rot="19800000" flipH="1">
                <a:off x="6738209" y="1878221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1"/>
              <p:cNvSpPr/>
              <p:nvPr/>
            </p:nvSpPr>
            <p:spPr>
              <a:xfrm rot="3600000">
                <a:off x="7465618" y="2126324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1"/>
              <p:cNvSpPr/>
              <p:nvPr/>
            </p:nvSpPr>
            <p:spPr>
              <a:xfrm rot="18000000" flipH="1">
                <a:off x="6525132" y="2126324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 flipV="1">
              <a:off x="975793" y="1780493"/>
              <a:ext cx="807808" cy="564996"/>
              <a:chOff x="6276510" y="1603308"/>
              <a:chExt cx="2214290" cy="1548717"/>
            </a:xfrm>
          </p:grpSpPr>
          <p:sp>
            <p:nvSpPr>
              <p:cNvPr id="36" name="Oval 1"/>
              <p:cNvSpPr/>
              <p:nvPr/>
            </p:nvSpPr>
            <p:spPr>
              <a:xfrm>
                <a:off x="6966010" y="1603308"/>
                <a:ext cx="901821" cy="147927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1"/>
              <p:cNvSpPr/>
              <p:nvPr/>
            </p:nvSpPr>
            <p:spPr>
              <a:xfrm rot="1800000">
                <a:off x="7313218" y="1878220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1"/>
              <p:cNvSpPr/>
              <p:nvPr/>
            </p:nvSpPr>
            <p:spPr>
              <a:xfrm rot="19800000" flipH="1">
                <a:off x="6738209" y="1878221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1"/>
              <p:cNvSpPr/>
              <p:nvPr/>
            </p:nvSpPr>
            <p:spPr>
              <a:xfrm rot="3600000">
                <a:off x="7465618" y="2126324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1"/>
              <p:cNvSpPr/>
              <p:nvPr/>
            </p:nvSpPr>
            <p:spPr>
              <a:xfrm rot="18000000" flipH="1">
                <a:off x="6525132" y="2126324"/>
                <a:ext cx="776559" cy="1273804"/>
              </a:xfrm>
              <a:custGeom>
                <a:avLst/>
                <a:gdLst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  <a:gd name="connsiteX0" fmla="*/ 0 w 2144110"/>
                  <a:gd name="connsiteY0" fmla="*/ 1072055 h 2144110"/>
                  <a:gd name="connsiteX1" fmla="*/ 1072055 w 2144110"/>
                  <a:gd name="connsiteY1" fmla="*/ 0 h 2144110"/>
                  <a:gd name="connsiteX2" fmla="*/ 2144110 w 2144110"/>
                  <a:gd name="connsiteY2" fmla="*/ 1072055 h 2144110"/>
                  <a:gd name="connsiteX3" fmla="*/ 1072055 w 2144110"/>
                  <a:gd name="connsiteY3" fmla="*/ 2144110 h 2144110"/>
                  <a:gd name="connsiteX4" fmla="*/ 0 w 2144110"/>
                  <a:gd name="connsiteY4" fmla="*/ 1072055 h 21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4110" h="2144110">
                    <a:moveTo>
                      <a:pt x="0" y="1072055"/>
                    </a:moveTo>
                    <a:cubicBezTo>
                      <a:pt x="0" y="479975"/>
                      <a:pt x="1054406" y="0"/>
                      <a:pt x="1072055" y="0"/>
                    </a:cubicBezTo>
                    <a:cubicBezTo>
                      <a:pt x="1089704" y="0"/>
                      <a:pt x="2144110" y="479975"/>
                      <a:pt x="2144110" y="1072055"/>
                    </a:cubicBezTo>
                    <a:cubicBezTo>
                      <a:pt x="2144110" y="1664135"/>
                      <a:pt x="1201074" y="2144110"/>
                      <a:pt x="1072055" y="2144110"/>
                    </a:cubicBezTo>
                    <a:cubicBezTo>
                      <a:pt x="943036" y="2144110"/>
                      <a:pt x="0" y="1664135"/>
                      <a:pt x="0" y="107205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0066">
                      <a:alpha val="42000"/>
                    </a:srgbClr>
                  </a:gs>
                  <a:gs pos="74000">
                    <a:srgbClr val="33CC33"/>
                  </a:gs>
                  <a:gs pos="83000">
                    <a:srgbClr val="33CC33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90470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 p14:presetBounceEnd="3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 p14:presetBounceEnd="3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5000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5000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8" grpId="0" animBg="1"/>
          <p:bldP spid="7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" y="0"/>
            <a:ext cx="10169351" cy="6858000"/>
          </a:xfrm>
          <a:custGeom>
            <a:avLst/>
            <a:gdLst>
              <a:gd name="connsiteX0" fmla="*/ 0 w 10169351"/>
              <a:gd name="connsiteY0" fmla="*/ 0 h 6858000"/>
              <a:gd name="connsiteX1" fmla="*/ 6057901 w 10169351"/>
              <a:gd name="connsiteY1" fmla="*/ 0 h 6858000"/>
              <a:gd name="connsiteX2" fmla="*/ 10169351 w 10169351"/>
              <a:gd name="connsiteY2" fmla="*/ 4596652 h 6858000"/>
              <a:gd name="connsiteX3" fmla="*/ 10122110 w 10169351"/>
              <a:gd name="connsiteY3" fmla="*/ 4625351 h 6858000"/>
              <a:gd name="connsiteX4" fmla="*/ 9333186 w 10169351"/>
              <a:gd name="connsiteY4" fmla="*/ 6109139 h 6858000"/>
              <a:gd name="connsiteX5" fmla="*/ 9473805 w 10169351"/>
              <a:gd name="connsiteY5" fmla="*/ 6805649 h 6858000"/>
              <a:gd name="connsiteX6" fmla="*/ 9499024 w 10169351"/>
              <a:gd name="connsiteY6" fmla="*/ 6858000 h 6858000"/>
              <a:gd name="connsiteX7" fmla="*/ 6057901 w 101693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9351" h="6858000">
                <a:moveTo>
                  <a:pt x="0" y="0"/>
                </a:moveTo>
                <a:lnTo>
                  <a:pt x="6057901" y="0"/>
                </a:lnTo>
                <a:lnTo>
                  <a:pt x="10169351" y="4596652"/>
                </a:lnTo>
                <a:lnTo>
                  <a:pt x="10122110" y="4625351"/>
                </a:lnTo>
                <a:cubicBezTo>
                  <a:pt x="9646130" y="4946917"/>
                  <a:pt x="9333186" y="5491482"/>
                  <a:pt x="9333186" y="6109139"/>
                </a:cubicBezTo>
                <a:cubicBezTo>
                  <a:pt x="9333186" y="6356202"/>
                  <a:pt x="9383257" y="6591570"/>
                  <a:pt x="9473805" y="6805649"/>
                </a:cubicBezTo>
                <a:lnTo>
                  <a:pt x="9499024" y="6858000"/>
                </a:lnTo>
                <a:lnTo>
                  <a:pt x="605790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55600" dir="18900000" sx="89000" sy="89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0" y="0"/>
            <a:ext cx="6057900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355600" dist="38100" dir="18900000" sx="102000" sy="102000" algn="b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flipH="1" flipV="1">
            <a:off x="6057900" y="0"/>
            <a:ext cx="6134100" cy="68580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304800" dist="152400" dir="8100000" sx="98000" sy="98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376538" y="4351282"/>
            <a:ext cx="2823301" cy="250671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04800" dist="139700" dir="13500000" sx="98000" sy="98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9613331" y="4561523"/>
            <a:ext cx="2586509" cy="2296477"/>
          </a:xfrm>
          <a:custGeom>
            <a:avLst/>
            <a:gdLst>
              <a:gd name="connsiteX0" fmla="*/ 1789387 w 2858814"/>
              <a:gd name="connsiteY0" fmla="*/ 0 h 2538248"/>
              <a:gd name="connsiteX1" fmla="*/ 2789850 w 2858814"/>
              <a:gd name="connsiteY1" fmla="*/ 305599 h 2538248"/>
              <a:gd name="connsiteX2" fmla="*/ 2858814 w 2858814"/>
              <a:gd name="connsiteY2" fmla="*/ 357170 h 2538248"/>
              <a:gd name="connsiteX3" fmla="*/ 2858814 w 2858814"/>
              <a:gd name="connsiteY3" fmla="*/ 2538248 h 2538248"/>
              <a:gd name="connsiteX4" fmla="*/ 165838 w 2858814"/>
              <a:gd name="connsiteY4" fmla="*/ 2538248 h 2538248"/>
              <a:gd name="connsiteX5" fmla="*/ 140619 w 2858814"/>
              <a:gd name="connsiteY5" fmla="*/ 2485897 h 2538248"/>
              <a:gd name="connsiteX6" fmla="*/ 0 w 2858814"/>
              <a:gd name="connsiteY6" fmla="*/ 1789387 h 2538248"/>
              <a:gd name="connsiteX7" fmla="*/ 1789387 w 2858814"/>
              <a:gd name="connsiteY7" fmla="*/ 0 h 253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58814" h="2538248">
                <a:moveTo>
                  <a:pt x="1789387" y="0"/>
                </a:moveTo>
                <a:cubicBezTo>
                  <a:pt x="2159981" y="0"/>
                  <a:pt x="2504262" y="112660"/>
                  <a:pt x="2789850" y="305599"/>
                </a:cubicBezTo>
                <a:lnTo>
                  <a:pt x="2858814" y="357170"/>
                </a:lnTo>
                <a:lnTo>
                  <a:pt x="2858814" y="2538248"/>
                </a:lnTo>
                <a:lnTo>
                  <a:pt x="165838" y="2538248"/>
                </a:lnTo>
                <a:lnTo>
                  <a:pt x="140619" y="2485897"/>
                </a:lnTo>
                <a:cubicBezTo>
                  <a:pt x="50071" y="2271818"/>
                  <a:pt x="0" y="2036450"/>
                  <a:pt x="0" y="1789387"/>
                </a:cubicBezTo>
                <a:cubicBezTo>
                  <a:pt x="0" y="801136"/>
                  <a:pt x="801136" y="0"/>
                  <a:pt x="1789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266700" dist="1016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152006" y="1327627"/>
            <a:ext cx="1730584" cy="2354504"/>
            <a:chOff x="5238730" y="2242030"/>
            <a:chExt cx="1730584" cy="2354504"/>
          </a:xfrm>
        </p:grpSpPr>
        <p:sp>
          <p:nvSpPr>
            <p:cNvPr id="28" name="Freeform 27"/>
            <p:cNvSpPr/>
            <p:nvPr/>
          </p:nvSpPr>
          <p:spPr>
            <a:xfrm rot="1381625" flipH="1">
              <a:off x="5238730" y="2859174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9418375">
              <a:off x="5239159" y="2242030"/>
              <a:ext cx="430965" cy="1653135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5400000">
              <a:off x="5794444" y="2226873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>
            <a:xfrm rot="5400000" flipH="1">
              <a:off x="5794444" y="2996738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830171" y="1462192"/>
            <a:ext cx="1890716" cy="2390945"/>
            <a:chOff x="6916895" y="2376595"/>
            <a:chExt cx="1890716" cy="2390945"/>
          </a:xfrm>
        </p:grpSpPr>
        <p:sp>
          <p:nvSpPr>
            <p:cNvPr id="37" name="Freeform 36"/>
            <p:cNvSpPr/>
            <p:nvPr/>
          </p:nvSpPr>
          <p:spPr>
            <a:xfrm rot="2281625" flipH="1">
              <a:off x="6916895" y="3030180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7035689" y="2376595"/>
              <a:ext cx="1771922" cy="2152756"/>
              <a:chOff x="7035689" y="2376595"/>
              <a:chExt cx="1771922" cy="2152756"/>
            </a:xfrm>
          </p:grpSpPr>
          <p:sp>
            <p:nvSpPr>
              <p:cNvPr id="39" name="Freeform 38"/>
              <p:cNvSpPr/>
              <p:nvPr/>
            </p:nvSpPr>
            <p:spPr>
              <a:xfrm rot="10318375">
                <a:off x="7083795" y="2376595"/>
                <a:ext cx="430965" cy="1712442"/>
              </a:xfrm>
              <a:custGeom>
                <a:avLst/>
                <a:gdLst>
                  <a:gd name="connsiteX0" fmla="*/ 0 w 628046"/>
                  <a:gd name="connsiteY0" fmla="*/ 0 h 1808173"/>
                  <a:gd name="connsiteX1" fmla="*/ 628046 w 628046"/>
                  <a:gd name="connsiteY1" fmla="*/ 1808173 h 1808173"/>
                  <a:gd name="connsiteX2" fmla="*/ 0 w 628046"/>
                  <a:gd name="connsiteY2" fmla="*/ 1719604 h 1808173"/>
                  <a:gd name="connsiteX0" fmla="*/ 0 w 681035"/>
                  <a:gd name="connsiteY0" fmla="*/ 0 h 2144480"/>
                  <a:gd name="connsiteX1" fmla="*/ 681035 w 681035"/>
                  <a:gd name="connsiteY1" fmla="*/ 2144479 h 2144480"/>
                  <a:gd name="connsiteX2" fmla="*/ 0 w 681035"/>
                  <a:gd name="connsiteY2" fmla="*/ 1719604 h 2144480"/>
                  <a:gd name="connsiteX3" fmla="*/ 0 w 681035"/>
                  <a:gd name="connsiteY3" fmla="*/ 0 h 2144480"/>
                  <a:gd name="connsiteX0" fmla="*/ 0 w 646154"/>
                  <a:gd name="connsiteY0" fmla="*/ 0 h 2397688"/>
                  <a:gd name="connsiteX1" fmla="*/ 646155 w 646154"/>
                  <a:gd name="connsiteY1" fmla="*/ 2397689 h 2397688"/>
                  <a:gd name="connsiteX2" fmla="*/ 0 w 646154"/>
                  <a:gd name="connsiteY2" fmla="*/ 1719604 h 2397688"/>
                  <a:gd name="connsiteX3" fmla="*/ 0 w 646154"/>
                  <a:gd name="connsiteY3" fmla="*/ 0 h 239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154" h="2397688">
                    <a:moveTo>
                      <a:pt x="0" y="0"/>
                    </a:moveTo>
                    <a:lnTo>
                      <a:pt x="646155" y="2397689"/>
                    </a:lnTo>
                    <a:lnTo>
                      <a:pt x="0" y="171960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>
              <a:xfrm rot="6300000">
                <a:off x="7632741" y="2610849"/>
                <a:ext cx="777073" cy="1572666"/>
              </a:xfrm>
              <a:custGeom>
                <a:avLst/>
                <a:gdLst>
                  <a:gd name="connsiteX0" fmla="*/ 1068831 w 1068831"/>
                  <a:gd name="connsiteY0" fmla="*/ 0 h 2163135"/>
                  <a:gd name="connsiteX1" fmla="*/ 1068831 w 1068831"/>
                  <a:gd name="connsiteY1" fmla="*/ 1618593 h 2163135"/>
                  <a:gd name="connsiteX2" fmla="*/ 0 w 1068831"/>
                  <a:gd name="connsiteY2" fmla="*/ 2163135 h 21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831" h="2163135">
                    <a:moveTo>
                      <a:pt x="1068831" y="0"/>
                    </a:moveTo>
                    <a:lnTo>
                      <a:pt x="1068831" y="1618593"/>
                    </a:lnTo>
                    <a:lnTo>
                      <a:pt x="0" y="2163135"/>
                    </a:lnTo>
                    <a:close/>
                  </a:path>
                </a:pathLst>
              </a:custGeom>
              <a:solidFill>
                <a:srgbClr val="19C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Freeform 53"/>
              <p:cNvSpPr/>
              <p:nvPr/>
            </p:nvSpPr>
            <p:spPr>
              <a:xfrm rot="6300000" flipH="1">
                <a:off x="7433485" y="3354482"/>
                <a:ext cx="777073" cy="1572666"/>
              </a:xfrm>
              <a:custGeom>
                <a:avLst/>
                <a:gdLst>
                  <a:gd name="connsiteX0" fmla="*/ 1068831 w 1068831"/>
                  <a:gd name="connsiteY0" fmla="*/ 0 h 2163135"/>
                  <a:gd name="connsiteX1" fmla="*/ 1068831 w 1068831"/>
                  <a:gd name="connsiteY1" fmla="*/ 1618593 h 2163135"/>
                  <a:gd name="connsiteX2" fmla="*/ 0 w 1068831"/>
                  <a:gd name="connsiteY2" fmla="*/ 2163135 h 21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831" h="2163135">
                    <a:moveTo>
                      <a:pt x="1068831" y="0"/>
                    </a:moveTo>
                    <a:lnTo>
                      <a:pt x="1068831" y="1618593"/>
                    </a:lnTo>
                    <a:lnTo>
                      <a:pt x="0" y="216313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8847022" y="1921454"/>
            <a:ext cx="2643468" cy="2240425"/>
            <a:chOff x="7933746" y="2835857"/>
            <a:chExt cx="2643468" cy="2240425"/>
          </a:xfrm>
        </p:grpSpPr>
        <p:sp>
          <p:nvSpPr>
            <p:cNvPr id="56" name="Freeform 55"/>
            <p:cNvSpPr/>
            <p:nvPr/>
          </p:nvSpPr>
          <p:spPr>
            <a:xfrm rot="3181625" flipH="1">
              <a:off x="8586943" y="3406862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rot="11218375">
              <a:off x="8919526" y="2835857"/>
              <a:ext cx="430965" cy="1695694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7200000">
              <a:off x="9402344" y="3234690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05F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7200000" flipH="1">
              <a:off x="9017412" y="3901413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348989" y="1772282"/>
            <a:ext cx="1895800" cy="2348239"/>
            <a:chOff x="3435713" y="2686685"/>
            <a:chExt cx="1895800" cy="2348239"/>
          </a:xfrm>
        </p:grpSpPr>
        <p:sp>
          <p:nvSpPr>
            <p:cNvPr id="61" name="Freeform 60"/>
            <p:cNvSpPr/>
            <p:nvPr/>
          </p:nvSpPr>
          <p:spPr>
            <a:xfrm rot="481625" flipH="1">
              <a:off x="3611470" y="3297564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rot="8518375">
              <a:off x="3435713" y="2686685"/>
              <a:ext cx="430965" cy="1671134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4500000">
              <a:off x="3957388" y="250099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 rot="4500000" flipH="1">
              <a:off x="4156643" y="3244628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 rot="3600000">
            <a:off x="2496429" y="2462546"/>
            <a:ext cx="2352274" cy="1730583"/>
            <a:chOff x="4824437" y="2505535"/>
            <a:chExt cx="2352274" cy="1730583"/>
          </a:xfrm>
        </p:grpSpPr>
        <p:sp>
          <p:nvSpPr>
            <p:cNvPr id="66" name="Freeform 65"/>
            <p:cNvSpPr/>
            <p:nvPr/>
          </p:nvSpPr>
          <p:spPr>
            <a:xfrm rot="17581625" flipH="1">
              <a:off x="6092548" y="3151956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 rot="4018375">
              <a:off x="5434360" y="3194346"/>
              <a:ext cx="430965" cy="1650811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204846" y="250553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BB0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flipH="1">
              <a:off x="5974711" y="250553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21168" y="126108"/>
            <a:ext cx="3046926" cy="3046926"/>
            <a:chOff x="136932" y="126108"/>
            <a:chExt cx="3046926" cy="3046926"/>
          </a:xfrm>
        </p:grpSpPr>
        <p:grpSp>
          <p:nvGrpSpPr>
            <p:cNvPr id="75" name="Group 74"/>
            <p:cNvGrpSpPr/>
            <p:nvPr/>
          </p:nvGrpSpPr>
          <p:grpSpPr>
            <a:xfrm>
              <a:off x="136932" y="126108"/>
              <a:ext cx="3046926" cy="3046926"/>
              <a:chOff x="1288701" y="1640928"/>
              <a:chExt cx="3168869" cy="3168869"/>
            </a:xfrm>
          </p:grpSpPr>
          <p:sp>
            <p:nvSpPr>
              <p:cNvPr id="78" name="Oval 77"/>
              <p:cNvSpPr/>
              <p:nvPr/>
            </p:nvSpPr>
            <p:spPr>
              <a:xfrm>
                <a:off x="1288701" y="1640928"/>
                <a:ext cx="3168869" cy="316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1288701" y="1640928"/>
                <a:ext cx="3168869" cy="316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1695977" y="2048204"/>
                <a:ext cx="2354317" cy="2354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695977" y="2048204"/>
                <a:ext cx="2354317" cy="2354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75"/>
            <p:cNvSpPr/>
            <p:nvPr/>
          </p:nvSpPr>
          <p:spPr>
            <a:xfrm>
              <a:off x="915651" y="904827"/>
              <a:ext cx="1489488" cy="1489488"/>
            </a:xfrm>
            <a:prstGeom prst="ellipse">
              <a:avLst/>
            </a:prstGeom>
            <a:gradFill flip="none" rotWithShape="1">
              <a:gsLst>
                <a:gs pos="28000">
                  <a:srgbClr val="FFFF00">
                    <a:alpha val="0"/>
                  </a:srgb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48" y="1094787"/>
              <a:ext cx="2469094" cy="1109568"/>
            </a:xfrm>
            <a:prstGeom prst="rect">
              <a:avLst/>
            </a:prstGeom>
          </p:spPr>
        </p:pic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0" y="1217400"/>
            <a:ext cx="2523963" cy="82912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2"/>
          <a:stretch/>
        </p:blipFill>
        <p:spPr>
          <a:xfrm>
            <a:off x="10100702" y="5012296"/>
            <a:ext cx="1908958" cy="1344813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3964799" y="3933353"/>
            <a:ext cx="5982117" cy="1455817"/>
            <a:chOff x="3051523" y="4847756"/>
            <a:chExt cx="5982117" cy="1455817"/>
          </a:xfrm>
        </p:grpSpPr>
        <p:sp>
          <p:nvSpPr>
            <p:cNvPr id="71" name="Arc 70"/>
            <p:cNvSpPr/>
            <p:nvPr/>
          </p:nvSpPr>
          <p:spPr>
            <a:xfrm>
              <a:off x="3051523" y="4847756"/>
              <a:ext cx="5982117" cy="1455817"/>
            </a:xfrm>
            <a:prstGeom prst="arc">
              <a:avLst>
                <a:gd name="adj1" fmla="val 16200000"/>
                <a:gd name="adj2" fmla="val 21348615"/>
              </a:avLst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flipH="1">
              <a:off x="3051523" y="4847756"/>
              <a:ext cx="5982117" cy="1455817"/>
            </a:xfrm>
            <a:prstGeom prst="arc">
              <a:avLst>
                <a:gd name="adj1" fmla="val 16200000"/>
                <a:gd name="adj2" fmla="val 21348615"/>
              </a:avLst>
            </a:prstGeom>
            <a:ln w="3810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20700000">
              <a:off x="8828690" y="5278813"/>
              <a:ext cx="94593" cy="112993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8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575560" y="274320"/>
            <a:ext cx="7040880" cy="6309360"/>
          </a:xfrm>
          <a:custGeom>
            <a:avLst/>
            <a:gdLst>
              <a:gd name="connsiteX0" fmla="*/ 3429000 w 7772400"/>
              <a:gd name="connsiteY0" fmla="*/ 0 h 6858000"/>
              <a:gd name="connsiteX1" fmla="*/ 4343400 w 7772400"/>
              <a:gd name="connsiteY1" fmla="*/ 0 h 6858000"/>
              <a:gd name="connsiteX2" fmla="*/ 5325260 w 7772400"/>
              <a:gd name="connsiteY2" fmla="*/ 981860 h 6858000"/>
              <a:gd name="connsiteX3" fmla="*/ 4605730 w 7772400"/>
              <a:gd name="connsiteY3" fmla="*/ 981860 h 6858000"/>
              <a:gd name="connsiteX4" fmla="*/ 4605730 w 7772400"/>
              <a:gd name="connsiteY4" fmla="*/ 1558844 h 6858000"/>
              <a:gd name="connsiteX5" fmla="*/ 5756356 w 7772400"/>
              <a:gd name="connsiteY5" fmla="*/ 1558844 h 6858000"/>
              <a:gd name="connsiteX6" fmla="*/ 5756356 w 7772400"/>
              <a:gd name="connsiteY6" fmla="*/ 2709470 h 6858000"/>
              <a:gd name="connsiteX7" fmla="*/ 6333340 w 7772400"/>
              <a:gd name="connsiteY7" fmla="*/ 2709470 h 6858000"/>
              <a:gd name="connsiteX8" fmla="*/ 6333340 w 7772400"/>
              <a:gd name="connsiteY8" fmla="*/ 1989940 h 6858000"/>
              <a:gd name="connsiteX9" fmla="*/ 7772400 w 7772400"/>
              <a:gd name="connsiteY9" fmla="*/ 3429000 h 6858000"/>
              <a:gd name="connsiteX10" fmla="*/ 6333340 w 7772400"/>
              <a:gd name="connsiteY10" fmla="*/ 4868060 h 6858000"/>
              <a:gd name="connsiteX11" fmla="*/ 6333340 w 7772400"/>
              <a:gd name="connsiteY11" fmla="*/ 4148530 h 6858000"/>
              <a:gd name="connsiteX12" fmla="*/ 5756356 w 7772400"/>
              <a:gd name="connsiteY12" fmla="*/ 4148530 h 6858000"/>
              <a:gd name="connsiteX13" fmla="*/ 5756356 w 7772400"/>
              <a:gd name="connsiteY13" fmla="*/ 5299156 h 6858000"/>
              <a:gd name="connsiteX14" fmla="*/ 4605730 w 7772400"/>
              <a:gd name="connsiteY14" fmla="*/ 5299156 h 6858000"/>
              <a:gd name="connsiteX15" fmla="*/ 4605730 w 7772400"/>
              <a:gd name="connsiteY15" fmla="*/ 5876140 h 6858000"/>
              <a:gd name="connsiteX16" fmla="*/ 5325260 w 7772400"/>
              <a:gd name="connsiteY16" fmla="*/ 5876140 h 6858000"/>
              <a:gd name="connsiteX17" fmla="*/ 4343400 w 7772400"/>
              <a:gd name="connsiteY17" fmla="*/ 6858000 h 6858000"/>
              <a:gd name="connsiteX18" fmla="*/ 3429000 w 7772400"/>
              <a:gd name="connsiteY18" fmla="*/ 6858000 h 6858000"/>
              <a:gd name="connsiteX19" fmla="*/ 2447140 w 7772400"/>
              <a:gd name="connsiteY19" fmla="*/ 5876140 h 6858000"/>
              <a:gd name="connsiteX20" fmla="*/ 3166670 w 7772400"/>
              <a:gd name="connsiteY20" fmla="*/ 5876140 h 6858000"/>
              <a:gd name="connsiteX21" fmla="*/ 3166670 w 7772400"/>
              <a:gd name="connsiteY21" fmla="*/ 5299156 h 6858000"/>
              <a:gd name="connsiteX22" fmla="*/ 2016044 w 7772400"/>
              <a:gd name="connsiteY22" fmla="*/ 5299156 h 6858000"/>
              <a:gd name="connsiteX23" fmla="*/ 2016044 w 7772400"/>
              <a:gd name="connsiteY23" fmla="*/ 4148530 h 6858000"/>
              <a:gd name="connsiteX24" fmla="*/ 1439060 w 7772400"/>
              <a:gd name="connsiteY24" fmla="*/ 4148530 h 6858000"/>
              <a:gd name="connsiteX25" fmla="*/ 1439060 w 7772400"/>
              <a:gd name="connsiteY25" fmla="*/ 4868060 h 6858000"/>
              <a:gd name="connsiteX26" fmla="*/ 0 w 7772400"/>
              <a:gd name="connsiteY26" fmla="*/ 3429000 h 6858000"/>
              <a:gd name="connsiteX27" fmla="*/ 1439060 w 7772400"/>
              <a:gd name="connsiteY27" fmla="*/ 1989940 h 6858000"/>
              <a:gd name="connsiteX28" fmla="*/ 1439060 w 7772400"/>
              <a:gd name="connsiteY28" fmla="*/ 2709470 h 6858000"/>
              <a:gd name="connsiteX29" fmla="*/ 2016044 w 7772400"/>
              <a:gd name="connsiteY29" fmla="*/ 2709470 h 6858000"/>
              <a:gd name="connsiteX30" fmla="*/ 2016044 w 7772400"/>
              <a:gd name="connsiteY30" fmla="*/ 1558844 h 6858000"/>
              <a:gd name="connsiteX31" fmla="*/ 3166670 w 7772400"/>
              <a:gd name="connsiteY31" fmla="*/ 1558844 h 6858000"/>
              <a:gd name="connsiteX32" fmla="*/ 3166670 w 7772400"/>
              <a:gd name="connsiteY32" fmla="*/ 981860 h 6858000"/>
              <a:gd name="connsiteX33" fmla="*/ 2447140 w 7772400"/>
              <a:gd name="connsiteY33" fmla="*/ 981860 h 6858000"/>
              <a:gd name="connsiteX34" fmla="*/ 3429000 w 7772400"/>
              <a:gd name="connsiteY3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72400" h="6858000">
                <a:moveTo>
                  <a:pt x="3429000" y="0"/>
                </a:moveTo>
                <a:lnTo>
                  <a:pt x="4343400" y="0"/>
                </a:lnTo>
                <a:lnTo>
                  <a:pt x="5325260" y="981860"/>
                </a:lnTo>
                <a:lnTo>
                  <a:pt x="4605730" y="981860"/>
                </a:lnTo>
                <a:lnTo>
                  <a:pt x="4605730" y="1558844"/>
                </a:lnTo>
                <a:lnTo>
                  <a:pt x="5756356" y="1558844"/>
                </a:lnTo>
                <a:lnTo>
                  <a:pt x="5756356" y="2709470"/>
                </a:lnTo>
                <a:lnTo>
                  <a:pt x="6333340" y="2709470"/>
                </a:lnTo>
                <a:lnTo>
                  <a:pt x="6333340" y="1989940"/>
                </a:lnTo>
                <a:lnTo>
                  <a:pt x="7772400" y="3429000"/>
                </a:lnTo>
                <a:lnTo>
                  <a:pt x="6333340" y="4868060"/>
                </a:lnTo>
                <a:lnTo>
                  <a:pt x="6333340" y="4148530"/>
                </a:lnTo>
                <a:lnTo>
                  <a:pt x="5756356" y="4148530"/>
                </a:lnTo>
                <a:lnTo>
                  <a:pt x="5756356" y="5299156"/>
                </a:lnTo>
                <a:lnTo>
                  <a:pt x="4605730" y="5299156"/>
                </a:lnTo>
                <a:lnTo>
                  <a:pt x="4605730" y="5876140"/>
                </a:lnTo>
                <a:lnTo>
                  <a:pt x="5325260" y="5876140"/>
                </a:lnTo>
                <a:lnTo>
                  <a:pt x="4343400" y="6858000"/>
                </a:lnTo>
                <a:lnTo>
                  <a:pt x="3429000" y="6858000"/>
                </a:lnTo>
                <a:lnTo>
                  <a:pt x="2447140" y="5876140"/>
                </a:lnTo>
                <a:lnTo>
                  <a:pt x="3166670" y="5876140"/>
                </a:lnTo>
                <a:lnTo>
                  <a:pt x="3166670" y="5299156"/>
                </a:lnTo>
                <a:lnTo>
                  <a:pt x="2016044" y="5299156"/>
                </a:lnTo>
                <a:lnTo>
                  <a:pt x="2016044" y="4148530"/>
                </a:lnTo>
                <a:lnTo>
                  <a:pt x="1439060" y="4148530"/>
                </a:lnTo>
                <a:lnTo>
                  <a:pt x="1439060" y="4868060"/>
                </a:lnTo>
                <a:lnTo>
                  <a:pt x="0" y="3429000"/>
                </a:lnTo>
                <a:lnTo>
                  <a:pt x="1439060" y="1989940"/>
                </a:lnTo>
                <a:lnTo>
                  <a:pt x="1439060" y="2709470"/>
                </a:lnTo>
                <a:lnTo>
                  <a:pt x="2016044" y="2709470"/>
                </a:lnTo>
                <a:lnTo>
                  <a:pt x="2016044" y="1558844"/>
                </a:lnTo>
                <a:lnTo>
                  <a:pt x="3166670" y="1558844"/>
                </a:lnTo>
                <a:lnTo>
                  <a:pt x="3166670" y="981860"/>
                </a:lnTo>
                <a:lnTo>
                  <a:pt x="2447140" y="981860"/>
                </a:lnTo>
                <a:lnTo>
                  <a:pt x="3429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292100">
              <a:prstClr val="black">
                <a:alpha val="7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0"/>
            <a:ext cx="5638800" cy="6858000"/>
          </a:xfrm>
          <a:custGeom>
            <a:avLst/>
            <a:gdLst>
              <a:gd name="connsiteX0" fmla="*/ 0 w 5638800"/>
              <a:gd name="connsiteY0" fmla="*/ 0 h 6858000"/>
              <a:gd name="connsiteX1" fmla="*/ 5638800 w 5638800"/>
              <a:gd name="connsiteY1" fmla="*/ 0 h 6858000"/>
              <a:gd name="connsiteX2" fmla="*/ 4656940 w 5638800"/>
              <a:gd name="connsiteY2" fmla="*/ 981860 h 6858000"/>
              <a:gd name="connsiteX3" fmla="*/ 5376470 w 5638800"/>
              <a:gd name="connsiteY3" fmla="*/ 981860 h 6858000"/>
              <a:gd name="connsiteX4" fmla="*/ 5376470 w 5638800"/>
              <a:gd name="connsiteY4" fmla="*/ 1558844 h 6858000"/>
              <a:gd name="connsiteX5" fmla="*/ 4225844 w 5638800"/>
              <a:gd name="connsiteY5" fmla="*/ 1558844 h 6858000"/>
              <a:gd name="connsiteX6" fmla="*/ 4225844 w 5638800"/>
              <a:gd name="connsiteY6" fmla="*/ 2709470 h 6858000"/>
              <a:gd name="connsiteX7" fmla="*/ 3648860 w 5638800"/>
              <a:gd name="connsiteY7" fmla="*/ 2709470 h 6858000"/>
              <a:gd name="connsiteX8" fmla="*/ 3648860 w 5638800"/>
              <a:gd name="connsiteY8" fmla="*/ 1989940 h 6858000"/>
              <a:gd name="connsiteX9" fmla="*/ 2209800 w 5638800"/>
              <a:gd name="connsiteY9" fmla="*/ 3429000 h 6858000"/>
              <a:gd name="connsiteX10" fmla="*/ 3648860 w 5638800"/>
              <a:gd name="connsiteY10" fmla="*/ 4868060 h 6858000"/>
              <a:gd name="connsiteX11" fmla="*/ 3648860 w 5638800"/>
              <a:gd name="connsiteY11" fmla="*/ 4148530 h 6858000"/>
              <a:gd name="connsiteX12" fmla="*/ 4225844 w 5638800"/>
              <a:gd name="connsiteY12" fmla="*/ 4148530 h 6858000"/>
              <a:gd name="connsiteX13" fmla="*/ 4225844 w 5638800"/>
              <a:gd name="connsiteY13" fmla="*/ 5299156 h 6858000"/>
              <a:gd name="connsiteX14" fmla="*/ 5376470 w 5638800"/>
              <a:gd name="connsiteY14" fmla="*/ 5299156 h 6858000"/>
              <a:gd name="connsiteX15" fmla="*/ 5376470 w 5638800"/>
              <a:gd name="connsiteY15" fmla="*/ 5876140 h 6858000"/>
              <a:gd name="connsiteX16" fmla="*/ 4656940 w 5638800"/>
              <a:gd name="connsiteY16" fmla="*/ 5876140 h 6858000"/>
              <a:gd name="connsiteX17" fmla="*/ 5638800 w 5638800"/>
              <a:gd name="connsiteY17" fmla="*/ 6858000 h 6858000"/>
              <a:gd name="connsiteX18" fmla="*/ 0 w 5638800"/>
              <a:gd name="connsiteY18" fmla="*/ 6858000 h 6858000"/>
              <a:gd name="connsiteX19" fmla="*/ 0 w 5638800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38800" h="6858000">
                <a:moveTo>
                  <a:pt x="0" y="0"/>
                </a:moveTo>
                <a:lnTo>
                  <a:pt x="5638800" y="0"/>
                </a:lnTo>
                <a:lnTo>
                  <a:pt x="4656940" y="981860"/>
                </a:lnTo>
                <a:lnTo>
                  <a:pt x="5376470" y="981860"/>
                </a:lnTo>
                <a:lnTo>
                  <a:pt x="5376470" y="1558844"/>
                </a:lnTo>
                <a:lnTo>
                  <a:pt x="4225844" y="1558844"/>
                </a:lnTo>
                <a:lnTo>
                  <a:pt x="4225844" y="2709470"/>
                </a:lnTo>
                <a:lnTo>
                  <a:pt x="3648860" y="2709470"/>
                </a:lnTo>
                <a:lnTo>
                  <a:pt x="3648860" y="1989940"/>
                </a:lnTo>
                <a:lnTo>
                  <a:pt x="2209800" y="3429000"/>
                </a:lnTo>
                <a:lnTo>
                  <a:pt x="3648860" y="4868060"/>
                </a:lnTo>
                <a:lnTo>
                  <a:pt x="3648860" y="4148530"/>
                </a:lnTo>
                <a:lnTo>
                  <a:pt x="4225844" y="4148530"/>
                </a:lnTo>
                <a:lnTo>
                  <a:pt x="4225844" y="5299156"/>
                </a:lnTo>
                <a:lnTo>
                  <a:pt x="5376470" y="5299156"/>
                </a:lnTo>
                <a:lnTo>
                  <a:pt x="5376470" y="5876140"/>
                </a:lnTo>
                <a:lnTo>
                  <a:pt x="4656940" y="5876140"/>
                </a:lnTo>
                <a:lnTo>
                  <a:pt x="5638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553200" y="0"/>
            <a:ext cx="5638800" cy="6858000"/>
          </a:xfrm>
          <a:custGeom>
            <a:avLst/>
            <a:gdLst>
              <a:gd name="connsiteX0" fmla="*/ 0 w 5638800"/>
              <a:gd name="connsiteY0" fmla="*/ 0 h 6858000"/>
              <a:gd name="connsiteX1" fmla="*/ 5638800 w 5638800"/>
              <a:gd name="connsiteY1" fmla="*/ 0 h 6858000"/>
              <a:gd name="connsiteX2" fmla="*/ 5638800 w 5638800"/>
              <a:gd name="connsiteY2" fmla="*/ 6858000 h 6858000"/>
              <a:gd name="connsiteX3" fmla="*/ 0 w 5638800"/>
              <a:gd name="connsiteY3" fmla="*/ 6858000 h 6858000"/>
              <a:gd name="connsiteX4" fmla="*/ 981860 w 5638800"/>
              <a:gd name="connsiteY4" fmla="*/ 5876140 h 6858000"/>
              <a:gd name="connsiteX5" fmla="*/ 262330 w 5638800"/>
              <a:gd name="connsiteY5" fmla="*/ 5876140 h 6858000"/>
              <a:gd name="connsiteX6" fmla="*/ 262330 w 5638800"/>
              <a:gd name="connsiteY6" fmla="*/ 5299156 h 6858000"/>
              <a:gd name="connsiteX7" fmla="*/ 1412956 w 5638800"/>
              <a:gd name="connsiteY7" fmla="*/ 5299156 h 6858000"/>
              <a:gd name="connsiteX8" fmla="*/ 1412956 w 5638800"/>
              <a:gd name="connsiteY8" fmla="*/ 4148530 h 6858000"/>
              <a:gd name="connsiteX9" fmla="*/ 1989940 w 5638800"/>
              <a:gd name="connsiteY9" fmla="*/ 4148530 h 6858000"/>
              <a:gd name="connsiteX10" fmla="*/ 1989940 w 5638800"/>
              <a:gd name="connsiteY10" fmla="*/ 4868060 h 6858000"/>
              <a:gd name="connsiteX11" fmla="*/ 3429000 w 5638800"/>
              <a:gd name="connsiteY11" fmla="*/ 3429000 h 6858000"/>
              <a:gd name="connsiteX12" fmla="*/ 1989940 w 5638800"/>
              <a:gd name="connsiteY12" fmla="*/ 1989940 h 6858000"/>
              <a:gd name="connsiteX13" fmla="*/ 1989940 w 5638800"/>
              <a:gd name="connsiteY13" fmla="*/ 2709470 h 6858000"/>
              <a:gd name="connsiteX14" fmla="*/ 1412956 w 5638800"/>
              <a:gd name="connsiteY14" fmla="*/ 2709470 h 6858000"/>
              <a:gd name="connsiteX15" fmla="*/ 1412956 w 5638800"/>
              <a:gd name="connsiteY15" fmla="*/ 1558844 h 6858000"/>
              <a:gd name="connsiteX16" fmla="*/ 262330 w 5638800"/>
              <a:gd name="connsiteY16" fmla="*/ 1558844 h 6858000"/>
              <a:gd name="connsiteX17" fmla="*/ 262330 w 5638800"/>
              <a:gd name="connsiteY17" fmla="*/ 981860 h 6858000"/>
              <a:gd name="connsiteX18" fmla="*/ 981860 w 5638800"/>
              <a:gd name="connsiteY18" fmla="*/ 981860 h 6858000"/>
              <a:gd name="connsiteX19" fmla="*/ 0 w 5638800"/>
              <a:gd name="connsiteY1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38800" h="6858000">
                <a:moveTo>
                  <a:pt x="0" y="0"/>
                </a:moveTo>
                <a:lnTo>
                  <a:pt x="5638800" y="0"/>
                </a:lnTo>
                <a:lnTo>
                  <a:pt x="5638800" y="6858000"/>
                </a:lnTo>
                <a:lnTo>
                  <a:pt x="0" y="6858000"/>
                </a:lnTo>
                <a:lnTo>
                  <a:pt x="981860" y="5876140"/>
                </a:lnTo>
                <a:lnTo>
                  <a:pt x="262330" y="5876140"/>
                </a:lnTo>
                <a:lnTo>
                  <a:pt x="262330" y="5299156"/>
                </a:lnTo>
                <a:lnTo>
                  <a:pt x="1412956" y="5299156"/>
                </a:lnTo>
                <a:lnTo>
                  <a:pt x="1412956" y="4148530"/>
                </a:lnTo>
                <a:lnTo>
                  <a:pt x="1989940" y="4148530"/>
                </a:lnTo>
                <a:lnTo>
                  <a:pt x="1989940" y="4868060"/>
                </a:lnTo>
                <a:lnTo>
                  <a:pt x="3429000" y="3429000"/>
                </a:lnTo>
                <a:lnTo>
                  <a:pt x="1989940" y="1989940"/>
                </a:lnTo>
                <a:lnTo>
                  <a:pt x="1989940" y="2709470"/>
                </a:lnTo>
                <a:lnTo>
                  <a:pt x="1412956" y="2709470"/>
                </a:lnTo>
                <a:lnTo>
                  <a:pt x="1412956" y="1558844"/>
                </a:lnTo>
                <a:lnTo>
                  <a:pt x="262330" y="1558844"/>
                </a:lnTo>
                <a:lnTo>
                  <a:pt x="262330" y="981860"/>
                </a:lnTo>
                <a:lnTo>
                  <a:pt x="981860" y="9818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168" y="126108"/>
            <a:ext cx="3046926" cy="3046926"/>
            <a:chOff x="136932" y="126108"/>
            <a:chExt cx="3046926" cy="3046926"/>
          </a:xfrm>
        </p:grpSpPr>
        <p:grpSp>
          <p:nvGrpSpPr>
            <p:cNvPr id="11" name="Group 10"/>
            <p:cNvGrpSpPr/>
            <p:nvPr/>
          </p:nvGrpSpPr>
          <p:grpSpPr>
            <a:xfrm>
              <a:off x="136932" y="126108"/>
              <a:ext cx="3046926" cy="3046926"/>
              <a:chOff x="1288701" y="1640928"/>
              <a:chExt cx="3168869" cy="3168869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288701" y="1640928"/>
                <a:ext cx="3168869" cy="316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288701" y="1640928"/>
                <a:ext cx="3168869" cy="31688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95977" y="2048204"/>
                <a:ext cx="2354317" cy="2354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695977" y="2048204"/>
                <a:ext cx="2354317" cy="235431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915651" y="904827"/>
              <a:ext cx="1489488" cy="1489488"/>
            </a:xfrm>
            <a:prstGeom prst="ellipse">
              <a:avLst/>
            </a:prstGeom>
            <a:gradFill flip="none" rotWithShape="1">
              <a:gsLst>
                <a:gs pos="28000">
                  <a:srgbClr val="FFFF00">
                    <a:alpha val="0"/>
                  </a:srgbClr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90" b="19638"/>
            <a:stretch/>
          </p:blipFill>
          <p:spPr>
            <a:xfrm>
              <a:off x="927067" y="1205150"/>
              <a:ext cx="1485059" cy="891668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51" y="2287091"/>
            <a:ext cx="2607732" cy="8112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55673" y="4823043"/>
            <a:ext cx="2286000" cy="1219200"/>
            <a:chOff x="1644630" y="4204839"/>
            <a:chExt cx="6184233" cy="1219200"/>
          </a:xfrm>
        </p:grpSpPr>
        <p:sp>
          <p:nvSpPr>
            <p:cNvPr id="20" name="Rounded Rectangle 19"/>
            <p:cNvSpPr/>
            <p:nvPr/>
          </p:nvSpPr>
          <p:spPr>
            <a:xfrm>
              <a:off x="1644630" y="4204839"/>
              <a:ext cx="6184233" cy="121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 dist="76200" dir="2700000">
                <a:schemeClr val="bg1">
                  <a:lumMod val="95000"/>
                  <a:alpha val="3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973651" y="4269704"/>
              <a:ext cx="5526191" cy="1089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2"/>
          <a:stretch/>
        </p:blipFill>
        <p:spPr>
          <a:xfrm>
            <a:off x="949086" y="4872494"/>
            <a:ext cx="1499174" cy="105613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464813" y="4823043"/>
            <a:ext cx="2286000" cy="1219200"/>
            <a:chOff x="1644630" y="4204839"/>
            <a:chExt cx="6184233" cy="1219200"/>
          </a:xfrm>
        </p:grpSpPr>
        <p:sp>
          <p:nvSpPr>
            <p:cNvPr id="24" name="Rounded Rectangle 23"/>
            <p:cNvSpPr/>
            <p:nvPr/>
          </p:nvSpPr>
          <p:spPr>
            <a:xfrm>
              <a:off x="1644630" y="4204839"/>
              <a:ext cx="6184233" cy="121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 dist="76200" dir="2700000">
                <a:schemeClr val="bg1">
                  <a:lumMod val="95000"/>
                  <a:alpha val="3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973651" y="4269704"/>
              <a:ext cx="5526191" cy="1089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57" y="5041987"/>
            <a:ext cx="1030313" cy="1079086"/>
          </a:xfrm>
          <a:prstGeom prst="ellipse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6552632" y="4823043"/>
            <a:ext cx="1645920" cy="1219200"/>
            <a:chOff x="1644630" y="4204839"/>
            <a:chExt cx="6184233" cy="1219200"/>
          </a:xfrm>
        </p:grpSpPr>
        <p:sp>
          <p:nvSpPr>
            <p:cNvPr id="28" name="Rounded Rectangle 27"/>
            <p:cNvSpPr/>
            <p:nvPr/>
          </p:nvSpPr>
          <p:spPr>
            <a:xfrm>
              <a:off x="1644630" y="4204839"/>
              <a:ext cx="6184233" cy="121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 dist="76200" dir="2700000">
                <a:schemeClr val="bg1">
                  <a:lumMod val="95000"/>
                  <a:alpha val="3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973651" y="4269704"/>
              <a:ext cx="5526191" cy="1089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690" y="5041987"/>
            <a:ext cx="871804" cy="1079086"/>
          </a:xfrm>
          <a:prstGeom prst="ellipse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8259075" y="4823043"/>
            <a:ext cx="1188720" cy="1188720"/>
            <a:chOff x="1644630" y="4204839"/>
            <a:chExt cx="6184233" cy="1219200"/>
          </a:xfrm>
        </p:grpSpPr>
        <p:sp>
          <p:nvSpPr>
            <p:cNvPr id="32" name="Rounded Rectangle 31"/>
            <p:cNvSpPr/>
            <p:nvPr/>
          </p:nvSpPr>
          <p:spPr>
            <a:xfrm>
              <a:off x="1644630" y="4204839"/>
              <a:ext cx="6184233" cy="121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 dist="76200" dir="2700000">
                <a:schemeClr val="bg1">
                  <a:lumMod val="95000"/>
                  <a:alpha val="3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973651" y="4269704"/>
              <a:ext cx="5526191" cy="1089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06" y="5041987"/>
            <a:ext cx="951058" cy="1079086"/>
          </a:xfrm>
          <a:prstGeom prst="ellipse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450034" y="4823043"/>
            <a:ext cx="1645920" cy="1219200"/>
            <a:chOff x="1644630" y="4204839"/>
            <a:chExt cx="6184233" cy="1219200"/>
          </a:xfrm>
        </p:grpSpPr>
        <p:sp>
          <p:nvSpPr>
            <p:cNvPr id="36" name="Rounded Rectangle 35"/>
            <p:cNvSpPr/>
            <p:nvPr/>
          </p:nvSpPr>
          <p:spPr>
            <a:xfrm>
              <a:off x="1644630" y="4204839"/>
              <a:ext cx="6184233" cy="1219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52400" dist="76200" dir="2700000">
                <a:schemeClr val="bg1">
                  <a:lumMod val="95000"/>
                  <a:alpha val="36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973651" y="4269704"/>
              <a:ext cx="5526191" cy="108947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141" y="5041987"/>
            <a:ext cx="865707" cy="1079086"/>
          </a:xfrm>
          <a:prstGeom prst="ellipse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837816" y="2785475"/>
            <a:ext cx="1560267" cy="1554480"/>
            <a:chOff x="5854164" y="1565147"/>
            <a:chExt cx="1560267" cy="3316392"/>
          </a:xfrm>
        </p:grpSpPr>
        <p:sp>
          <p:nvSpPr>
            <p:cNvPr id="40" name="Parallelogram 39"/>
            <p:cNvSpPr/>
            <p:nvPr/>
          </p:nvSpPr>
          <p:spPr>
            <a:xfrm>
              <a:off x="5854164" y="1565147"/>
              <a:ext cx="1560267" cy="3316392"/>
            </a:xfrm>
            <a:prstGeom prst="parallelogram">
              <a:avLst>
                <a:gd name="adj" fmla="val 7944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6026221" y="1930860"/>
              <a:ext cx="1216152" cy="2584966"/>
            </a:xfrm>
            <a:prstGeom prst="parallelogram">
              <a:avLst>
                <a:gd name="adj" fmla="val 794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 flipH="1">
            <a:off x="5205696" y="4479743"/>
            <a:ext cx="1560267" cy="1554480"/>
            <a:chOff x="5854164" y="1565147"/>
            <a:chExt cx="1560267" cy="3316392"/>
          </a:xfrm>
        </p:grpSpPr>
        <p:sp>
          <p:nvSpPr>
            <p:cNvPr id="43" name="Parallelogram 42"/>
            <p:cNvSpPr/>
            <p:nvPr/>
          </p:nvSpPr>
          <p:spPr>
            <a:xfrm>
              <a:off x="5854164" y="1565147"/>
              <a:ext cx="1560267" cy="3316392"/>
            </a:xfrm>
            <a:prstGeom prst="parallelogram">
              <a:avLst>
                <a:gd name="adj" fmla="val 79446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>
              <a:off x="6026221" y="1930860"/>
              <a:ext cx="1216152" cy="2584966"/>
            </a:xfrm>
            <a:prstGeom prst="parallelogram">
              <a:avLst>
                <a:gd name="adj" fmla="val 79446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57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 rot="10800000">
            <a:off x="8763000" y="3429000"/>
            <a:ext cx="3429000" cy="3429000"/>
          </a:xfrm>
          <a:custGeom>
            <a:avLst/>
            <a:gdLst>
              <a:gd name="connsiteX0" fmla="*/ 0 w 3429000"/>
              <a:gd name="connsiteY0" fmla="*/ 3429000 h 3429000"/>
              <a:gd name="connsiteX1" fmla="*/ 0 w 3429000"/>
              <a:gd name="connsiteY1" fmla="*/ 0 h 3429000"/>
              <a:gd name="connsiteX2" fmla="*/ 3429000 w 3429000"/>
              <a:gd name="connsiteY2" fmla="*/ 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3429000"/>
                </a:moveTo>
                <a:lnTo>
                  <a:pt x="0" y="0"/>
                </a:lnTo>
                <a:lnTo>
                  <a:pt x="342900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63500" dir="13500000" algn="br" rotWithShape="0">
              <a:srgbClr val="00FFF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0" y="0"/>
              <a:ext cx="12192000" cy="6858000"/>
            </a:xfrm>
            <a:custGeom>
              <a:avLst/>
              <a:gdLst>
                <a:gd name="connsiteX0" fmla="*/ 8229600 w 12192000"/>
                <a:gd name="connsiteY0" fmla="*/ 6858000 h 6858000"/>
                <a:gd name="connsiteX1" fmla="*/ 0 w 12192000"/>
                <a:gd name="connsiteY1" fmla="*/ 6858000 h 6858000"/>
                <a:gd name="connsiteX2" fmla="*/ 6858000 w 12192000"/>
                <a:gd name="connsiteY2" fmla="*/ 0 h 6858000"/>
                <a:gd name="connsiteX3" fmla="*/ 12192000 w 12192000"/>
                <a:gd name="connsiteY3" fmla="*/ 0 h 6858000"/>
                <a:gd name="connsiteX4" fmla="*/ 12192000 w 12192000"/>
                <a:gd name="connsiteY4" fmla="*/ 2895600 h 6858000"/>
                <a:gd name="connsiteX5" fmla="*/ 8229600 w 12192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6858000">
                  <a:moveTo>
                    <a:pt x="8229600" y="6858000"/>
                  </a:moveTo>
                  <a:lnTo>
                    <a:pt x="0" y="6858000"/>
                  </a:lnTo>
                  <a:lnTo>
                    <a:pt x="6858000" y="0"/>
                  </a:lnTo>
                  <a:lnTo>
                    <a:pt x="12192000" y="0"/>
                  </a:lnTo>
                  <a:lnTo>
                    <a:pt x="12192000" y="2895600"/>
                  </a:lnTo>
                  <a:lnTo>
                    <a:pt x="8229600" y="685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5573" y="1978573"/>
              <a:ext cx="2900855" cy="2900855"/>
              <a:chOff x="4792718" y="1936642"/>
              <a:chExt cx="2900855" cy="2900855"/>
            </a:xfrm>
          </p:grpSpPr>
          <p:sp>
            <p:nvSpPr>
              <p:cNvPr id="3" name="4-Point Star 2"/>
              <p:cNvSpPr/>
              <p:nvPr/>
            </p:nvSpPr>
            <p:spPr>
              <a:xfrm>
                <a:off x="4792718" y="1936642"/>
                <a:ext cx="2900855" cy="2900855"/>
              </a:xfrm>
              <a:prstGeom prst="star4">
                <a:avLst>
                  <a:gd name="adj" fmla="val 1630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3500000" sx="101000" sy="101000" algn="br" rotWithShape="0">
                  <a:schemeClr val="bg1">
                    <a:lumMod val="9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4-Point Star 8"/>
              <p:cNvSpPr/>
              <p:nvPr/>
            </p:nvSpPr>
            <p:spPr>
              <a:xfrm>
                <a:off x="4792718" y="1936642"/>
                <a:ext cx="2900855" cy="2900855"/>
              </a:xfrm>
              <a:prstGeom prst="star4">
                <a:avLst>
                  <a:gd name="adj" fmla="val 1630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14300" dist="38100" dir="2700000" sx="102000" sy="102000" algn="tl" rotWithShape="0">
                  <a:schemeClr val="bg1">
                    <a:lumMod val="85000"/>
                    <a:alpha val="9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iagonal Stripe 4"/>
          <p:cNvSpPr/>
          <p:nvPr/>
        </p:nvSpPr>
        <p:spPr>
          <a:xfrm>
            <a:off x="-25400" y="25401"/>
            <a:ext cx="3987800" cy="3987800"/>
          </a:xfrm>
          <a:prstGeom prst="diagStripe">
            <a:avLst/>
          </a:prstGeom>
          <a:solidFill>
            <a:schemeClr val="bg1"/>
          </a:solidFill>
          <a:ln>
            <a:noFill/>
          </a:ln>
          <a:effectLst>
            <a:outerShdw blurRad="1905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10800000">
            <a:off x="0" y="0"/>
            <a:ext cx="1968500" cy="1968500"/>
          </a:xfrm>
          <a:custGeom>
            <a:avLst/>
            <a:gdLst>
              <a:gd name="connsiteX0" fmla="*/ 1968500 w 1968500"/>
              <a:gd name="connsiteY0" fmla="*/ 1968500 h 1968500"/>
              <a:gd name="connsiteX1" fmla="*/ 0 w 1968500"/>
              <a:gd name="connsiteY1" fmla="*/ 1968500 h 1968500"/>
              <a:gd name="connsiteX2" fmla="*/ 1968500 w 1968500"/>
              <a:gd name="connsiteY2" fmla="*/ 0 h 1968500"/>
              <a:gd name="connsiteX3" fmla="*/ 1968500 w 1968500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8500" h="1968500">
                <a:moveTo>
                  <a:pt x="1968500" y="1968500"/>
                </a:moveTo>
                <a:lnTo>
                  <a:pt x="0" y="1968500"/>
                </a:lnTo>
                <a:lnTo>
                  <a:pt x="1968500" y="0"/>
                </a:lnTo>
                <a:lnTo>
                  <a:pt x="1968500" y="196850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90500" dist="63500" dir="2700000" algn="tl" rotWithShape="0">
              <a:srgbClr val="00FFFF">
                <a:alpha val="7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06068" y="569533"/>
            <a:ext cx="3161845" cy="3161845"/>
            <a:chOff x="216583" y="267155"/>
            <a:chExt cx="3161845" cy="3161845"/>
          </a:xfrm>
        </p:grpSpPr>
        <p:grpSp>
          <p:nvGrpSpPr>
            <p:cNvPr id="16" name="Group 15"/>
            <p:cNvGrpSpPr/>
            <p:nvPr/>
          </p:nvGrpSpPr>
          <p:grpSpPr>
            <a:xfrm>
              <a:off x="216583" y="267155"/>
              <a:ext cx="3161845" cy="3161845"/>
              <a:chOff x="216583" y="267155"/>
              <a:chExt cx="3161845" cy="316184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16583" y="267155"/>
                <a:ext cx="3161845" cy="3161845"/>
                <a:chOff x="412977" y="1409929"/>
                <a:chExt cx="3161845" cy="3161845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412977" y="1409929"/>
                  <a:ext cx="3161845" cy="3161845"/>
                </a:xfrm>
                <a:prstGeom prst="ellipse">
                  <a:avLst/>
                </a:prstGeom>
                <a:solidFill>
                  <a:srgbClr val="FFFFFF">
                    <a:alpha val="69804"/>
                  </a:srgbClr>
                </a:solidFill>
                <a:ln>
                  <a:noFill/>
                </a:ln>
                <a:effectLst>
                  <a:outerShdw blurRad="12700" dist="63500" dir="2700000" algn="tl" rotWithShape="0">
                    <a:schemeClr val="bg1">
                      <a:lumMod val="95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844549" y="1841501"/>
                  <a:ext cx="2298701" cy="2298701"/>
                </a:xfrm>
                <a:prstGeom prst="ellipse">
                  <a:avLst/>
                </a:prstGeom>
                <a:solidFill>
                  <a:srgbClr val="FFFFFF">
                    <a:alpha val="70980"/>
                  </a:srgbClr>
                </a:solidFill>
                <a:ln>
                  <a:noFill/>
                </a:ln>
                <a:effectLst>
                  <a:innerShdw blurRad="711200" dist="25400" dir="13500000">
                    <a:schemeClr val="bg1">
                      <a:lumMod val="85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896"/>
              <a:stretch/>
            </p:blipFill>
            <p:spPr>
              <a:xfrm>
                <a:off x="878751" y="865927"/>
                <a:ext cx="1864364" cy="1254294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1095857" y="1810597"/>
                <a:ext cx="1403297" cy="650207"/>
                <a:chOff x="2299852" y="4254955"/>
                <a:chExt cx="4436989" cy="1324394"/>
              </a:xfrm>
            </p:grpSpPr>
            <p:sp>
              <p:nvSpPr>
                <p:cNvPr id="27" name="Freeform 26"/>
                <p:cNvSpPr/>
                <p:nvPr/>
              </p:nvSpPr>
              <p:spPr>
                <a:xfrm rot="18000000">
                  <a:off x="4830951" y="3673458"/>
                  <a:ext cx="1324394" cy="2487387"/>
                </a:xfrm>
                <a:custGeom>
                  <a:avLst/>
                  <a:gdLst>
                    <a:gd name="connsiteX0" fmla="*/ 1162996 w 1324394"/>
                    <a:gd name="connsiteY0" fmla="*/ 2483311 h 2487387"/>
                    <a:gd name="connsiteX1" fmla="*/ 1243693 w 1324394"/>
                    <a:gd name="connsiteY1" fmla="*/ 2487386 h 2487387"/>
                    <a:gd name="connsiteX2" fmla="*/ 1324394 w 1324394"/>
                    <a:gd name="connsiteY2" fmla="*/ 2483311 h 2487387"/>
                    <a:gd name="connsiteX3" fmla="*/ 1324387 w 1324394"/>
                    <a:gd name="connsiteY3" fmla="*/ 2483312 h 2487387"/>
                    <a:gd name="connsiteX4" fmla="*/ 1243694 w 1324394"/>
                    <a:gd name="connsiteY4" fmla="*/ 2487387 h 2487387"/>
                    <a:gd name="connsiteX5" fmla="*/ 1163001 w 1324394"/>
                    <a:gd name="connsiteY5" fmla="*/ 2483312 h 2487387"/>
                    <a:gd name="connsiteX6" fmla="*/ 1243693 w 1324394"/>
                    <a:gd name="connsiteY6" fmla="*/ 0 h 2487387"/>
                    <a:gd name="connsiteX7" fmla="*/ 1262708 w 1324394"/>
                    <a:gd name="connsiteY7" fmla="*/ 960 h 2487387"/>
                    <a:gd name="connsiteX8" fmla="*/ 1258666 w 1324394"/>
                    <a:gd name="connsiteY8" fmla="*/ 119230 h 2487387"/>
                    <a:gd name="connsiteX9" fmla="*/ 914783 w 1324394"/>
                    <a:gd name="connsiteY9" fmla="*/ 966976 h 2487387"/>
                    <a:gd name="connsiteX10" fmla="*/ 870298 w 1324394"/>
                    <a:gd name="connsiteY10" fmla="*/ 1006909 h 2487387"/>
                    <a:gd name="connsiteX11" fmla="*/ 849713 w 1324394"/>
                    <a:gd name="connsiteY11" fmla="*/ 1025387 h 2487387"/>
                    <a:gd name="connsiteX12" fmla="*/ 780724 w 1324394"/>
                    <a:gd name="connsiteY12" fmla="*/ 1074492 h 2487387"/>
                    <a:gd name="connsiteX13" fmla="*/ 735575 w 1324394"/>
                    <a:gd name="connsiteY13" fmla="*/ 1098909 h 2487387"/>
                    <a:gd name="connsiteX14" fmla="*/ 685635 w 1324394"/>
                    <a:gd name="connsiteY14" fmla="*/ 1140113 h 2487387"/>
                    <a:gd name="connsiteX15" fmla="*/ 454479 w 1324394"/>
                    <a:gd name="connsiteY15" fmla="*/ 1698172 h 2487387"/>
                    <a:gd name="connsiteX16" fmla="*/ 1084640 w 1324394"/>
                    <a:gd name="connsiteY16" fmla="*/ 2471353 h 2487387"/>
                    <a:gd name="connsiteX17" fmla="*/ 1162996 w 1324394"/>
                    <a:gd name="connsiteY17" fmla="*/ 2483311 h 2487387"/>
                    <a:gd name="connsiteX18" fmla="*/ 1116533 w 1324394"/>
                    <a:gd name="connsiteY18" fmla="*/ 2480965 h 2487387"/>
                    <a:gd name="connsiteX19" fmla="*/ 0 w 1324394"/>
                    <a:gd name="connsiteY19" fmla="*/ 1243693 h 2487387"/>
                    <a:gd name="connsiteX20" fmla="*/ 25267 w 1324394"/>
                    <a:gd name="connsiteY20" fmla="*/ 993045 h 2487387"/>
                    <a:gd name="connsiteX21" fmla="*/ 32037 w 1324394"/>
                    <a:gd name="connsiteY21" fmla="*/ 966719 h 2487387"/>
                    <a:gd name="connsiteX22" fmla="*/ 55914 w 1324394"/>
                    <a:gd name="connsiteY22" fmla="*/ 873857 h 2487387"/>
                    <a:gd name="connsiteX23" fmla="*/ 1243693 w 1324394"/>
                    <a:gd name="connsiteY23" fmla="*/ 0 h 248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24394" h="2487387">
                      <a:moveTo>
                        <a:pt x="1162996" y="2483311"/>
                      </a:moveTo>
                      <a:lnTo>
                        <a:pt x="1243693" y="2487386"/>
                      </a:lnTo>
                      <a:lnTo>
                        <a:pt x="1324394" y="2483311"/>
                      </a:lnTo>
                      <a:lnTo>
                        <a:pt x="1324387" y="2483312"/>
                      </a:lnTo>
                      <a:cubicBezTo>
                        <a:pt x="1297856" y="2486007"/>
                        <a:pt x="1270936" y="2487387"/>
                        <a:pt x="1243694" y="2487387"/>
                      </a:cubicBezTo>
                      <a:cubicBezTo>
                        <a:pt x="1216452" y="2487387"/>
                        <a:pt x="1189533" y="2486007"/>
                        <a:pt x="1163001" y="2483312"/>
                      </a:cubicBezTo>
                      <a:close/>
                      <a:moveTo>
                        <a:pt x="1243693" y="0"/>
                      </a:moveTo>
                      <a:lnTo>
                        <a:pt x="1262708" y="960"/>
                      </a:lnTo>
                      <a:lnTo>
                        <a:pt x="1258666" y="119230"/>
                      </a:lnTo>
                      <a:cubicBezTo>
                        <a:pt x="1234417" y="472048"/>
                        <a:pt x="1103723" y="778369"/>
                        <a:pt x="914783" y="966976"/>
                      </a:cubicBezTo>
                      <a:lnTo>
                        <a:pt x="870298" y="1006909"/>
                      </a:lnTo>
                      <a:lnTo>
                        <a:pt x="849713" y="1025387"/>
                      </a:lnTo>
                      <a:cubicBezTo>
                        <a:pt x="827348" y="1043339"/>
                        <a:pt x="804329" y="1059740"/>
                        <a:pt x="780724" y="1074492"/>
                      </a:cubicBezTo>
                      <a:lnTo>
                        <a:pt x="735575" y="1098909"/>
                      </a:lnTo>
                      <a:lnTo>
                        <a:pt x="685635" y="1140113"/>
                      </a:lnTo>
                      <a:cubicBezTo>
                        <a:pt x="542815" y="1282933"/>
                        <a:pt x="454479" y="1480237"/>
                        <a:pt x="454479" y="1698172"/>
                      </a:cubicBezTo>
                      <a:cubicBezTo>
                        <a:pt x="454479" y="2079559"/>
                        <a:pt x="725008" y="2397762"/>
                        <a:pt x="1084640" y="2471353"/>
                      </a:cubicBezTo>
                      <a:lnTo>
                        <a:pt x="1162996" y="2483311"/>
                      </a:lnTo>
                      <a:lnTo>
                        <a:pt x="1116533" y="2480965"/>
                      </a:lnTo>
                      <a:cubicBezTo>
                        <a:pt x="489393" y="2417276"/>
                        <a:pt x="0" y="1887637"/>
                        <a:pt x="0" y="1243693"/>
                      </a:cubicBezTo>
                      <a:cubicBezTo>
                        <a:pt x="0" y="1157834"/>
                        <a:pt x="8701" y="1074007"/>
                        <a:pt x="25267" y="993045"/>
                      </a:cubicBezTo>
                      <a:lnTo>
                        <a:pt x="32037" y="966719"/>
                      </a:lnTo>
                      <a:lnTo>
                        <a:pt x="55914" y="873857"/>
                      </a:lnTo>
                      <a:cubicBezTo>
                        <a:pt x="213380" y="367588"/>
                        <a:pt x="685609" y="0"/>
                        <a:pt x="1243693" y="0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3600000" flipH="1">
                  <a:off x="2881349" y="3673458"/>
                  <a:ext cx="1324394" cy="2487387"/>
                </a:xfrm>
                <a:custGeom>
                  <a:avLst/>
                  <a:gdLst>
                    <a:gd name="connsiteX0" fmla="*/ 1162996 w 1324394"/>
                    <a:gd name="connsiteY0" fmla="*/ 2483311 h 2487387"/>
                    <a:gd name="connsiteX1" fmla="*/ 1243693 w 1324394"/>
                    <a:gd name="connsiteY1" fmla="*/ 2487386 h 2487387"/>
                    <a:gd name="connsiteX2" fmla="*/ 1324394 w 1324394"/>
                    <a:gd name="connsiteY2" fmla="*/ 2483311 h 2487387"/>
                    <a:gd name="connsiteX3" fmla="*/ 1324387 w 1324394"/>
                    <a:gd name="connsiteY3" fmla="*/ 2483312 h 2487387"/>
                    <a:gd name="connsiteX4" fmla="*/ 1243694 w 1324394"/>
                    <a:gd name="connsiteY4" fmla="*/ 2487387 h 2487387"/>
                    <a:gd name="connsiteX5" fmla="*/ 1163001 w 1324394"/>
                    <a:gd name="connsiteY5" fmla="*/ 2483312 h 2487387"/>
                    <a:gd name="connsiteX6" fmla="*/ 1243693 w 1324394"/>
                    <a:gd name="connsiteY6" fmla="*/ 0 h 2487387"/>
                    <a:gd name="connsiteX7" fmla="*/ 1262708 w 1324394"/>
                    <a:gd name="connsiteY7" fmla="*/ 960 h 2487387"/>
                    <a:gd name="connsiteX8" fmla="*/ 1258666 w 1324394"/>
                    <a:gd name="connsiteY8" fmla="*/ 119230 h 2487387"/>
                    <a:gd name="connsiteX9" fmla="*/ 914783 w 1324394"/>
                    <a:gd name="connsiteY9" fmla="*/ 966976 h 2487387"/>
                    <a:gd name="connsiteX10" fmla="*/ 870298 w 1324394"/>
                    <a:gd name="connsiteY10" fmla="*/ 1006909 h 2487387"/>
                    <a:gd name="connsiteX11" fmla="*/ 849713 w 1324394"/>
                    <a:gd name="connsiteY11" fmla="*/ 1025387 h 2487387"/>
                    <a:gd name="connsiteX12" fmla="*/ 780724 w 1324394"/>
                    <a:gd name="connsiteY12" fmla="*/ 1074492 h 2487387"/>
                    <a:gd name="connsiteX13" fmla="*/ 735575 w 1324394"/>
                    <a:gd name="connsiteY13" fmla="*/ 1098909 h 2487387"/>
                    <a:gd name="connsiteX14" fmla="*/ 685635 w 1324394"/>
                    <a:gd name="connsiteY14" fmla="*/ 1140113 h 2487387"/>
                    <a:gd name="connsiteX15" fmla="*/ 454479 w 1324394"/>
                    <a:gd name="connsiteY15" fmla="*/ 1698172 h 2487387"/>
                    <a:gd name="connsiteX16" fmla="*/ 1084640 w 1324394"/>
                    <a:gd name="connsiteY16" fmla="*/ 2471353 h 2487387"/>
                    <a:gd name="connsiteX17" fmla="*/ 1162996 w 1324394"/>
                    <a:gd name="connsiteY17" fmla="*/ 2483311 h 2487387"/>
                    <a:gd name="connsiteX18" fmla="*/ 1116533 w 1324394"/>
                    <a:gd name="connsiteY18" fmla="*/ 2480965 h 2487387"/>
                    <a:gd name="connsiteX19" fmla="*/ 0 w 1324394"/>
                    <a:gd name="connsiteY19" fmla="*/ 1243693 h 2487387"/>
                    <a:gd name="connsiteX20" fmla="*/ 25267 w 1324394"/>
                    <a:gd name="connsiteY20" fmla="*/ 993045 h 2487387"/>
                    <a:gd name="connsiteX21" fmla="*/ 32037 w 1324394"/>
                    <a:gd name="connsiteY21" fmla="*/ 966719 h 2487387"/>
                    <a:gd name="connsiteX22" fmla="*/ 55914 w 1324394"/>
                    <a:gd name="connsiteY22" fmla="*/ 873857 h 2487387"/>
                    <a:gd name="connsiteX23" fmla="*/ 1243693 w 1324394"/>
                    <a:gd name="connsiteY23" fmla="*/ 0 h 248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24394" h="2487387">
                      <a:moveTo>
                        <a:pt x="1162996" y="2483311"/>
                      </a:moveTo>
                      <a:lnTo>
                        <a:pt x="1243693" y="2487386"/>
                      </a:lnTo>
                      <a:lnTo>
                        <a:pt x="1324394" y="2483311"/>
                      </a:lnTo>
                      <a:lnTo>
                        <a:pt x="1324387" y="2483312"/>
                      </a:lnTo>
                      <a:cubicBezTo>
                        <a:pt x="1297856" y="2486007"/>
                        <a:pt x="1270936" y="2487387"/>
                        <a:pt x="1243694" y="2487387"/>
                      </a:cubicBezTo>
                      <a:cubicBezTo>
                        <a:pt x="1216452" y="2487387"/>
                        <a:pt x="1189533" y="2486007"/>
                        <a:pt x="1163001" y="2483312"/>
                      </a:cubicBezTo>
                      <a:close/>
                      <a:moveTo>
                        <a:pt x="1243693" y="0"/>
                      </a:moveTo>
                      <a:lnTo>
                        <a:pt x="1262708" y="960"/>
                      </a:lnTo>
                      <a:lnTo>
                        <a:pt x="1258666" y="119230"/>
                      </a:lnTo>
                      <a:cubicBezTo>
                        <a:pt x="1234417" y="472048"/>
                        <a:pt x="1103723" y="778369"/>
                        <a:pt x="914783" y="966976"/>
                      </a:cubicBezTo>
                      <a:lnTo>
                        <a:pt x="870298" y="1006909"/>
                      </a:lnTo>
                      <a:lnTo>
                        <a:pt x="849713" y="1025387"/>
                      </a:lnTo>
                      <a:cubicBezTo>
                        <a:pt x="827348" y="1043339"/>
                        <a:pt x="804329" y="1059740"/>
                        <a:pt x="780724" y="1074492"/>
                      </a:cubicBezTo>
                      <a:lnTo>
                        <a:pt x="735575" y="1098909"/>
                      </a:lnTo>
                      <a:lnTo>
                        <a:pt x="685635" y="1140113"/>
                      </a:lnTo>
                      <a:cubicBezTo>
                        <a:pt x="542815" y="1282933"/>
                        <a:pt x="454479" y="1480237"/>
                        <a:pt x="454479" y="1698172"/>
                      </a:cubicBezTo>
                      <a:cubicBezTo>
                        <a:pt x="454479" y="2079559"/>
                        <a:pt x="725008" y="2397762"/>
                        <a:pt x="1084640" y="2471353"/>
                      </a:cubicBezTo>
                      <a:lnTo>
                        <a:pt x="1162996" y="2483311"/>
                      </a:lnTo>
                      <a:lnTo>
                        <a:pt x="1116533" y="2480965"/>
                      </a:lnTo>
                      <a:cubicBezTo>
                        <a:pt x="489393" y="2417276"/>
                        <a:pt x="0" y="1887637"/>
                        <a:pt x="0" y="1243693"/>
                      </a:cubicBezTo>
                      <a:cubicBezTo>
                        <a:pt x="0" y="1157834"/>
                        <a:pt x="8701" y="1074007"/>
                        <a:pt x="25267" y="993045"/>
                      </a:cubicBezTo>
                      <a:lnTo>
                        <a:pt x="32037" y="966719"/>
                      </a:lnTo>
                      <a:lnTo>
                        <a:pt x="55914" y="873857"/>
                      </a:lnTo>
                      <a:cubicBezTo>
                        <a:pt x="213380" y="367588"/>
                        <a:pt x="685609" y="0"/>
                        <a:pt x="1243693" y="0"/>
                      </a:cubicBezTo>
                      <a:close/>
                    </a:path>
                  </a:pathLst>
                </a:custGeom>
                <a:solidFill>
                  <a:srgbClr val="FF00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1594237" y="1811635"/>
              <a:ext cx="396751" cy="91440"/>
              <a:chOff x="1594237" y="1811635"/>
              <a:chExt cx="396751" cy="9144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594237" y="1811635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899548" y="1811635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357066" y="3642730"/>
            <a:ext cx="7527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সোনামণিরা,</a:t>
            </a: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3600" dirty="0" err="1" smtClean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চারটি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ভাগ হবে। প্রত্যেক দলের জন্য একটি করে বহুনির্বাচনী প্রশ্ন থাকবে। দলের সকলে আলোচনা করে প্রশ্নটির সঠিক উত্তর দেবে।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547025" y="542003"/>
            <a:ext cx="1123767" cy="1548716"/>
            <a:chOff x="4074510" y="1670488"/>
            <a:chExt cx="2671794" cy="3682124"/>
          </a:xfrm>
        </p:grpSpPr>
        <p:sp>
          <p:nvSpPr>
            <p:cNvPr id="41" name="Oval 1"/>
            <p:cNvSpPr/>
            <p:nvPr/>
          </p:nvSpPr>
          <p:spPr>
            <a:xfrm>
              <a:off x="4074510" y="1670488"/>
              <a:ext cx="2144110" cy="3517024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1"/>
            <p:cNvSpPr/>
            <p:nvPr/>
          </p:nvSpPr>
          <p:spPr>
            <a:xfrm rot="1800000">
              <a:off x="4900009" y="2324100"/>
              <a:ext cx="1846295" cy="3028512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 rot="10800000">
            <a:off x="7310151" y="1913550"/>
            <a:ext cx="1123767" cy="1548716"/>
            <a:chOff x="4074510" y="1670488"/>
            <a:chExt cx="2671794" cy="3682124"/>
          </a:xfrm>
        </p:grpSpPr>
        <p:sp>
          <p:nvSpPr>
            <p:cNvPr id="39" name="Oval 1"/>
            <p:cNvSpPr/>
            <p:nvPr/>
          </p:nvSpPr>
          <p:spPr>
            <a:xfrm>
              <a:off x="4074510" y="1670488"/>
              <a:ext cx="2144110" cy="3517024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1"/>
            <p:cNvSpPr/>
            <p:nvPr/>
          </p:nvSpPr>
          <p:spPr>
            <a:xfrm rot="1800000">
              <a:off x="4900009" y="2324100"/>
              <a:ext cx="1846295" cy="3028512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5400000">
            <a:off x="8114362" y="1346214"/>
            <a:ext cx="1123767" cy="1548716"/>
            <a:chOff x="4074510" y="1670488"/>
            <a:chExt cx="2671794" cy="3682124"/>
          </a:xfrm>
        </p:grpSpPr>
        <p:sp>
          <p:nvSpPr>
            <p:cNvPr id="37" name="Oval 1"/>
            <p:cNvSpPr/>
            <p:nvPr/>
          </p:nvSpPr>
          <p:spPr>
            <a:xfrm>
              <a:off x="4074510" y="1670488"/>
              <a:ext cx="2144110" cy="3517024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1"/>
            <p:cNvSpPr/>
            <p:nvPr/>
          </p:nvSpPr>
          <p:spPr>
            <a:xfrm rot="1800000">
              <a:off x="4900009" y="2324100"/>
              <a:ext cx="1846295" cy="3028512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6200000">
            <a:off x="6742815" y="1109340"/>
            <a:ext cx="1123767" cy="1548716"/>
            <a:chOff x="4074510" y="1670488"/>
            <a:chExt cx="2671794" cy="3682124"/>
          </a:xfrm>
        </p:grpSpPr>
        <p:sp>
          <p:nvSpPr>
            <p:cNvPr id="35" name="Oval 1"/>
            <p:cNvSpPr/>
            <p:nvPr/>
          </p:nvSpPr>
          <p:spPr>
            <a:xfrm>
              <a:off x="4074510" y="1670488"/>
              <a:ext cx="2144110" cy="3517024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1"/>
            <p:cNvSpPr/>
            <p:nvPr/>
          </p:nvSpPr>
          <p:spPr>
            <a:xfrm rot="1800000">
              <a:off x="4900009" y="2324100"/>
              <a:ext cx="1846295" cy="3028512"/>
            </a:xfrm>
            <a:custGeom>
              <a:avLst/>
              <a:gdLst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  <a:gd name="connsiteX0" fmla="*/ 0 w 2144110"/>
                <a:gd name="connsiteY0" fmla="*/ 1072055 h 2144110"/>
                <a:gd name="connsiteX1" fmla="*/ 1072055 w 2144110"/>
                <a:gd name="connsiteY1" fmla="*/ 0 h 2144110"/>
                <a:gd name="connsiteX2" fmla="*/ 2144110 w 2144110"/>
                <a:gd name="connsiteY2" fmla="*/ 1072055 h 2144110"/>
                <a:gd name="connsiteX3" fmla="*/ 1072055 w 2144110"/>
                <a:gd name="connsiteY3" fmla="*/ 2144110 h 2144110"/>
                <a:gd name="connsiteX4" fmla="*/ 0 w 2144110"/>
                <a:gd name="connsiteY4" fmla="*/ 1072055 h 214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110" h="2144110">
                  <a:moveTo>
                    <a:pt x="0" y="1072055"/>
                  </a:moveTo>
                  <a:cubicBezTo>
                    <a:pt x="0" y="479975"/>
                    <a:pt x="1054406" y="0"/>
                    <a:pt x="1072055" y="0"/>
                  </a:cubicBezTo>
                  <a:cubicBezTo>
                    <a:pt x="1089704" y="0"/>
                    <a:pt x="2144110" y="479975"/>
                    <a:pt x="2144110" y="1072055"/>
                  </a:cubicBezTo>
                  <a:cubicBezTo>
                    <a:pt x="2144110" y="1664135"/>
                    <a:pt x="1201074" y="2144110"/>
                    <a:pt x="1072055" y="2144110"/>
                  </a:cubicBezTo>
                  <a:cubicBezTo>
                    <a:pt x="943036" y="2144110"/>
                    <a:pt x="0" y="1664135"/>
                    <a:pt x="0" y="1072055"/>
                  </a:cubicBezTo>
                  <a:close/>
                </a:path>
              </a:pathLst>
            </a:custGeom>
            <a:gradFill>
              <a:gsLst>
                <a:gs pos="0">
                  <a:srgbClr val="FF0066">
                    <a:alpha val="42000"/>
                  </a:srgbClr>
                </a:gs>
                <a:gs pos="74000">
                  <a:srgbClr val="33CC33"/>
                </a:gs>
                <a:gs pos="83000">
                  <a:srgbClr val="33CC33"/>
                </a:gs>
                <a:gs pos="100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2453">
            <a:off x="8007829" y="2861477"/>
            <a:ext cx="1097375" cy="64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375515" y="2258663"/>
            <a:ext cx="823031" cy="646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0000">
            <a:off x="6893467" y="475728"/>
            <a:ext cx="109737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8576258" y="1087345"/>
            <a:ext cx="1188823" cy="6523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7270912" y="1199869"/>
            <a:ext cx="1497725" cy="1497725"/>
            <a:chOff x="3566603" y="2820437"/>
            <a:chExt cx="1497725" cy="1497725"/>
          </a:xfrm>
        </p:grpSpPr>
        <p:sp>
          <p:nvSpPr>
            <p:cNvPr id="47" name="Oval 46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/>
          <p:cNvSpPr/>
          <p:nvPr/>
        </p:nvSpPr>
        <p:spPr>
          <a:xfrm>
            <a:off x="3405642" y="1698945"/>
            <a:ext cx="182880" cy="365760"/>
          </a:xfrm>
          <a:custGeom>
            <a:avLst/>
            <a:gdLst>
              <a:gd name="connsiteX0" fmla="*/ 0 w 1120847"/>
              <a:gd name="connsiteY0" fmla="*/ 560424 h 1120847"/>
              <a:gd name="connsiteX1" fmla="*/ 560424 w 1120847"/>
              <a:gd name="connsiteY1" fmla="*/ 0 h 1120847"/>
              <a:gd name="connsiteX2" fmla="*/ 1120848 w 1120847"/>
              <a:gd name="connsiteY2" fmla="*/ 560424 h 1120847"/>
              <a:gd name="connsiteX3" fmla="*/ 560424 w 1120847"/>
              <a:gd name="connsiteY3" fmla="*/ 1120848 h 1120847"/>
              <a:gd name="connsiteX4" fmla="*/ 0 w 1120847"/>
              <a:gd name="connsiteY4" fmla="*/ 560424 h 1120847"/>
              <a:gd name="connsiteX0" fmla="*/ 0 w 1120848"/>
              <a:gd name="connsiteY0" fmla="*/ 560424 h 1120848"/>
              <a:gd name="connsiteX1" fmla="*/ 560424 w 1120848"/>
              <a:gd name="connsiteY1" fmla="*/ 0 h 1120848"/>
              <a:gd name="connsiteX2" fmla="*/ 1120848 w 1120848"/>
              <a:gd name="connsiteY2" fmla="*/ 560424 h 1120848"/>
              <a:gd name="connsiteX3" fmla="*/ 560424 w 1120848"/>
              <a:gd name="connsiteY3" fmla="*/ 1120848 h 1120848"/>
              <a:gd name="connsiteX4" fmla="*/ 0 w 1120848"/>
              <a:gd name="connsiteY4" fmla="*/ 560424 h 1120848"/>
              <a:gd name="connsiteX0" fmla="*/ 0 w 1120848"/>
              <a:gd name="connsiteY0" fmla="*/ 560424 h 1120848"/>
              <a:gd name="connsiteX1" fmla="*/ 560424 w 1120848"/>
              <a:gd name="connsiteY1" fmla="*/ 0 h 1120848"/>
              <a:gd name="connsiteX2" fmla="*/ 1120848 w 1120848"/>
              <a:gd name="connsiteY2" fmla="*/ 560424 h 1120848"/>
              <a:gd name="connsiteX3" fmla="*/ 560424 w 1120848"/>
              <a:gd name="connsiteY3" fmla="*/ 1120848 h 1120848"/>
              <a:gd name="connsiteX4" fmla="*/ 0 w 1120848"/>
              <a:gd name="connsiteY4" fmla="*/ 560424 h 112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848" h="1120848">
                <a:moveTo>
                  <a:pt x="0" y="560424"/>
                </a:moveTo>
                <a:cubicBezTo>
                  <a:pt x="0" y="250910"/>
                  <a:pt x="544280" y="0"/>
                  <a:pt x="560424" y="0"/>
                </a:cubicBezTo>
                <a:cubicBezTo>
                  <a:pt x="576568" y="0"/>
                  <a:pt x="1120848" y="250910"/>
                  <a:pt x="1120848" y="560424"/>
                </a:cubicBezTo>
                <a:cubicBezTo>
                  <a:pt x="1120848" y="869938"/>
                  <a:pt x="587998" y="1120848"/>
                  <a:pt x="560424" y="1120848"/>
                </a:cubicBezTo>
                <a:cubicBezTo>
                  <a:pt x="532850" y="1120848"/>
                  <a:pt x="0" y="869938"/>
                  <a:pt x="0" y="560424"/>
                </a:cubicBezTo>
                <a:close/>
              </a:path>
            </a:pathLst>
          </a:custGeom>
          <a:gradFill>
            <a:gsLst>
              <a:gs pos="0">
                <a:srgbClr val="CC3399"/>
              </a:gs>
              <a:gs pos="74000">
                <a:srgbClr val="66FF66"/>
              </a:gs>
              <a:gs pos="8300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0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5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40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172" y="0"/>
            <a:ext cx="6022732" cy="6857999"/>
            <a:chOff x="5900691" y="1"/>
            <a:chExt cx="6022732" cy="685799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24" t="11035" r="11127" b="17242"/>
            <a:stretch/>
          </p:blipFill>
          <p:spPr>
            <a:xfrm>
              <a:off x="5996971" y="219266"/>
              <a:ext cx="5830172" cy="6638734"/>
            </a:xfrm>
            <a:prstGeom prst="rect">
              <a:avLst/>
            </a:prstGeom>
            <a:noFill/>
          </p:spPr>
        </p:pic>
        <p:sp>
          <p:nvSpPr>
            <p:cNvPr id="14" name="Freeform 13"/>
            <p:cNvSpPr/>
            <p:nvPr/>
          </p:nvSpPr>
          <p:spPr>
            <a:xfrm>
              <a:off x="5900691" y="1"/>
              <a:ext cx="6022732" cy="6857999"/>
            </a:xfrm>
            <a:custGeom>
              <a:avLst/>
              <a:gdLst>
                <a:gd name="connsiteX0" fmla="*/ 2482401 w 4319750"/>
                <a:gd name="connsiteY0" fmla="*/ 3679987 h 4918839"/>
                <a:gd name="connsiteX1" fmla="*/ 2488640 w 4319750"/>
                <a:gd name="connsiteY1" fmla="*/ 3681246 h 4918839"/>
                <a:gd name="connsiteX2" fmla="*/ 2917439 w 4319750"/>
                <a:gd name="connsiteY2" fmla="*/ 3681246 h 4918839"/>
                <a:gd name="connsiteX3" fmla="*/ 2928936 w 4319750"/>
                <a:gd name="connsiteY3" fmla="*/ 3718284 h 4918839"/>
                <a:gd name="connsiteX4" fmla="*/ 2482401 w 4319750"/>
                <a:gd name="connsiteY4" fmla="*/ 3718284 h 4918839"/>
                <a:gd name="connsiteX5" fmla="*/ 1358789 w 4319750"/>
                <a:gd name="connsiteY5" fmla="*/ 3675740 h 4918839"/>
                <a:gd name="connsiteX6" fmla="*/ 1717773 w 4319750"/>
                <a:gd name="connsiteY6" fmla="*/ 3675740 h 4918839"/>
                <a:gd name="connsiteX7" fmla="*/ 1717773 w 4319750"/>
                <a:gd name="connsiteY7" fmla="*/ 3718284 h 4918839"/>
                <a:gd name="connsiteX8" fmla="*/ 1345582 w 4319750"/>
                <a:gd name="connsiteY8" fmla="*/ 3718284 h 4918839"/>
                <a:gd name="connsiteX9" fmla="*/ 261447 w 4319750"/>
                <a:gd name="connsiteY9" fmla="*/ 338958 h 4918839"/>
                <a:gd name="connsiteX10" fmla="*/ 161597 w 4319750"/>
                <a:gd name="connsiteY10" fmla="*/ 438808 h 4918839"/>
                <a:gd name="connsiteX11" fmla="*/ 161597 w 4319750"/>
                <a:gd name="connsiteY11" fmla="*/ 838198 h 4918839"/>
                <a:gd name="connsiteX12" fmla="*/ 261447 w 4319750"/>
                <a:gd name="connsiteY12" fmla="*/ 938048 h 4918839"/>
                <a:gd name="connsiteX13" fmla="*/ 987970 w 4319750"/>
                <a:gd name="connsiteY13" fmla="*/ 938048 h 4918839"/>
                <a:gd name="connsiteX14" fmla="*/ 1087820 w 4319750"/>
                <a:gd name="connsiteY14" fmla="*/ 838198 h 4918839"/>
                <a:gd name="connsiteX15" fmla="*/ 1087820 w 4319750"/>
                <a:gd name="connsiteY15" fmla="*/ 438808 h 4918839"/>
                <a:gd name="connsiteX16" fmla="*/ 987970 w 4319750"/>
                <a:gd name="connsiteY16" fmla="*/ 338958 h 4918839"/>
                <a:gd name="connsiteX17" fmla="*/ 3678882 w 4319750"/>
                <a:gd name="connsiteY17" fmla="*/ 189903 h 4918839"/>
                <a:gd name="connsiteX18" fmla="*/ 3368232 w 4319750"/>
                <a:gd name="connsiteY18" fmla="*/ 500553 h 4918839"/>
                <a:gd name="connsiteX19" fmla="*/ 3369983 w 4319750"/>
                <a:gd name="connsiteY19" fmla="*/ 517918 h 4918839"/>
                <a:gd name="connsiteX20" fmla="*/ 3106391 w 4319750"/>
                <a:gd name="connsiteY20" fmla="*/ 365734 h 4918839"/>
                <a:gd name="connsiteX21" fmla="*/ 3102729 w 4319750"/>
                <a:gd name="connsiteY21" fmla="*/ 368203 h 4918839"/>
                <a:gd name="connsiteX22" fmla="*/ 3073484 w 4319750"/>
                <a:gd name="connsiteY22" fmla="*/ 438808 h 4918839"/>
                <a:gd name="connsiteX23" fmla="*/ 3073484 w 4319750"/>
                <a:gd name="connsiteY23" fmla="*/ 838198 h 4918839"/>
                <a:gd name="connsiteX24" fmla="*/ 3173334 w 4319750"/>
                <a:gd name="connsiteY24" fmla="*/ 938048 h 4918839"/>
                <a:gd name="connsiteX25" fmla="*/ 3899857 w 4319750"/>
                <a:gd name="connsiteY25" fmla="*/ 938048 h 4918839"/>
                <a:gd name="connsiteX26" fmla="*/ 3991860 w 4319750"/>
                <a:gd name="connsiteY26" fmla="*/ 877064 h 4918839"/>
                <a:gd name="connsiteX27" fmla="*/ 3991879 w 4319750"/>
                <a:gd name="connsiteY27" fmla="*/ 876971 h 4918839"/>
                <a:gd name="connsiteX28" fmla="*/ 3818295 w 4319750"/>
                <a:gd name="connsiteY28" fmla="*/ 776752 h 4918839"/>
                <a:gd name="connsiteX29" fmla="*/ 3852570 w 4319750"/>
                <a:gd name="connsiteY29" fmla="*/ 758148 h 4918839"/>
                <a:gd name="connsiteX30" fmla="*/ 3989532 w 4319750"/>
                <a:gd name="connsiteY30" fmla="*/ 500553 h 4918839"/>
                <a:gd name="connsiteX31" fmla="*/ 3678882 w 4319750"/>
                <a:gd name="connsiteY31" fmla="*/ 189903 h 4918839"/>
                <a:gd name="connsiteX32" fmla="*/ 1204091 w 4319750"/>
                <a:gd name="connsiteY32" fmla="*/ 173420 h 4918839"/>
                <a:gd name="connsiteX33" fmla="*/ 1123291 w 4319750"/>
                <a:gd name="connsiteY33" fmla="*/ 254220 h 4918839"/>
                <a:gd name="connsiteX34" fmla="*/ 1123291 w 4319750"/>
                <a:gd name="connsiteY34" fmla="*/ 857248 h 4918839"/>
                <a:gd name="connsiteX35" fmla="*/ 1204091 w 4319750"/>
                <a:gd name="connsiteY35" fmla="*/ 938048 h 4918839"/>
                <a:gd name="connsiteX36" fmla="*/ 1527283 w 4319750"/>
                <a:gd name="connsiteY36" fmla="*/ 938048 h 4918839"/>
                <a:gd name="connsiteX37" fmla="*/ 1608082 w 4319750"/>
                <a:gd name="connsiteY37" fmla="*/ 857248 h 4918839"/>
                <a:gd name="connsiteX38" fmla="*/ 1608082 w 4319750"/>
                <a:gd name="connsiteY38" fmla="*/ 254220 h 4918839"/>
                <a:gd name="connsiteX39" fmla="*/ 1527283 w 4319750"/>
                <a:gd name="connsiteY39" fmla="*/ 173420 h 4918839"/>
                <a:gd name="connsiteX40" fmla="*/ 2634021 w 4319750"/>
                <a:gd name="connsiteY40" fmla="*/ 173420 h 4918839"/>
                <a:gd name="connsiteX41" fmla="*/ 2553221 w 4319750"/>
                <a:gd name="connsiteY41" fmla="*/ 254220 h 4918839"/>
                <a:gd name="connsiteX42" fmla="*/ 2553221 w 4319750"/>
                <a:gd name="connsiteY42" fmla="*/ 857248 h 4918839"/>
                <a:gd name="connsiteX43" fmla="*/ 2634021 w 4319750"/>
                <a:gd name="connsiteY43" fmla="*/ 938048 h 4918839"/>
                <a:gd name="connsiteX44" fmla="*/ 2957213 w 4319750"/>
                <a:gd name="connsiteY44" fmla="*/ 938048 h 4918839"/>
                <a:gd name="connsiteX45" fmla="*/ 3038013 w 4319750"/>
                <a:gd name="connsiteY45" fmla="*/ 857248 h 4918839"/>
                <a:gd name="connsiteX46" fmla="*/ 3038013 w 4319750"/>
                <a:gd name="connsiteY46" fmla="*/ 254220 h 4918839"/>
                <a:gd name="connsiteX47" fmla="*/ 2957213 w 4319750"/>
                <a:gd name="connsiteY47" fmla="*/ 173420 h 4918839"/>
                <a:gd name="connsiteX48" fmla="*/ 719973 w 4319750"/>
                <a:gd name="connsiteY48" fmla="*/ 0 h 4918839"/>
                <a:gd name="connsiteX49" fmla="*/ 3599777 w 4319750"/>
                <a:gd name="connsiteY49" fmla="*/ 0 h 4918839"/>
                <a:gd name="connsiteX50" fmla="*/ 4319750 w 4319750"/>
                <a:gd name="connsiteY50" fmla="*/ 719973 h 4918839"/>
                <a:gd name="connsiteX51" fmla="*/ 4319750 w 4319750"/>
                <a:gd name="connsiteY51" fmla="*/ 4198866 h 4918839"/>
                <a:gd name="connsiteX52" fmla="*/ 3744877 w 4319750"/>
                <a:gd name="connsiteY52" fmla="*/ 4904212 h 4918839"/>
                <a:gd name="connsiteX53" fmla="*/ 3688712 w 4319750"/>
                <a:gd name="connsiteY53" fmla="*/ 4909874 h 4918839"/>
                <a:gd name="connsiteX54" fmla="*/ 3724626 w 4319750"/>
                <a:gd name="connsiteY54" fmla="*/ 4902623 h 4918839"/>
                <a:gd name="connsiteX55" fmla="*/ 3846785 w 4319750"/>
                <a:gd name="connsiteY55" fmla="*/ 4718327 h 4918839"/>
                <a:gd name="connsiteX56" fmla="*/ 3846785 w 4319750"/>
                <a:gd name="connsiteY56" fmla="*/ 4124453 h 4918839"/>
                <a:gd name="connsiteX57" fmla="*/ 3932564 w 4319750"/>
                <a:gd name="connsiteY57" fmla="*/ 4077894 h 4918839"/>
                <a:gd name="connsiteX58" fmla="*/ 4225189 w 4319750"/>
                <a:gd name="connsiteY58" fmla="*/ 3527532 h 4918839"/>
                <a:gd name="connsiteX59" fmla="*/ 4111837 w 4319750"/>
                <a:gd name="connsiteY59" fmla="*/ 3156443 h 4918839"/>
                <a:gd name="connsiteX60" fmla="*/ 4043728 w 4319750"/>
                <a:gd name="connsiteY60" fmla="*/ 3073894 h 4918839"/>
                <a:gd name="connsiteX61" fmla="*/ 4062424 w 4319750"/>
                <a:gd name="connsiteY61" fmla="*/ 3070119 h 4918839"/>
                <a:gd name="connsiteX62" fmla="*/ 4113218 w 4319750"/>
                <a:gd name="connsiteY62" fmla="*/ 2993488 h 4918839"/>
                <a:gd name="connsiteX63" fmla="*/ 4113218 w 4319750"/>
                <a:gd name="connsiteY63" fmla="*/ 2660828 h 4918839"/>
                <a:gd name="connsiteX64" fmla="*/ 4030051 w 4319750"/>
                <a:gd name="connsiteY64" fmla="*/ 2577661 h 4918839"/>
                <a:gd name="connsiteX65" fmla="*/ 3373425 w 4319750"/>
                <a:gd name="connsiteY65" fmla="*/ 2577661 h 4918839"/>
                <a:gd name="connsiteX66" fmla="*/ 3290258 w 4319750"/>
                <a:gd name="connsiteY66" fmla="*/ 2660828 h 4918839"/>
                <a:gd name="connsiteX67" fmla="*/ 3290258 w 4319750"/>
                <a:gd name="connsiteY67" fmla="*/ 2922961 h 4918839"/>
                <a:gd name="connsiteX68" fmla="*/ 3260489 w 4319750"/>
                <a:gd name="connsiteY68" fmla="*/ 2939120 h 4918839"/>
                <a:gd name="connsiteX69" fmla="*/ 3260489 w 4319750"/>
                <a:gd name="connsiteY69" fmla="*/ 2737541 h 4918839"/>
                <a:gd name="connsiteX70" fmla="*/ 3106115 w 4319750"/>
                <a:gd name="connsiteY70" fmla="*/ 2583167 h 4918839"/>
                <a:gd name="connsiteX71" fmla="*/ 2488640 w 4319750"/>
                <a:gd name="connsiteY71" fmla="*/ 2583167 h 4918839"/>
                <a:gd name="connsiteX72" fmla="*/ 2482401 w 4319750"/>
                <a:gd name="connsiteY72" fmla="*/ 2584427 h 4918839"/>
                <a:gd name="connsiteX73" fmla="*/ 2482401 w 4319750"/>
                <a:gd name="connsiteY73" fmla="*/ 2546129 h 4918839"/>
                <a:gd name="connsiteX74" fmla="*/ 4025332 w 4319750"/>
                <a:gd name="connsiteY74" fmla="*/ 2546129 h 4918839"/>
                <a:gd name="connsiteX75" fmla="*/ 4152773 w 4319750"/>
                <a:gd name="connsiteY75" fmla="*/ 2418688 h 4918839"/>
                <a:gd name="connsiteX76" fmla="*/ 4152773 w 4319750"/>
                <a:gd name="connsiteY76" fmla="*/ 1908942 h 4918839"/>
                <a:gd name="connsiteX77" fmla="*/ 4025332 w 4319750"/>
                <a:gd name="connsiteY77" fmla="*/ 1781501 h 4918839"/>
                <a:gd name="connsiteX78" fmla="*/ 2482401 w 4319750"/>
                <a:gd name="connsiteY78" fmla="*/ 1781501 h 4918839"/>
                <a:gd name="connsiteX79" fmla="*/ 2482401 w 4319750"/>
                <a:gd name="connsiteY79" fmla="*/ 1734207 h 4918839"/>
                <a:gd name="connsiteX80" fmla="*/ 4000756 w 4319750"/>
                <a:gd name="connsiteY80" fmla="*/ 1734207 h 4918839"/>
                <a:gd name="connsiteX81" fmla="*/ 4128197 w 4319750"/>
                <a:gd name="connsiteY81" fmla="*/ 1606766 h 4918839"/>
                <a:gd name="connsiteX82" fmla="*/ 4128197 w 4319750"/>
                <a:gd name="connsiteY82" fmla="*/ 1097020 h 4918839"/>
                <a:gd name="connsiteX83" fmla="*/ 4000756 w 4319750"/>
                <a:gd name="connsiteY83" fmla="*/ 969579 h 4918839"/>
                <a:gd name="connsiteX84" fmla="*/ 2482401 w 4319750"/>
                <a:gd name="connsiteY84" fmla="*/ 969579 h 4918839"/>
                <a:gd name="connsiteX85" fmla="*/ 2482401 w 4319750"/>
                <a:gd name="connsiteY85" fmla="*/ 927807 h 4918839"/>
                <a:gd name="connsiteX86" fmla="*/ 2497795 w 4319750"/>
                <a:gd name="connsiteY86" fmla="*/ 917428 h 4918839"/>
                <a:gd name="connsiteX87" fmla="*/ 2518414 w 4319750"/>
                <a:gd name="connsiteY87" fmla="*/ 867648 h 4918839"/>
                <a:gd name="connsiteX88" fmla="*/ 2518414 w 4319750"/>
                <a:gd name="connsiteY88" fmla="*/ 133458 h 4918839"/>
                <a:gd name="connsiteX89" fmla="*/ 2448014 w 4319750"/>
                <a:gd name="connsiteY89" fmla="*/ 63058 h 4918839"/>
                <a:gd name="connsiteX90" fmla="*/ 2166423 w 4319750"/>
                <a:gd name="connsiteY90" fmla="*/ 63058 h 4918839"/>
                <a:gd name="connsiteX91" fmla="*/ 2096023 w 4319750"/>
                <a:gd name="connsiteY91" fmla="*/ 133458 h 4918839"/>
                <a:gd name="connsiteX92" fmla="*/ 2096023 w 4319750"/>
                <a:gd name="connsiteY92" fmla="*/ 651892 h 4918839"/>
                <a:gd name="connsiteX93" fmla="*/ 2065280 w 4319750"/>
                <a:gd name="connsiteY93" fmla="*/ 651892 h 4918839"/>
                <a:gd name="connsiteX94" fmla="*/ 2065280 w 4319750"/>
                <a:gd name="connsiteY94" fmla="*/ 133458 h 4918839"/>
                <a:gd name="connsiteX95" fmla="*/ 1994880 w 4319750"/>
                <a:gd name="connsiteY95" fmla="*/ 63058 h 4918839"/>
                <a:gd name="connsiteX96" fmla="*/ 1713289 w 4319750"/>
                <a:gd name="connsiteY96" fmla="*/ 63058 h 4918839"/>
                <a:gd name="connsiteX97" fmla="*/ 1642889 w 4319750"/>
                <a:gd name="connsiteY97" fmla="*/ 133458 h 4918839"/>
                <a:gd name="connsiteX98" fmla="*/ 1642889 w 4319750"/>
                <a:gd name="connsiteY98" fmla="*/ 867648 h 4918839"/>
                <a:gd name="connsiteX99" fmla="*/ 1713289 w 4319750"/>
                <a:gd name="connsiteY99" fmla="*/ 938048 h 4918839"/>
                <a:gd name="connsiteX100" fmla="*/ 1717773 w 4319750"/>
                <a:gd name="connsiteY100" fmla="*/ 938048 h 4918839"/>
                <a:gd name="connsiteX101" fmla="*/ 1717773 w 4319750"/>
                <a:gd name="connsiteY101" fmla="*/ 969580 h 4918839"/>
                <a:gd name="connsiteX102" fmla="*/ 289039 w 4319750"/>
                <a:gd name="connsiteY102" fmla="*/ 969580 h 4918839"/>
                <a:gd name="connsiteX103" fmla="*/ 161598 w 4319750"/>
                <a:gd name="connsiteY103" fmla="*/ 1097021 h 4918839"/>
                <a:gd name="connsiteX104" fmla="*/ 161598 w 4319750"/>
                <a:gd name="connsiteY104" fmla="*/ 1606766 h 4918839"/>
                <a:gd name="connsiteX105" fmla="*/ 289039 w 4319750"/>
                <a:gd name="connsiteY105" fmla="*/ 1734207 h 4918839"/>
                <a:gd name="connsiteX106" fmla="*/ 1717773 w 4319750"/>
                <a:gd name="connsiteY106" fmla="*/ 1734207 h 4918839"/>
                <a:gd name="connsiteX107" fmla="*/ 1717773 w 4319750"/>
                <a:gd name="connsiteY107" fmla="*/ 1781501 h 4918839"/>
                <a:gd name="connsiteX108" fmla="*/ 294415 w 4319750"/>
                <a:gd name="connsiteY108" fmla="*/ 1781501 h 4918839"/>
                <a:gd name="connsiteX109" fmla="*/ 166974 w 4319750"/>
                <a:gd name="connsiteY109" fmla="*/ 1908942 h 4918839"/>
                <a:gd name="connsiteX110" fmla="*/ 166974 w 4319750"/>
                <a:gd name="connsiteY110" fmla="*/ 2418688 h 4918839"/>
                <a:gd name="connsiteX111" fmla="*/ 294415 w 4319750"/>
                <a:gd name="connsiteY111" fmla="*/ 2546129 h 4918839"/>
                <a:gd name="connsiteX112" fmla="*/ 1717773 w 4319750"/>
                <a:gd name="connsiteY112" fmla="*/ 2546129 h 4918839"/>
                <a:gd name="connsiteX113" fmla="*/ 1717773 w 4319750"/>
                <a:gd name="connsiteY113" fmla="*/ 2577661 h 4918839"/>
                <a:gd name="connsiteX114" fmla="*/ 1109825 w 4319750"/>
                <a:gd name="connsiteY114" fmla="*/ 2577661 h 4918839"/>
                <a:gd name="connsiteX115" fmla="*/ 955451 w 4319750"/>
                <a:gd name="connsiteY115" fmla="*/ 2732035 h 4918839"/>
                <a:gd name="connsiteX116" fmla="*/ 955451 w 4319750"/>
                <a:gd name="connsiteY116" fmla="*/ 2911028 h 4918839"/>
                <a:gd name="connsiteX117" fmla="*/ 931929 w 4319750"/>
                <a:gd name="connsiteY117" fmla="*/ 2903726 h 4918839"/>
                <a:gd name="connsiteX118" fmla="*/ 931929 w 4319750"/>
                <a:gd name="connsiteY118" fmla="*/ 2666331 h 4918839"/>
                <a:gd name="connsiteX119" fmla="*/ 848762 w 4319750"/>
                <a:gd name="connsiteY119" fmla="*/ 2583164 h 4918839"/>
                <a:gd name="connsiteX120" fmla="*/ 237853 w 4319750"/>
                <a:gd name="connsiteY120" fmla="*/ 2583164 h 4918839"/>
                <a:gd name="connsiteX121" fmla="*/ 154686 w 4319750"/>
                <a:gd name="connsiteY121" fmla="*/ 2666331 h 4918839"/>
                <a:gd name="connsiteX122" fmla="*/ 154686 w 4319750"/>
                <a:gd name="connsiteY122" fmla="*/ 2998991 h 4918839"/>
                <a:gd name="connsiteX123" fmla="*/ 205480 w 4319750"/>
                <a:gd name="connsiteY123" fmla="*/ 3075622 h 4918839"/>
                <a:gd name="connsiteX124" fmla="*/ 225954 w 4319750"/>
                <a:gd name="connsiteY124" fmla="*/ 3079756 h 4918839"/>
                <a:gd name="connsiteX125" fmla="*/ 162681 w 4319750"/>
                <a:gd name="connsiteY125" fmla="*/ 3156443 h 4918839"/>
                <a:gd name="connsiteX126" fmla="*/ 49329 w 4319750"/>
                <a:gd name="connsiteY126" fmla="*/ 3527532 h 4918839"/>
                <a:gd name="connsiteX127" fmla="*/ 454696 w 4319750"/>
                <a:gd name="connsiteY127" fmla="*/ 4139088 h 4918839"/>
                <a:gd name="connsiteX128" fmla="*/ 565588 w 4319750"/>
                <a:gd name="connsiteY128" fmla="*/ 4173511 h 4918839"/>
                <a:gd name="connsiteX129" fmla="*/ 565588 w 4319750"/>
                <a:gd name="connsiteY129" fmla="*/ 4718327 h 4918839"/>
                <a:gd name="connsiteX130" fmla="*/ 765602 w 4319750"/>
                <a:gd name="connsiteY130" fmla="*/ 4918341 h 4918839"/>
                <a:gd name="connsiteX131" fmla="*/ 3604717 w 4319750"/>
                <a:gd name="connsiteY131" fmla="*/ 4918341 h 4918839"/>
                <a:gd name="connsiteX132" fmla="*/ 3599777 w 4319750"/>
                <a:gd name="connsiteY132" fmla="*/ 4918839 h 4918839"/>
                <a:gd name="connsiteX133" fmla="*/ 719973 w 4319750"/>
                <a:gd name="connsiteY133" fmla="*/ 4918839 h 4918839"/>
                <a:gd name="connsiteX134" fmla="*/ 0 w 4319750"/>
                <a:gd name="connsiteY134" fmla="*/ 4198866 h 4918839"/>
                <a:gd name="connsiteX135" fmla="*/ 0 w 4319750"/>
                <a:gd name="connsiteY135" fmla="*/ 719973 h 4918839"/>
                <a:gd name="connsiteX136" fmla="*/ 719973 w 4319750"/>
                <a:gd name="connsiteY136" fmla="*/ 0 h 491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4319750" h="4918839">
                  <a:moveTo>
                    <a:pt x="2482401" y="3679987"/>
                  </a:moveTo>
                  <a:lnTo>
                    <a:pt x="2488640" y="3681246"/>
                  </a:lnTo>
                  <a:lnTo>
                    <a:pt x="2917439" y="3681246"/>
                  </a:lnTo>
                  <a:lnTo>
                    <a:pt x="2928936" y="3718284"/>
                  </a:lnTo>
                  <a:lnTo>
                    <a:pt x="2482401" y="3718284"/>
                  </a:lnTo>
                  <a:close/>
                  <a:moveTo>
                    <a:pt x="1358789" y="3675740"/>
                  </a:moveTo>
                  <a:lnTo>
                    <a:pt x="1717773" y="3675740"/>
                  </a:lnTo>
                  <a:lnTo>
                    <a:pt x="1717773" y="3718284"/>
                  </a:lnTo>
                  <a:lnTo>
                    <a:pt x="1345582" y="3718284"/>
                  </a:lnTo>
                  <a:close/>
                  <a:moveTo>
                    <a:pt x="261447" y="338958"/>
                  </a:moveTo>
                  <a:cubicBezTo>
                    <a:pt x="206301" y="338958"/>
                    <a:pt x="161597" y="383662"/>
                    <a:pt x="161597" y="438808"/>
                  </a:cubicBezTo>
                  <a:lnTo>
                    <a:pt x="161597" y="838198"/>
                  </a:lnTo>
                  <a:cubicBezTo>
                    <a:pt x="161597" y="893344"/>
                    <a:pt x="206301" y="938048"/>
                    <a:pt x="261447" y="938048"/>
                  </a:cubicBezTo>
                  <a:lnTo>
                    <a:pt x="987970" y="938048"/>
                  </a:lnTo>
                  <a:cubicBezTo>
                    <a:pt x="1043116" y="938048"/>
                    <a:pt x="1087820" y="893344"/>
                    <a:pt x="1087820" y="838198"/>
                  </a:cubicBezTo>
                  <a:lnTo>
                    <a:pt x="1087820" y="438808"/>
                  </a:lnTo>
                  <a:cubicBezTo>
                    <a:pt x="1087820" y="383662"/>
                    <a:pt x="1043116" y="338958"/>
                    <a:pt x="987970" y="338958"/>
                  </a:cubicBezTo>
                  <a:close/>
                  <a:moveTo>
                    <a:pt x="3678882" y="189903"/>
                  </a:moveTo>
                  <a:cubicBezTo>
                    <a:pt x="3507315" y="189903"/>
                    <a:pt x="3368232" y="328986"/>
                    <a:pt x="3368232" y="500553"/>
                  </a:cubicBezTo>
                  <a:lnTo>
                    <a:pt x="3369983" y="517918"/>
                  </a:lnTo>
                  <a:lnTo>
                    <a:pt x="3106391" y="365734"/>
                  </a:lnTo>
                  <a:lnTo>
                    <a:pt x="3102729" y="368203"/>
                  </a:lnTo>
                  <a:cubicBezTo>
                    <a:pt x="3084660" y="386273"/>
                    <a:pt x="3073484" y="411235"/>
                    <a:pt x="3073484" y="438808"/>
                  </a:cubicBezTo>
                  <a:lnTo>
                    <a:pt x="3073484" y="838198"/>
                  </a:lnTo>
                  <a:cubicBezTo>
                    <a:pt x="3073484" y="893344"/>
                    <a:pt x="3118188" y="938048"/>
                    <a:pt x="3173334" y="938048"/>
                  </a:cubicBezTo>
                  <a:lnTo>
                    <a:pt x="3899857" y="938048"/>
                  </a:lnTo>
                  <a:cubicBezTo>
                    <a:pt x="3941216" y="938048"/>
                    <a:pt x="3976702" y="912902"/>
                    <a:pt x="3991860" y="877064"/>
                  </a:cubicBezTo>
                  <a:lnTo>
                    <a:pt x="3991879" y="876971"/>
                  </a:lnTo>
                  <a:lnTo>
                    <a:pt x="3818295" y="776752"/>
                  </a:lnTo>
                  <a:lnTo>
                    <a:pt x="3852570" y="758148"/>
                  </a:lnTo>
                  <a:cubicBezTo>
                    <a:pt x="3935203" y="702322"/>
                    <a:pt x="3989532" y="607782"/>
                    <a:pt x="3989532" y="500553"/>
                  </a:cubicBezTo>
                  <a:cubicBezTo>
                    <a:pt x="3989532" y="328986"/>
                    <a:pt x="3850449" y="189903"/>
                    <a:pt x="3678882" y="189903"/>
                  </a:cubicBezTo>
                  <a:close/>
                  <a:moveTo>
                    <a:pt x="1204091" y="173420"/>
                  </a:moveTo>
                  <a:cubicBezTo>
                    <a:pt x="1159466" y="173420"/>
                    <a:pt x="1123291" y="209595"/>
                    <a:pt x="1123291" y="254220"/>
                  </a:cubicBezTo>
                  <a:lnTo>
                    <a:pt x="1123291" y="857248"/>
                  </a:lnTo>
                  <a:cubicBezTo>
                    <a:pt x="1123291" y="901873"/>
                    <a:pt x="1159466" y="938048"/>
                    <a:pt x="1204091" y="938048"/>
                  </a:cubicBezTo>
                  <a:lnTo>
                    <a:pt x="1527283" y="938048"/>
                  </a:lnTo>
                  <a:cubicBezTo>
                    <a:pt x="1571908" y="938048"/>
                    <a:pt x="1608082" y="901873"/>
                    <a:pt x="1608082" y="857248"/>
                  </a:cubicBezTo>
                  <a:lnTo>
                    <a:pt x="1608082" y="254220"/>
                  </a:lnTo>
                  <a:cubicBezTo>
                    <a:pt x="1608082" y="209595"/>
                    <a:pt x="1571908" y="173420"/>
                    <a:pt x="1527283" y="173420"/>
                  </a:cubicBezTo>
                  <a:close/>
                  <a:moveTo>
                    <a:pt x="2634021" y="173420"/>
                  </a:moveTo>
                  <a:cubicBezTo>
                    <a:pt x="2589396" y="173420"/>
                    <a:pt x="2553221" y="209595"/>
                    <a:pt x="2553221" y="254220"/>
                  </a:cubicBezTo>
                  <a:lnTo>
                    <a:pt x="2553221" y="857248"/>
                  </a:lnTo>
                  <a:cubicBezTo>
                    <a:pt x="2553221" y="901873"/>
                    <a:pt x="2589396" y="938048"/>
                    <a:pt x="2634021" y="938048"/>
                  </a:cubicBezTo>
                  <a:lnTo>
                    <a:pt x="2957213" y="938048"/>
                  </a:lnTo>
                  <a:cubicBezTo>
                    <a:pt x="3001838" y="938048"/>
                    <a:pt x="3038013" y="901873"/>
                    <a:pt x="3038013" y="857248"/>
                  </a:cubicBezTo>
                  <a:lnTo>
                    <a:pt x="3038013" y="254220"/>
                  </a:lnTo>
                  <a:cubicBezTo>
                    <a:pt x="3038013" y="209595"/>
                    <a:pt x="3001838" y="173420"/>
                    <a:pt x="2957213" y="173420"/>
                  </a:cubicBezTo>
                  <a:close/>
                  <a:moveTo>
                    <a:pt x="719973" y="0"/>
                  </a:moveTo>
                  <a:lnTo>
                    <a:pt x="3599777" y="0"/>
                  </a:lnTo>
                  <a:cubicBezTo>
                    <a:pt x="3997407" y="0"/>
                    <a:pt x="4319750" y="322343"/>
                    <a:pt x="4319750" y="719973"/>
                  </a:cubicBezTo>
                  <a:lnTo>
                    <a:pt x="4319750" y="4198866"/>
                  </a:lnTo>
                  <a:cubicBezTo>
                    <a:pt x="4319750" y="4546793"/>
                    <a:pt x="4072956" y="4837077"/>
                    <a:pt x="3744877" y="4904212"/>
                  </a:cubicBezTo>
                  <a:lnTo>
                    <a:pt x="3688712" y="4909874"/>
                  </a:lnTo>
                  <a:lnTo>
                    <a:pt x="3724626" y="4902623"/>
                  </a:lnTo>
                  <a:cubicBezTo>
                    <a:pt x="3796414" y="4872260"/>
                    <a:pt x="3846785" y="4801176"/>
                    <a:pt x="3846785" y="4718327"/>
                  </a:cubicBezTo>
                  <a:lnTo>
                    <a:pt x="3846785" y="4124453"/>
                  </a:lnTo>
                  <a:lnTo>
                    <a:pt x="3932564" y="4077894"/>
                  </a:lnTo>
                  <a:cubicBezTo>
                    <a:pt x="4109113" y="3958620"/>
                    <a:pt x="4225189" y="3756632"/>
                    <a:pt x="4225189" y="3527532"/>
                  </a:cubicBezTo>
                  <a:cubicBezTo>
                    <a:pt x="4225189" y="3390073"/>
                    <a:pt x="4183402" y="3262373"/>
                    <a:pt x="4111837" y="3156443"/>
                  </a:cubicBezTo>
                  <a:lnTo>
                    <a:pt x="4043728" y="3073894"/>
                  </a:lnTo>
                  <a:lnTo>
                    <a:pt x="4062424" y="3070119"/>
                  </a:lnTo>
                  <a:cubicBezTo>
                    <a:pt x="4092274" y="3057494"/>
                    <a:pt x="4113218" y="3027937"/>
                    <a:pt x="4113218" y="2993488"/>
                  </a:cubicBezTo>
                  <a:lnTo>
                    <a:pt x="4113218" y="2660828"/>
                  </a:lnTo>
                  <a:cubicBezTo>
                    <a:pt x="4113218" y="2614896"/>
                    <a:pt x="4075983" y="2577661"/>
                    <a:pt x="4030051" y="2577661"/>
                  </a:cubicBezTo>
                  <a:lnTo>
                    <a:pt x="3373425" y="2577661"/>
                  </a:lnTo>
                  <a:cubicBezTo>
                    <a:pt x="3327493" y="2577661"/>
                    <a:pt x="3290258" y="2614896"/>
                    <a:pt x="3290258" y="2660828"/>
                  </a:cubicBezTo>
                  <a:lnTo>
                    <a:pt x="3290258" y="2922961"/>
                  </a:lnTo>
                  <a:lnTo>
                    <a:pt x="3260489" y="2939120"/>
                  </a:lnTo>
                  <a:lnTo>
                    <a:pt x="3260489" y="2737541"/>
                  </a:lnTo>
                  <a:cubicBezTo>
                    <a:pt x="3260489" y="2652283"/>
                    <a:pt x="3191373" y="2583167"/>
                    <a:pt x="3106115" y="2583167"/>
                  </a:cubicBezTo>
                  <a:lnTo>
                    <a:pt x="2488640" y="2583167"/>
                  </a:lnTo>
                  <a:lnTo>
                    <a:pt x="2482401" y="2584427"/>
                  </a:lnTo>
                  <a:lnTo>
                    <a:pt x="2482401" y="2546129"/>
                  </a:lnTo>
                  <a:lnTo>
                    <a:pt x="4025332" y="2546129"/>
                  </a:lnTo>
                  <a:cubicBezTo>
                    <a:pt x="4095716" y="2546129"/>
                    <a:pt x="4152773" y="2489072"/>
                    <a:pt x="4152773" y="2418688"/>
                  </a:cubicBezTo>
                  <a:lnTo>
                    <a:pt x="4152773" y="1908942"/>
                  </a:lnTo>
                  <a:cubicBezTo>
                    <a:pt x="4152773" y="1838558"/>
                    <a:pt x="4095716" y="1781501"/>
                    <a:pt x="4025332" y="1781501"/>
                  </a:cubicBezTo>
                  <a:lnTo>
                    <a:pt x="2482401" y="1781501"/>
                  </a:lnTo>
                  <a:lnTo>
                    <a:pt x="2482401" y="1734207"/>
                  </a:lnTo>
                  <a:lnTo>
                    <a:pt x="4000756" y="1734207"/>
                  </a:lnTo>
                  <a:cubicBezTo>
                    <a:pt x="4071140" y="1734207"/>
                    <a:pt x="4128197" y="1677150"/>
                    <a:pt x="4128197" y="1606766"/>
                  </a:cubicBezTo>
                  <a:lnTo>
                    <a:pt x="4128197" y="1097020"/>
                  </a:lnTo>
                  <a:cubicBezTo>
                    <a:pt x="4128197" y="1026637"/>
                    <a:pt x="4071140" y="969579"/>
                    <a:pt x="4000756" y="969579"/>
                  </a:cubicBezTo>
                  <a:lnTo>
                    <a:pt x="2482401" y="969579"/>
                  </a:lnTo>
                  <a:lnTo>
                    <a:pt x="2482401" y="927807"/>
                  </a:lnTo>
                  <a:lnTo>
                    <a:pt x="2497795" y="917428"/>
                  </a:lnTo>
                  <a:cubicBezTo>
                    <a:pt x="2510534" y="904688"/>
                    <a:pt x="2518414" y="887088"/>
                    <a:pt x="2518414" y="867648"/>
                  </a:cubicBezTo>
                  <a:lnTo>
                    <a:pt x="2518414" y="133458"/>
                  </a:lnTo>
                  <a:cubicBezTo>
                    <a:pt x="2518414" y="94577"/>
                    <a:pt x="2486895" y="63058"/>
                    <a:pt x="2448014" y="63058"/>
                  </a:cubicBezTo>
                  <a:lnTo>
                    <a:pt x="2166423" y="63058"/>
                  </a:lnTo>
                  <a:cubicBezTo>
                    <a:pt x="2127542" y="63058"/>
                    <a:pt x="2096023" y="94577"/>
                    <a:pt x="2096023" y="133458"/>
                  </a:cubicBezTo>
                  <a:lnTo>
                    <a:pt x="2096023" y="651892"/>
                  </a:lnTo>
                  <a:lnTo>
                    <a:pt x="2065280" y="651892"/>
                  </a:lnTo>
                  <a:lnTo>
                    <a:pt x="2065280" y="133458"/>
                  </a:lnTo>
                  <a:cubicBezTo>
                    <a:pt x="2065280" y="94577"/>
                    <a:pt x="2033761" y="63058"/>
                    <a:pt x="1994880" y="63058"/>
                  </a:cubicBezTo>
                  <a:lnTo>
                    <a:pt x="1713289" y="63058"/>
                  </a:lnTo>
                  <a:cubicBezTo>
                    <a:pt x="1674408" y="63058"/>
                    <a:pt x="1642889" y="94577"/>
                    <a:pt x="1642889" y="133458"/>
                  </a:cubicBezTo>
                  <a:lnTo>
                    <a:pt x="1642889" y="867648"/>
                  </a:lnTo>
                  <a:cubicBezTo>
                    <a:pt x="1642889" y="906529"/>
                    <a:pt x="1674408" y="938048"/>
                    <a:pt x="1713289" y="938048"/>
                  </a:cubicBezTo>
                  <a:lnTo>
                    <a:pt x="1717773" y="938048"/>
                  </a:lnTo>
                  <a:lnTo>
                    <a:pt x="1717773" y="969580"/>
                  </a:lnTo>
                  <a:lnTo>
                    <a:pt x="289039" y="969580"/>
                  </a:lnTo>
                  <a:cubicBezTo>
                    <a:pt x="218655" y="969580"/>
                    <a:pt x="161598" y="1026637"/>
                    <a:pt x="161598" y="1097021"/>
                  </a:cubicBezTo>
                  <a:lnTo>
                    <a:pt x="161598" y="1606766"/>
                  </a:lnTo>
                  <a:cubicBezTo>
                    <a:pt x="161598" y="1677150"/>
                    <a:pt x="218655" y="1734207"/>
                    <a:pt x="289039" y="1734207"/>
                  </a:cubicBezTo>
                  <a:lnTo>
                    <a:pt x="1717773" y="1734207"/>
                  </a:lnTo>
                  <a:lnTo>
                    <a:pt x="1717773" y="1781501"/>
                  </a:lnTo>
                  <a:lnTo>
                    <a:pt x="294415" y="1781501"/>
                  </a:lnTo>
                  <a:cubicBezTo>
                    <a:pt x="224031" y="1781501"/>
                    <a:pt x="166974" y="1838558"/>
                    <a:pt x="166974" y="1908942"/>
                  </a:cubicBezTo>
                  <a:lnTo>
                    <a:pt x="166974" y="2418688"/>
                  </a:lnTo>
                  <a:cubicBezTo>
                    <a:pt x="166974" y="2489072"/>
                    <a:pt x="224031" y="2546129"/>
                    <a:pt x="294415" y="2546129"/>
                  </a:cubicBezTo>
                  <a:lnTo>
                    <a:pt x="1717773" y="2546129"/>
                  </a:lnTo>
                  <a:lnTo>
                    <a:pt x="1717773" y="2577661"/>
                  </a:lnTo>
                  <a:lnTo>
                    <a:pt x="1109825" y="2577661"/>
                  </a:lnTo>
                  <a:cubicBezTo>
                    <a:pt x="1024567" y="2577661"/>
                    <a:pt x="955451" y="2646777"/>
                    <a:pt x="955451" y="2732035"/>
                  </a:cubicBezTo>
                  <a:lnTo>
                    <a:pt x="955451" y="2911028"/>
                  </a:lnTo>
                  <a:lnTo>
                    <a:pt x="931929" y="2903726"/>
                  </a:lnTo>
                  <a:lnTo>
                    <a:pt x="931929" y="2666331"/>
                  </a:lnTo>
                  <a:cubicBezTo>
                    <a:pt x="931929" y="2620399"/>
                    <a:pt x="894694" y="2583164"/>
                    <a:pt x="848762" y="2583164"/>
                  </a:cubicBezTo>
                  <a:lnTo>
                    <a:pt x="237853" y="2583164"/>
                  </a:lnTo>
                  <a:cubicBezTo>
                    <a:pt x="191921" y="2583164"/>
                    <a:pt x="154686" y="2620399"/>
                    <a:pt x="154686" y="2666331"/>
                  </a:cubicBezTo>
                  <a:lnTo>
                    <a:pt x="154686" y="2998991"/>
                  </a:lnTo>
                  <a:cubicBezTo>
                    <a:pt x="154686" y="3033440"/>
                    <a:pt x="175631" y="3062997"/>
                    <a:pt x="205480" y="3075622"/>
                  </a:cubicBezTo>
                  <a:lnTo>
                    <a:pt x="225954" y="3079756"/>
                  </a:lnTo>
                  <a:lnTo>
                    <a:pt x="162681" y="3156443"/>
                  </a:lnTo>
                  <a:cubicBezTo>
                    <a:pt x="91117" y="3262373"/>
                    <a:pt x="49329" y="3390073"/>
                    <a:pt x="49329" y="3527532"/>
                  </a:cubicBezTo>
                  <a:cubicBezTo>
                    <a:pt x="49329" y="3802452"/>
                    <a:pt x="216479" y="4038331"/>
                    <a:pt x="454696" y="4139088"/>
                  </a:cubicBezTo>
                  <a:lnTo>
                    <a:pt x="565588" y="4173511"/>
                  </a:lnTo>
                  <a:lnTo>
                    <a:pt x="565588" y="4718327"/>
                  </a:lnTo>
                  <a:cubicBezTo>
                    <a:pt x="565588" y="4828792"/>
                    <a:pt x="655137" y="4918341"/>
                    <a:pt x="765602" y="4918341"/>
                  </a:cubicBezTo>
                  <a:lnTo>
                    <a:pt x="3604717" y="4918341"/>
                  </a:lnTo>
                  <a:lnTo>
                    <a:pt x="3599777" y="4918839"/>
                  </a:lnTo>
                  <a:lnTo>
                    <a:pt x="719973" y="4918839"/>
                  </a:lnTo>
                  <a:cubicBezTo>
                    <a:pt x="322343" y="4918839"/>
                    <a:pt x="0" y="4596496"/>
                    <a:pt x="0" y="4198866"/>
                  </a:cubicBezTo>
                  <a:lnTo>
                    <a:pt x="0" y="719973"/>
                  </a:lnTo>
                  <a:cubicBezTo>
                    <a:pt x="0" y="322343"/>
                    <a:pt x="322343" y="0"/>
                    <a:pt x="719973" y="0"/>
                  </a:cubicBez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78" y="1599339"/>
            <a:ext cx="7864522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1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16200000">
            <a:off x="9943384" y="704849"/>
            <a:ext cx="914400" cy="3474720"/>
            <a:chOff x="8203810" y="574127"/>
            <a:chExt cx="731520" cy="5760720"/>
          </a:xfrm>
        </p:grpSpPr>
        <p:sp>
          <p:nvSpPr>
            <p:cNvPr id="30" name="Rounded Rectangle 29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6200000">
            <a:off x="9943384" y="1752599"/>
            <a:ext cx="914400" cy="3474720"/>
            <a:chOff x="8203810" y="574127"/>
            <a:chExt cx="731520" cy="5760720"/>
          </a:xfrm>
        </p:grpSpPr>
        <p:sp>
          <p:nvSpPr>
            <p:cNvPr id="34" name="Rounded Rectangle 33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9943384" y="2800349"/>
            <a:ext cx="914400" cy="3474720"/>
            <a:chOff x="8203810" y="574127"/>
            <a:chExt cx="731520" cy="5760720"/>
          </a:xfrm>
        </p:grpSpPr>
        <p:sp>
          <p:nvSpPr>
            <p:cNvPr id="38" name="Rounded Rectangle 37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6200000">
            <a:off x="9943384" y="3848099"/>
            <a:ext cx="914400" cy="3474720"/>
            <a:chOff x="8203810" y="574127"/>
            <a:chExt cx="731520" cy="5760720"/>
          </a:xfrm>
        </p:grpSpPr>
        <p:sp>
          <p:nvSpPr>
            <p:cNvPr id="42" name="Rounded Rectangle 41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0"/>
            <a:ext cx="3436878" cy="6858000"/>
          </a:xfrm>
          <a:custGeom>
            <a:avLst/>
            <a:gdLst>
              <a:gd name="connsiteX0" fmla="*/ 7878 w 3436878"/>
              <a:gd name="connsiteY0" fmla="*/ 0 h 6858000"/>
              <a:gd name="connsiteX1" fmla="*/ 3436878 w 3436878"/>
              <a:gd name="connsiteY1" fmla="*/ 3429000 h 6858000"/>
              <a:gd name="connsiteX2" fmla="*/ 7878 w 3436878"/>
              <a:gd name="connsiteY2" fmla="*/ 6858000 h 6858000"/>
              <a:gd name="connsiteX3" fmla="*/ 0 w 3436878"/>
              <a:gd name="connsiteY3" fmla="*/ 6857801 h 6858000"/>
              <a:gd name="connsiteX4" fmla="*/ 0 w 3436878"/>
              <a:gd name="connsiteY4" fmla="*/ 199 h 6858000"/>
              <a:gd name="connsiteX5" fmla="*/ 7878 w 343687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878" h="6858000">
                <a:moveTo>
                  <a:pt x="7878" y="0"/>
                </a:moveTo>
                <a:cubicBezTo>
                  <a:pt x="1901662" y="0"/>
                  <a:pt x="3436878" y="1535216"/>
                  <a:pt x="3436878" y="3429000"/>
                </a:cubicBezTo>
                <a:cubicBezTo>
                  <a:pt x="3436878" y="5322784"/>
                  <a:pt x="1901662" y="6858000"/>
                  <a:pt x="7878" y="6858000"/>
                </a:cubicBezTo>
                <a:lnTo>
                  <a:pt x="0" y="6857801"/>
                </a:lnTo>
                <a:lnTo>
                  <a:pt x="0" y="199"/>
                </a:lnTo>
                <a:lnTo>
                  <a:pt x="7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600000" sx="98000" sy="98000" algn="l" rotWithShape="0">
              <a:srgbClr val="CC339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1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0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0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800" y="38100"/>
            <a:ext cx="6976872" cy="6858000"/>
          </a:xfrm>
          <a:custGeom>
            <a:avLst/>
            <a:gdLst>
              <a:gd name="connsiteX0" fmla="*/ 0 w 7240337"/>
              <a:gd name="connsiteY0" fmla="*/ 0 h 6858000"/>
              <a:gd name="connsiteX1" fmla="*/ 7240337 w 7240337"/>
              <a:gd name="connsiteY1" fmla="*/ 0 h 6858000"/>
              <a:gd name="connsiteX2" fmla="*/ 7240337 w 7240337"/>
              <a:gd name="connsiteY2" fmla="*/ 6858000 h 6858000"/>
              <a:gd name="connsiteX3" fmla="*/ 0 w 7240337"/>
              <a:gd name="connsiteY3" fmla="*/ 6858000 h 6858000"/>
              <a:gd name="connsiteX4" fmla="*/ 3209994 w 7240337"/>
              <a:gd name="connsiteY4" fmla="*/ 3429000 h 6858000"/>
              <a:gd name="connsiteX5" fmla="*/ 0 w 724033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0337" h="6858000">
                <a:moveTo>
                  <a:pt x="0" y="0"/>
                </a:moveTo>
                <a:lnTo>
                  <a:pt x="7240337" y="0"/>
                </a:lnTo>
                <a:lnTo>
                  <a:pt x="7240337" y="6858000"/>
                </a:lnTo>
                <a:lnTo>
                  <a:pt x="0" y="6858000"/>
                </a:lnTo>
                <a:cubicBezTo>
                  <a:pt x="1772831" y="6858000"/>
                  <a:pt x="3209994" y="5322784"/>
                  <a:pt x="3209994" y="3429000"/>
                </a:cubicBezTo>
                <a:cubicBezTo>
                  <a:pt x="3209994" y="1535216"/>
                  <a:pt x="1772831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sx="99000" sy="99000" algn="r" rotWithShape="0">
              <a:srgbClr val="00FF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6857802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199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199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29773" y="662940"/>
            <a:ext cx="731520" cy="5760720"/>
            <a:chOff x="8203810" y="574127"/>
            <a:chExt cx="731520" cy="5760720"/>
          </a:xfrm>
        </p:grpSpPr>
        <p:sp>
          <p:nvSpPr>
            <p:cNvPr id="9" name="Rounded Rectangle 8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938053" y="891540"/>
            <a:ext cx="365760" cy="5303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393" r="34564" b="12519"/>
          <a:stretch/>
        </p:blipFill>
        <p:spPr>
          <a:xfrm>
            <a:off x="471318" y="2466975"/>
            <a:ext cx="2000250" cy="2000250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  <p:sp>
        <p:nvSpPr>
          <p:cNvPr id="21" name="TextBox 20"/>
          <p:cNvSpPr txBox="1"/>
          <p:nvPr/>
        </p:nvSpPr>
        <p:spPr>
          <a:xfrm>
            <a:off x="4065814" y="3105835"/>
            <a:ext cx="357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অমির কী ইচ্ছা করছিল?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585202" y="38100"/>
            <a:ext cx="78023" cy="6858000"/>
          </a:xfrm>
          <a:custGeom>
            <a:avLst/>
            <a:gdLst>
              <a:gd name="connsiteX0" fmla="*/ 0 w 78023"/>
              <a:gd name="connsiteY0" fmla="*/ 0 h 6858000"/>
              <a:gd name="connsiteX1" fmla="*/ 78023 w 78023"/>
              <a:gd name="connsiteY1" fmla="*/ 0 h 6858000"/>
              <a:gd name="connsiteX2" fmla="*/ 78023 w 78023"/>
              <a:gd name="connsiteY2" fmla="*/ 6858000 h 6858000"/>
              <a:gd name="connsiteX3" fmla="*/ 0 w 78023"/>
              <a:gd name="connsiteY3" fmla="*/ 6858000 h 6858000"/>
              <a:gd name="connsiteX4" fmla="*/ 0 w 780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23" h="6858000">
                <a:moveTo>
                  <a:pt x="0" y="0"/>
                </a:moveTo>
                <a:lnTo>
                  <a:pt x="78023" y="0"/>
                </a:lnTo>
                <a:lnTo>
                  <a:pt x="780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10800000" sx="98000" sy="98000" algn="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853723" y="2143123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 নামতে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53723" y="3207953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জলে নামতে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53723" y="5290315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 ফিরতে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53723" y="3161510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নামতে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53723" y="4194808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 উড়তে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1" grpId="0"/>
      <p:bldP spid="48" grpId="0" animBg="1"/>
      <p:bldP spid="52" grpId="0" animBg="1"/>
      <p:bldP spid="52" grpId="1" animBg="1"/>
      <p:bldP spid="32" grpId="0" animBg="1"/>
      <p:bldP spid="46" grpId="0" animBg="1"/>
      <p:bldP spid="46" grpId="1" animBg="1"/>
      <p:bldP spid="47" grpId="0" animBg="1"/>
      <p:bldP spid="49" grpId="0" animBg="1"/>
      <p:bldP spid="4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16200000">
            <a:off x="9943384" y="704849"/>
            <a:ext cx="914400" cy="3474720"/>
            <a:chOff x="8203810" y="574127"/>
            <a:chExt cx="731520" cy="5760720"/>
          </a:xfrm>
        </p:grpSpPr>
        <p:sp>
          <p:nvSpPr>
            <p:cNvPr id="30" name="Rounded Rectangle 29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6200000">
            <a:off x="9943384" y="1752599"/>
            <a:ext cx="914400" cy="3474720"/>
            <a:chOff x="8203810" y="574127"/>
            <a:chExt cx="731520" cy="5760720"/>
          </a:xfrm>
        </p:grpSpPr>
        <p:sp>
          <p:nvSpPr>
            <p:cNvPr id="34" name="Rounded Rectangle 33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9943384" y="2800349"/>
            <a:ext cx="914400" cy="3474720"/>
            <a:chOff x="8203810" y="574127"/>
            <a:chExt cx="731520" cy="5760720"/>
          </a:xfrm>
        </p:grpSpPr>
        <p:sp>
          <p:nvSpPr>
            <p:cNvPr id="38" name="Rounded Rectangle 37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6200000">
            <a:off x="9943384" y="3848099"/>
            <a:ext cx="914400" cy="3474720"/>
            <a:chOff x="8203810" y="574127"/>
            <a:chExt cx="731520" cy="5760720"/>
          </a:xfrm>
        </p:grpSpPr>
        <p:sp>
          <p:nvSpPr>
            <p:cNvPr id="42" name="Rounded Rectangle 41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0"/>
            <a:ext cx="3436878" cy="6858000"/>
          </a:xfrm>
          <a:custGeom>
            <a:avLst/>
            <a:gdLst>
              <a:gd name="connsiteX0" fmla="*/ 7878 w 3436878"/>
              <a:gd name="connsiteY0" fmla="*/ 0 h 6858000"/>
              <a:gd name="connsiteX1" fmla="*/ 3436878 w 3436878"/>
              <a:gd name="connsiteY1" fmla="*/ 3429000 h 6858000"/>
              <a:gd name="connsiteX2" fmla="*/ 7878 w 3436878"/>
              <a:gd name="connsiteY2" fmla="*/ 6858000 h 6858000"/>
              <a:gd name="connsiteX3" fmla="*/ 0 w 3436878"/>
              <a:gd name="connsiteY3" fmla="*/ 6857801 h 6858000"/>
              <a:gd name="connsiteX4" fmla="*/ 0 w 3436878"/>
              <a:gd name="connsiteY4" fmla="*/ 199 h 6858000"/>
              <a:gd name="connsiteX5" fmla="*/ 7878 w 343687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878" h="6858000">
                <a:moveTo>
                  <a:pt x="7878" y="0"/>
                </a:moveTo>
                <a:cubicBezTo>
                  <a:pt x="1901662" y="0"/>
                  <a:pt x="3436878" y="1535216"/>
                  <a:pt x="3436878" y="3429000"/>
                </a:cubicBezTo>
                <a:cubicBezTo>
                  <a:pt x="3436878" y="5322784"/>
                  <a:pt x="1901662" y="6858000"/>
                  <a:pt x="7878" y="6858000"/>
                </a:cubicBezTo>
                <a:lnTo>
                  <a:pt x="0" y="6857801"/>
                </a:lnTo>
                <a:lnTo>
                  <a:pt x="0" y="199"/>
                </a:lnTo>
                <a:lnTo>
                  <a:pt x="7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600000" sx="98000" sy="98000" algn="l" rotWithShape="0">
              <a:srgbClr val="CC339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1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0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0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800" y="38100"/>
            <a:ext cx="6976872" cy="6858000"/>
          </a:xfrm>
          <a:custGeom>
            <a:avLst/>
            <a:gdLst>
              <a:gd name="connsiteX0" fmla="*/ 0 w 7240337"/>
              <a:gd name="connsiteY0" fmla="*/ 0 h 6858000"/>
              <a:gd name="connsiteX1" fmla="*/ 7240337 w 7240337"/>
              <a:gd name="connsiteY1" fmla="*/ 0 h 6858000"/>
              <a:gd name="connsiteX2" fmla="*/ 7240337 w 7240337"/>
              <a:gd name="connsiteY2" fmla="*/ 6858000 h 6858000"/>
              <a:gd name="connsiteX3" fmla="*/ 0 w 7240337"/>
              <a:gd name="connsiteY3" fmla="*/ 6858000 h 6858000"/>
              <a:gd name="connsiteX4" fmla="*/ 3209994 w 7240337"/>
              <a:gd name="connsiteY4" fmla="*/ 3429000 h 6858000"/>
              <a:gd name="connsiteX5" fmla="*/ 0 w 724033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0337" h="6858000">
                <a:moveTo>
                  <a:pt x="0" y="0"/>
                </a:moveTo>
                <a:lnTo>
                  <a:pt x="7240337" y="0"/>
                </a:lnTo>
                <a:lnTo>
                  <a:pt x="7240337" y="6858000"/>
                </a:lnTo>
                <a:lnTo>
                  <a:pt x="0" y="6858000"/>
                </a:lnTo>
                <a:cubicBezTo>
                  <a:pt x="1772831" y="6858000"/>
                  <a:pt x="3209994" y="5322784"/>
                  <a:pt x="3209994" y="3429000"/>
                </a:cubicBezTo>
                <a:cubicBezTo>
                  <a:pt x="3209994" y="1535216"/>
                  <a:pt x="1772831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sx="99000" sy="99000" algn="r" rotWithShape="0">
              <a:srgbClr val="00FF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6857802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199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199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29773" y="662940"/>
            <a:ext cx="731520" cy="5760720"/>
            <a:chOff x="8203810" y="574127"/>
            <a:chExt cx="731520" cy="5760720"/>
          </a:xfrm>
        </p:grpSpPr>
        <p:sp>
          <p:nvSpPr>
            <p:cNvPr id="9" name="Rounded Rectangle 8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938053" y="891540"/>
            <a:ext cx="365760" cy="5303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65814" y="3105835"/>
            <a:ext cx="357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কাদের সাথে দেখা হলো?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585202" y="38100"/>
            <a:ext cx="78023" cy="6858000"/>
          </a:xfrm>
          <a:custGeom>
            <a:avLst/>
            <a:gdLst>
              <a:gd name="connsiteX0" fmla="*/ 0 w 78023"/>
              <a:gd name="connsiteY0" fmla="*/ 0 h 6858000"/>
              <a:gd name="connsiteX1" fmla="*/ 78023 w 78023"/>
              <a:gd name="connsiteY1" fmla="*/ 0 h 6858000"/>
              <a:gd name="connsiteX2" fmla="*/ 78023 w 78023"/>
              <a:gd name="connsiteY2" fmla="*/ 6858000 h 6858000"/>
              <a:gd name="connsiteX3" fmla="*/ 0 w 78023"/>
              <a:gd name="connsiteY3" fmla="*/ 6858000 h 6858000"/>
              <a:gd name="connsiteX4" fmla="*/ 0 w 780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23" h="6858000">
                <a:moveTo>
                  <a:pt x="0" y="0"/>
                </a:moveTo>
                <a:lnTo>
                  <a:pt x="78023" y="0"/>
                </a:lnTo>
                <a:lnTo>
                  <a:pt x="780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10800000" sx="98000" sy="98000" algn="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853723" y="2143123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জেলেদের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53723" y="5290315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বাওয়ালিদের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53723" y="3161510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মাঝিদের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53723" y="4194808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মৌয়ালদের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5234" r="9631" b="5234"/>
          <a:stretch>
            <a:fillRect/>
          </a:stretch>
        </p:blipFill>
        <p:spPr>
          <a:xfrm>
            <a:off x="471318" y="2464689"/>
            <a:ext cx="2002536" cy="2002536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21698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1" grpId="0"/>
      <p:bldP spid="48" grpId="0" animBg="1"/>
      <p:bldP spid="52" grpId="0" animBg="1"/>
      <p:bldP spid="52" grpId="1" animBg="1"/>
      <p:bldP spid="46" grpId="0" animBg="1"/>
      <p:bldP spid="46" grpId="1" animBg="1"/>
      <p:bldP spid="47" grpId="0" animBg="1"/>
      <p:bldP spid="47" grpId="1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16200000">
            <a:off x="9943384" y="704849"/>
            <a:ext cx="914400" cy="3474720"/>
            <a:chOff x="8203810" y="574127"/>
            <a:chExt cx="731520" cy="5760720"/>
          </a:xfrm>
        </p:grpSpPr>
        <p:sp>
          <p:nvSpPr>
            <p:cNvPr id="30" name="Rounded Rectangle 29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6200000">
            <a:off x="9943384" y="1752599"/>
            <a:ext cx="914400" cy="3474720"/>
            <a:chOff x="8203810" y="574127"/>
            <a:chExt cx="731520" cy="5760720"/>
          </a:xfrm>
        </p:grpSpPr>
        <p:sp>
          <p:nvSpPr>
            <p:cNvPr id="34" name="Rounded Rectangle 33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9943384" y="2800349"/>
            <a:ext cx="914400" cy="3474720"/>
            <a:chOff x="8203810" y="574127"/>
            <a:chExt cx="731520" cy="5760720"/>
          </a:xfrm>
        </p:grpSpPr>
        <p:sp>
          <p:nvSpPr>
            <p:cNvPr id="38" name="Rounded Rectangle 37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6200000">
            <a:off x="9943384" y="3848099"/>
            <a:ext cx="914400" cy="3474720"/>
            <a:chOff x="8203810" y="574127"/>
            <a:chExt cx="731520" cy="5760720"/>
          </a:xfrm>
        </p:grpSpPr>
        <p:sp>
          <p:nvSpPr>
            <p:cNvPr id="42" name="Rounded Rectangle 41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0"/>
            <a:ext cx="3436878" cy="6858000"/>
          </a:xfrm>
          <a:custGeom>
            <a:avLst/>
            <a:gdLst>
              <a:gd name="connsiteX0" fmla="*/ 7878 w 3436878"/>
              <a:gd name="connsiteY0" fmla="*/ 0 h 6858000"/>
              <a:gd name="connsiteX1" fmla="*/ 3436878 w 3436878"/>
              <a:gd name="connsiteY1" fmla="*/ 3429000 h 6858000"/>
              <a:gd name="connsiteX2" fmla="*/ 7878 w 3436878"/>
              <a:gd name="connsiteY2" fmla="*/ 6858000 h 6858000"/>
              <a:gd name="connsiteX3" fmla="*/ 0 w 3436878"/>
              <a:gd name="connsiteY3" fmla="*/ 6857801 h 6858000"/>
              <a:gd name="connsiteX4" fmla="*/ 0 w 3436878"/>
              <a:gd name="connsiteY4" fmla="*/ 199 h 6858000"/>
              <a:gd name="connsiteX5" fmla="*/ 7878 w 343687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878" h="6858000">
                <a:moveTo>
                  <a:pt x="7878" y="0"/>
                </a:moveTo>
                <a:cubicBezTo>
                  <a:pt x="1901662" y="0"/>
                  <a:pt x="3436878" y="1535216"/>
                  <a:pt x="3436878" y="3429000"/>
                </a:cubicBezTo>
                <a:cubicBezTo>
                  <a:pt x="3436878" y="5322784"/>
                  <a:pt x="1901662" y="6858000"/>
                  <a:pt x="7878" y="6858000"/>
                </a:cubicBezTo>
                <a:lnTo>
                  <a:pt x="0" y="6857801"/>
                </a:lnTo>
                <a:lnTo>
                  <a:pt x="0" y="199"/>
                </a:lnTo>
                <a:lnTo>
                  <a:pt x="7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600000" sx="98000" sy="98000" algn="l" rotWithShape="0">
              <a:srgbClr val="CC339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1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0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0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800" y="38100"/>
            <a:ext cx="6976872" cy="6858000"/>
          </a:xfrm>
          <a:custGeom>
            <a:avLst/>
            <a:gdLst>
              <a:gd name="connsiteX0" fmla="*/ 0 w 7240337"/>
              <a:gd name="connsiteY0" fmla="*/ 0 h 6858000"/>
              <a:gd name="connsiteX1" fmla="*/ 7240337 w 7240337"/>
              <a:gd name="connsiteY1" fmla="*/ 0 h 6858000"/>
              <a:gd name="connsiteX2" fmla="*/ 7240337 w 7240337"/>
              <a:gd name="connsiteY2" fmla="*/ 6858000 h 6858000"/>
              <a:gd name="connsiteX3" fmla="*/ 0 w 7240337"/>
              <a:gd name="connsiteY3" fmla="*/ 6858000 h 6858000"/>
              <a:gd name="connsiteX4" fmla="*/ 3209994 w 7240337"/>
              <a:gd name="connsiteY4" fmla="*/ 3429000 h 6858000"/>
              <a:gd name="connsiteX5" fmla="*/ 0 w 724033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0337" h="6858000">
                <a:moveTo>
                  <a:pt x="0" y="0"/>
                </a:moveTo>
                <a:lnTo>
                  <a:pt x="7240337" y="0"/>
                </a:lnTo>
                <a:lnTo>
                  <a:pt x="7240337" y="6858000"/>
                </a:lnTo>
                <a:lnTo>
                  <a:pt x="0" y="6858000"/>
                </a:lnTo>
                <a:cubicBezTo>
                  <a:pt x="1772831" y="6858000"/>
                  <a:pt x="3209994" y="5322784"/>
                  <a:pt x="3209994" y="3429000"/>
                </a:cubicBezTo>
                <a:cubicBezTo>
                  <a:pt x="3209994" y="1535216"/>
                  <a:pt x="1772831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sx="99000" sy="99000" algn="r" rotWithShape="0">
              <a:srgbClr val="00FF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6857802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199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199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29773" y="662940"/>
            <a:ext cx="731520" cy="5760720"/>
            <a:chOff x="8203810" y="574127"/>
            <a:chExt cx="731520" cy="5760720"/>
          </a:xfrm>
        </p:grpSpPr>
        <p:sp>
          <p:nvSpPr>
            <p:cNvPr id="9" name="Rounded Rectangle 8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938053" y="891540"/>
            <a:ext cx="365760" cy="5303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65814" y="3105835"/>
            <a:ext cx="357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মৌয়ালরা কী দিল?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585202" y="38100"/>
            <a:ext cx="78023" cy="6858000"/>
          </a:xfrm>
          <a:custGeom>
            <a:avLst/>
            <a:gdLst>
              <a:gd name="connsiteX0" fmla="*/ 0 w 78023"/>
              <a:gd name="connsiteY0" fmla="*/ 0 h 6858000"/>
              <a:gd name="connsiteX1" fmla="*/ 78023 w 78023"/>
              <a:gd name="connsiteY1" fmla="*/ 0 h 6858000"/>
              <a:gd name="connsiteX2" fmla="*/ 78023 w 78023"/>
              <a:gd name="connsiteY2" fmla="*/ 6858000 h 6858000"/>
              <a:gd name="connsiteX3" fmla="*/ 0 w 78023"/>
              <a:gd name="connsiteY3" fmla="*/ 6858000 h 6858000"/>
              <a:gd name="connsiteX4" fmla="*/ 0 w 780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23" h="6858000">
                <a:moveTo>
                  <a:pt x="0" y="0"/>
                </a:moveTo>
                <a:lnTo>
                  <a:pt x="78023" y="0"/>
                </a:lnTo>
                <a:lnTo>
                  <a:pt x="780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10800000" sx="98000" sy="98000" algn="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853723" y="2143123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53723" y="5290315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শরবত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53723" y="3161510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53723" y="4194808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8101" r="5859" b="8101"/>
          <a:stretch>
            <a:fillRect/>
          </a:stretch>
        </p:blipFill>
        <p:spPr>
          <a:xfrm>
            <a:off x="471318" y="2466975"/>
            <a:ext cx="2002536" cy="2002536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16697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1" grpId="0"/>
      <p:bldP spid="48" grpId="0" animBg="1"/>
      <p:bldP spid="52" grpId="0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 rot="16200000">
            <a:off x="9943384" y="704849"/>
            <a:ext cx="914400" cy="3474720"/>
            <a:chOff x="8203810" y="574127"/>
            <a:chExt cx="731520" cy="5760720"/>
          </a:xfrm>
        </p:grpSpPr>
        <p:sp>
          <p:nvSpPr>
            <p:cNvPr id="30" name="Rounded Rectangle 29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 rot="16200000">
            <a:off x="9943384" y="1752599"/>
            <a:ext cx="914400" cy="3474720"/>
            <a:chOff x="8203810" y="574127"/>
            <a:chExt cx="731520" cy="5760720"/>
          </a:xfrm>
        </p:grpSpPr>
        <p:sp>
          <p:nvSpPr>
            <p:cNvPr id="34" name="Rounded Rectangle 33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 rot="16200000">
            <a:off x="9943384" y="2800349"/>
            <a:ext cx="914400" cy="3474720"/>
            <a:chOff x="8203810" y="574127"/>
            <a:chExt cx="731520" cy="5760720"/>
          </a:xfrm>
        </p:grpSpPr>
        <p:sp>
          <p:nvSpPr>
            <p:cNvPr id="38" name="Rounded Rectangle 37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 rot="16200000">
            <a:off x="9943384" y="3848099"/>
            <a:ext cx="914400" cy="3474720"/>
            <a:chOff x="8203810" y="574127"/>
            <a:chExt cx="731520" cy="5760720"/>
          </a:xfrm>
        </p:grpSpPr>
        <p:sp>
          <p:nvSpPr>
            <p:cNvPr id="42" name="Rounded Rectangle 41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0" y="0"/>
            <a:ext cx="3436878" cy="6858000"/>
          </a:xfrm>
          <a:custGeom>
            <a:avLst/>
            <a:gdLst>
              <a:gd name="connsiteX0" fmla="*/ 7878 w 3436878"/>
              <a:gd name="connsiteY0" fmla="*/ 0 h 6858000"/>
              <a:gd name="connsiteX1" fmla="*/ 3436878 w 3436878"/>
              <a:gd name="connsiteY1" fmla="*/ 3429000 h 6858000"/>
              <a:gd name="connsiteX2" fmla="*/ 7878 w 3436878"/>
              <a:gd name="connsiteY2" fmla="*/ 6858000 h 6858000"/>
              <a:gd name="connsiteX3" fmla="*/ 0 w 3436878"/>
              <a:gd name="connsiteY3" fmla="*/ 6857801 h 6858000"/>
              <a:gd name="connsiteX4" fmla="*/ 0 w 3436878"/>
              <a:gd name="connsiteY4" fmla="*/ 199 h 6858000"/>
              <a:gd name="connsiteX5" fmla="*/ 7878 w 343687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6878" h="6858000">
                <a:moveTo>
                  <a:pt x="7878" y="0"/>
                </a:moveTo>
                <a:cubicBezTo>
                  <a:pt x="1901662" y="0"/>
                  <a:pt x="3436878" y="1535216"/>
                  <a:pt x="3436878" y="3429000"/>
                </a:cubicBezTo>
                <a:cubicBezTo>
                  <a:pt x="3436878" y="5322784"/>
                  <a:pt x="1901662" y="6858000"/>
                  <a:pt x="7878" y="6858000"/>
                </a:cubicBezTo>
                <a:lnTo>
                  <a:pt x="0" y="6857801"/>
                </a:lnTo>
                <a:lnTo>
                  <a:pt x="0" y="199"/>
                </a:lnTo>
                <a:lnTo>
                  <a:pt x="7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600000" sx="98000" sy="98000" algn="l" rotWithShape="0">
              <a:srgbClr val="CC339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1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0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0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12800" y="38100"/>
            <a:ext cx="6976872" cy="6858000"/>
          </a:xfrm>
          <a:custGeom>
            <a:avLst/>
            <a:gdLst>
              <a:gd name="connsiteX0" fmla="*/ 0 w 7240337"/>
              <a:gd name="connsiteY0" fmla="*/ 0 h 6858000"/>
              <a:gd name="connsiteX1" fmla="*/ 7240337 w 7240337"/>
              <a:gd name="connsiteY1" fmla="*/ 0 h 6858000"/>
              <a:gd name="connsiteX2" fmla="*/ 7240337 w 7240337"/>
              <a:gd name="connsiteY2" fmla="*/ 6858000 h 6858000"/>
              <a:gd name="connsiteX3" fmla="*/ 0 w 7240337"/>
              <a:gd name="connsiteY3" fmla="*/ 6858000 h 6858000"/>
              <a:gd name="connsiteX4" fmla="*/ 3209994 w 7240337"/>
              <a:gd name="connsiteY4" fmla="*/ 3429000 h 6858000"/>
              <a:gd name="connsiteX5" fmla="*/ 0 w 724033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0337" h="6858000">
                <a:moveTo>
                  <a:pt x="0" y="0"/>
                </a:moveTo>
                <a:lnTo>
                  <a:pt x="7240337" y="0"/>
                </a:lnTo>
                <a:lnTo>
                  <a:pt x="7240337" y="6858000"/>
                </a:lnTo>
                <a:lnTo>
                  <a:pt x="0" y="6858000"/>
                </a:lnTo>
                <a:cubicBezTo>
                  <a:pt x="1772831" y="6858000"/>
                  <a:pt x="3209994" y="5322784"/>
                  <a:pt x="3209994" y="3429000"/>
                </a:cubicBezTo>
                <a:cubicBezTo>
                  <a:pt x="3209994" y="1535216"/>
                  <a:pt x="1772831" y="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sx="99000" sy="99000" algn="r" rotWithShape="0">
              <a:srgbClr val="00FFFF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0" y="6857802"/>
            <a:ext cx="7878" cy="199"/>
          </a:xfrm>
          <a:custGeom>
            <a:avLst/>
            <a:gdLst>
              <a:gd name="connsiteX0" fmla="*/ 0 w 7878"/>
              <a:gd name="connsiteY0" fmla="*/ 0 h 199"/>
              <a:gd name="connsiteX1" fmla="*/ 7878 w 7878"/>
              <a:gd name="connsiteY1" fmla="*/ 199 h 199"/>
              <a:gd name="connsiteX2" fmla="*/ 0 w 7878"/>
              <a:gd name="connsiteY2" fmla="*/ 199 h 199"/>
              <a:gd name="connsiteX3" fmla="*/ 0 w 7878"/>
              <a:gd name="connsiteY3" fmla="*/ 0 h 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8" h="199">
                <a:moveTo>
                  <a:pt x="0" y="0"/>
                </a:moveTo>
                <a:lnTo>
                  <a:pt x="7878" y="199"/>
                </a:lnTo>
                <a:lnTo>
                  <a:pt x="0" y="1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729773" y="662940"/>
            <a:ext cx="731520" cy="5760720"/>
            <a:chOff x="8203810" y="574127"/>
            <a:chExt cx="731520" cy="5760720"/>
          </a:xfrm>
        </p:grpSpPr>
        <p:sp>
          <p:nvSpPr>
            <p:cNvPr id="9" name="Rounded Rectangle 8"/>
            <p:cNvSpPr/>
            <p:nvPr/>
          </p:nvSpPr>
          <p:spPr>
            <a:xfrm>
              <a:off x="8203810" y="574127"/>
              <a:ext cx="731520" cy="5760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295250" y="711287"/>
              <a:ext cx="548640" cy="54864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7938053" y="891540"/>
            <a:ext cx="365760" cy="5303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065814" y="3105835"/>
            <a:ext cx="3572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কার পায়ের ছাপ দেখা গেল?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8585202" y="38100"/>
            <a:ext cx="78023" cy="6858000"/>
          </a:xfrm>
          <a:custGeom>
            <a:avLst/>
            <a:gdLst>
              <a:gd name="connsiteX0" fmla="*/ 0 w 78023"/>
              <a:gd name="connsiteY0" fmla="*/ 0 h 6858000"/>
              <a:gd name="connsiteX1" fmla="*/ 78023 w 78023"/>
              <a:gd name="connsiteY1" fmla="*/ 0 h 6858000"/>
              <a:gd name="connsiteX2" fmla="*/ 78023 w 78023"/>
              <a:gd name="connsiteY2" fmla="*/ 6858000 h 6858000"/>
              <a:gd name="connsiteX3" fmla="*/ 0 w 78023"/>
              <a:gd name="connsiteY3" fmla="*/ 6858000 h 6858000"/>
              <a:gd name="connsiteX4" fmla="*/ 0 w 7802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23" h="6858000">
                <a:moveTo>
                  <a:pt x="0" y="0"/>
                </a:moveTo>
                <a:lnTo>
                  <a:pt x="78023" y="0"/>
                </a:lnTo>
                <a:lnTo>
                  <a:pt x="7802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88900" dir="10800000" sx="98000" sy="98000" algn="r" rotWithShape="0">
              <a:srgbClr val="FF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8853723" y="2143123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হরিণের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853723" y="5290315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8853723" y="3161510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কুমিরের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8853723" y="4194808"/>
            <a:ext cx="3108960" cy="5486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rgbClr val="3333FF">
                  <a:alpha val="76078"/>
                </a:srgbClr>
              </a:gs>
              <a:gs pos="36000">
                <a:srgbClr val="CC33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বানরের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18892" r="13885" b="7579"/>
          <a:stretch/>
        </p:blipFill>
        <p:spPr>
          <a:xfrm>
            <a:off x="471318" y="2464689"/>
            <a:ext cx="2002536" cy="2002536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val="22699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1" grpId="0"/>
      <p:bldP spid="48" grpId="0" animBg="1"/>
      <p:bldP spid="52" grpId="0" animBg="1"/>
      <p:bldP spid="52" grpId="1" animBg="1"/>
      <p:bldP spid="46" grpId="0" animBg="1"/>
      <p:bldP spid="47" grpId="0" animBg="1"/>
      <p:bldP spid="47" grpId="1" animBg="1"/>
      <p:bldP spid="49" grpId="0" animBg="1"/>
      <p:bldP spid="4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0" y="0"/>
            <a:ext cx="3935186" cy="6858000"/>
          </a:xfrm>
          <a:custGeom>
            <a:avLst/>
            <a:gdLst>
              <a:gd name="connsiteX0" fmla="*/ 0 w 3935186"/>
              <a:gd name="connsiteY0" fmla="*/ 0 h 6858000"/>
              <a:gd name="connsiteX1" fmla="*/ 506186 w 3935186"/>
              <a:gd name="connsiteY1" fmla="*/ 0 h 6858000"/>
              <a:gd name="connsiteX2" fmla="*/ 1770833 w 3935186"/>
              <a:gd name="connsiteY2" fmla="*/ 1264648 h 6858000"/>
              <a:gd name="connsiteX3" fmla="*/ 885416 w 3935186"/>
              <a:gd name="connsiteY3" fmla="*/ 1264648 h 6858000"/>
              <a:gd name="connsiteX4" fmla="*/ 885416 w 3935186"/>
              <a:gd name="connsiteY4" fmla="*/ 2543584 h 6858000"/>
              <a:gd name="connsiteX5" fmla="*/ 2164352 w 3935186"/>
              <a:gd name="connsiteY5" fmla="*/ 2543584 h 6858000"/>
              <a:gd name="connsiteX6" fmla="*/ 2164352 w 3935186"/>
              <a:gd name="connsiteY6" fmla="*/ 1658167 h 6858000"/>
              <a:gd name="connsiteX7" fmla="*/ 3935186 w 3935186"/>
              <a:gd name="connsiteY7" fmla="*/ 3429001 h 6858000"/>
              <a:gd name="connsiteX8" fmla="*/ 2164352 w 3935186"/>
              <a:gd name="connsiteY8" fmla="*/ 5199834 h 6858000"/>
              <a:gd name="connsiteX9" fmla="*/ 2164352 w 3935186"/>
              <a:gd name="connsiteY9" fmla="*/ 4314417 h 6858000"/>
              <a:gd name="connsiteX10" fmla="*/ 885416 w 3935186"/>
              <a:gd name="connsiteY10" fmla="*/ 4314417 h 6858000"/>
              <a:gd name="connsiteX11" fmla="*/ 885416 w 3935186"/>
              <a:gd name="connsiteY11" fmla="*/ 5593353 h 6858000"/>
              <a:gd name="connsiteX12" fmla="*/ 1770833 w 3935186"/>
              <a:gd name="connsiteY12" fmla="*/ 5593353 h 6858000"/>
              <a:gd name="connsiteX13" fmla="*/ 506187 w 3935186"/>
              <a:gd name="connsiteY13" fmla="*/ 6858000 h 6858000"/>
              <a:gd name="connsiteX14" fmla="*/ 0 w 3935186"/>
              <a:gd name="connsiteY14" fmla="*/ 6858000 h 6858000"/>
              <a:gd name="connsiteX15" fmla="*/ 0 w 3935186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35186" h="6858000">
                <a:moveTo>
                  <a:pt x="0" y="0"/>
                </a:moveTo>
                <a:lnTo>
                  <a:pt x="506186" y="0"/>
                </a:lnTo>
                <a:lnTo>
                  <a:pt x="1770833" y="1264648"/>
                </a:lnTo>
                <a:lnTo>
                  <a:pt x="885416" y="1264648"/>
                </a:lnTo>
                <a:lnTo>
                  <a:pt x="885416" y="2543584"/>
                </a:lnTo>
                <a:lnTo>
                  <a:pt x="2164352" y="2543584"/>
                </a:lnTo>
                <a:lnTo>
                  <a:pt x="2164352" y="1658167"/>
                </a:lnTo>
                <a:lnTo>
                  <a:pt x="3935186" y="3429001"/>
                </a:lnTo>
                <a:lnTo>
                  <a:pt x="2164352" y="5199834"/>
                </a:lnTo>
                <a:lnTo>
                  <a:pt x="2164352" y="4314417"/>
                </a:lnTo>
                <a:lnTo>
                  <a:pt x="885416" y="4314417"/>
                </a:lnTo>
                <a:lnTo>
                  <a:pt x="885416" y="5593353"/>
                </a:lnTo>
                <a:lnTo>
                  <a:pt x="1770833" y="5593353"/>
                </a:lnTo>
                <a:lnTo>
                  <a:pt x="50618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sx="96000" sy="96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256814" y="0"/>
            <a:ext cx="3935187" cy="6858000"/>
          </a:xfrm>
          <a:custGeom>
            <a:avLst/>
            <a:gdLst>
              <a:gd name="connsiteX0" fmla="*/ 3429001 w 3935187"/>
              <a:gd name="connsiteY0" fmla="*/ 0 h 6858000"/>
              <a:gd name="connsiteX1" fmla="*/ 3935187 w 3935187"/>
              <a:gd name="connsiteY1" fmla="*/ 0 h 6858000"/>
              <a:gd name="connsiteX2" fmla="*/ 3935187 w 3935187"/>
              <a:gd name="connsiteY2" fmla="*/ 6858000 h 6858000"/>
              <a:gd name="connsiteX3" fmla="*/ 3429000 w 3935187"/>
              <a:gd name="connsiteY3" fmla="*/ 6858000 h 6858000"/>
              <a:gd name="connsiteX4" fmla="*/ 2164353 w 3935187"/>
              <a:gd name="connsiteY4" fmla="*/ 5593353 h 6858000"/>
              <a:gd name="connsiteX5" fmla="*/ 3049770 w 3935187"/>
              <a:gd name="connsiteY5" fmla="*/ 5593353 h 6858000"/>
              <a:gd name="connsiteX6" fmla="*/ 3049770 w 3935187"/>
              <a:gd name="connsiteY6" fmla="*/ 4314417 h 6858000"/>
              <a:gd name="connsiteX7" fmla="*/ 1770834 w 3935187"/>
              <a:gd name="connsiteY7" fmla="*/ 4314417 h 6858000"/>
              <a:gd name="connsiteX8" fmla="*/ 1770834 w 3935187"/>
              <a:gd name="connsiteY8" fmla="*/ 5199834 h 6858000"/>
              <a:gd name="connsiteX9" fmla="*/ 0 w 3935187"/>
              <a:gd name="connsiteY9" fmla="*/ 3429001 h 6858000"/>
              <a:gd name="connsiteX10" fmla="*/ 1770834 w 3935187"/>
              <a:gd name="connsiteY10" fmla="*/ 1658167 h 6858000"/>
              <a:gd name="connsiteX11" fmla="*/ 1770834 w 3935187"/>
              <a:gd name="connsiteY11" fmla="*/ 2543584 h 6858000"/>
              <a:gd name="connsiteX12" fmla="*/ 3049770 w 3935187"/>
              <a:gd name="connsiteY12" fmla="*/ 2543584 h 6858000"/>
              <a:gd name="connsiteX13" fmla="*/ 3049770 w 3935187"/>
              <a:gd name="connsiteY13" fmla="*/ 1264648 h 6858000"/>
              <a:gd name="connsiteX14" fmla="*/ 2164353 w 3935187"/>
              <a:gd name="connsiteY14" fmla="*/ 1264648 h 6858000"/>
              <a:gd name="connsiteX15" fmla="*/ 3429001 w 3935187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35187" h="6858000">
                <a:moveTo>
                  <a:pt x="3429001" y="0"/>
                </a:moveTo>
                <a:lnTo>
                  <a:pt x="3935187" y="0"/>
                </a:lnTo>
                <a:lnTo>
                  <a:pt x="3935187" y="6858000"/>
                </a:lnTo>
                <a:lnTo>
                  <a:pt x="3429000" y="6858000"/>
                </a:lnTo>
                <a:lnTo>
                  <a:pt x="2164353" y="5593353"/>
                </a:lnTo>
                <a:lnTo>
                  <a:pt x="3049770" y="5593353"/>
                </a:lnTo>
                <a:lnTo>
                  <a:pt x="3049770" y="4314417"/>
                </a:lnTo>
                <a:lnTo>
                  <a:pt x="1770834" y="4314417"/>
                </a:lnTo>
                <a:lnTo>
                  <a:pt x="1770834" y="5199834"/>
                </a:lnTo>
                <a:lnTo>
                  <a:pt x="0" y="3429001"/>
                </a:lnTo>
                <a:lnTo>
                  <a:pt x="1770834" y="1658167"/>
                </a:lnTo>
                <a:lnTo>
                  <a:pt x="1770834" y="2543584"/>
                </a:lnTo>
                <a:lnTo>
                  <a:pt x="3049770" y="2543584"/>
                </a:lnTo>
                <a:lnTo>
                  <a:pt x="3049770" y="1264648"/>
                </a:lnTo>
                <a:lnTo>
                  <a:pt x="2164353" y="1264648"/>
                </a:lnTo>
                <a:lnTo>
                  <a:pt x="342900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15900" dist="165100" dir="10800000" sx="96000" sy="96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70485" y="2303485"/>
            <a:ext cx="2251030" cy="2251030"/>
          </a:xfrm>
          <a:custGeom>
            <a:avLst/>
            <a:gdLst>
              <a:gd name="connsiteX0" fmla="*/ 1959429 w 3918857"/>
              <a:gd name="connsiteY0" fmla="*/ 0 h 3918857"/>
              <a:gd name="connsiteX1" fmla="*/ 2685005 w 3918857"/>
              <a:gd name="connsiteY1" fmla="*/ 725576 h 3918857"/>
              <a:gd name="connsiteX2" fmla="*/ 2322217 w 3918857"/>
              <a:gd name="connsiteY2" fmla="*/ 725576 h 3918857"/>
              <a:gd name="connsiteX3" fmla="*/ 2322217 w 3918857"/>
              <a:gd name="connsiteY3" fmla="*/ 1016493 h 3918857"/>
              <a:gd name="connsiteX4" fmla="*/ 2902364 w 3918857"/>
              <a:gd name="connsiteY4" fmla="*/ 1016493 h 3918857"/>
              <a:gd name="connsiteX5" fmla="*/ 2902364 w 3918857"/>
              <a:gd name="connsiteY5" fmla="*/ 1596640 h 3918857"/>
              <a:gd name="connsiteX6" fmla="*/ 3193281 w 3918857"/>
              <a:gd name="connsiteY6" fmla="*/ 1596640 h 3918857"/>
              <a:gd name="connsiteX7" fmla="*/ 3193281 w 3918857"/>
              <a:gd name="connsiteY7" fmla="*/ 1233852 h 3918857"/>
              <a:gd name="connsiteX8" fmla="*/ 3918857 w 3918857"/>
              <a:gd name="connsiteY8" fmla="*/ 1959429 h 3918857"/>
              <a:gd name="connsiteX9" fmla="*/ 3193281 w 3918857"/>
              <a:gd name="connsiteY9" fmla="*/ 2685005 h 3918857"/>
              <a:gd name="connsiteX10" fmla="*/ 3193281 w 3918857"/>
              <a:gd name="connsiteY10" fmla="*/ 2322217 h 3918857"/>
              <a:gd name="connsiteX11" fmla="*/ 2902364 w 3918857"/>
              <a:gd name="connsiteY11" fmla="*/ 2322217 h 3918857"/>
              <a:gd name="connsiteX12" fmla="*/ 2902364 w 3918857"/>
              <a:gd name="connsiteY12" fmla="*/ 2902364 h 3918857"/>
              <a:gd name="connsiteX13" fmla="*/ 2322217 w 3918857"/>
              <a:gd name="connsiteY13" fmla="*/ 2902364 h 3918857"/>
              <a:gd name="connsiteX14" fmla="*/ 2322217 w 3918857"/>
              <a:gd name="connsiteY14" fmla="*/ 3193281 h 3918857"/>
              <a:gd name="connsiteX15" fmla="*/ 2685005 w 3918857"/>
              <a:gd name="connsiteY15" fmla="*/ 3193281 h 3918857"/>
              <a:gd name="connsiteX16" fmla="*/ 1959429 w 3918857"/>
              <a:gd name="connsiteY16" fmla="*/ 3918857 h 3918857"/>
              <a:gd name="connsiteX17" fmla="*/ 1233852 w 3918857"/>
              <a:gd name="connsiteY17" fmla="*/ 3193281 h 3918857"/>
              <a:gd name="connsiteX18" fmla="*/ 1596640 w 3918857"/>
              <a:gd name="connsiteY18" fmla="*/ 3193281 h 3918857"/>
              <a:gd name="connsiteX19" fmla="*/ 1596640 w 3918857"/>
              <a:gd name="connsiteY19" fmla="*/ 2902364 h 3918857"/>
              <a:gd name="connsiteX20" fmla="*/ 1016493 w 3918857"/>
              <a:gd name="connsiteY20" fmla="*/ 2902364 h 3918857"/>
              <a:gd name="connsiteX21" fmla="*/ 1016493 w 3918857"/>
              <a:gd name="connsiteY21" fmla="*/ 2322217 h 3918857"/>
              <a:gd name="connsiteX22" fmla="*/ 725576 w 3918857"/>
              <a:gd name="connsiteY22" fmla="*/ 2322217 h 3918857"/>
              <a:gd name="connsiteX23" fmla="*/ 725576 w 3918857"/>
              <a:gd name="connsiteY23" fmla="*/ 2685005 h 3918857"/>
              <a:gd name="connsiteX24" fmla="*/ 0 w 3918857"/>
              <a:gd name="connsiteY24" fmla="*/ 1959429 h 3918857"/>
              <a:gd name="connsiteX25" fmla="*/ 725576 w 3918857"/>
              <a:gd name="connsiteY25" fmla="*/ 1233852 h 3918857"/>
              <a:gd name="connsiteX26" fmla="*/ 725576 w 3918857"/>
              <a:gd name="connsiteY26" fmla="*/ 1596640 h 3918857"/>
              <a:gd name="connsiteX27" fmla="*/ 1016493 w 3918857"/>
              <a:gd name="connsiteY27" fmla="*/ 1596640 h 3918857"/>
              <a:gd name="connsiteX28" fmla="*/ 1016493 w 3918857"/>
              <a:gd name="connsiteY28" fmla="*/ 1016493 h 3918857"/>
              <a:gd name="connsiteX29" fmla="*/ 1596640 w 3918857"/>
              <a:gd name="connsiteY29" fmla="*/ 1016493 h 3918857"/>
              <a:gd name="connsiteX30" fmla="*/ 1596640 w 3918857"/>
              <a:gd name="connsiteY30" fmla="*/ 725576 h 3918857"/>
              <a:gd name="connsiteX31" fmla="*/ 1233852 w 3918857"/>
              <a:gd name="connsiteY31" fmla="*/ 725576 h 3918857"/>
              <a:gd name="connsiteX32" fmla="*/ 1959429 w 3918857"/>
              <a:gd name="connsiteY32" fmla="*/ 0 h 391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918857" h="3918857">
                <a:moveTo>
                  <a:pt x="1959429" y="0"/>
                </a:moveTo>
                <a:lnTo>
                  <a:pt x="2685005" y="725576"/>
                </a:lnTo>
                <a:lnTo>
                  <a:pt x="2322217" y="725576"/>
                </a:lnTo>
                <a:lnTo>
                  <a:pt x="2322217" y="1016493"/>
                </a:lnTo>
                <a:lnTo>
                  <a:pt x="2902364" y="1016493"/>
                </a:lnTo>
                <a:lnTo>
                  <a:pt x="2902364" y="1596640"/>
                </a:lnTo>
                <a:lnTo>
                  <a:pt x="3193281" y="1596640"/>
                </a:lnTo>
                <a:lnTo>
                  <a:pt x="3193281" y="1233852"/>
                </a:lnTo>
                <a:lnTo>
                  <a:pt x="3918857" y="1959429"/>
                </a:lnTo>
                <a:lnTo>
                  <a:pt x="3193281" y="2685005"/>
                </a:lnTo>
                <a:lnTo>
                  <a:pt x="3193281" y="2322217"/>
                </a:lnTo>
                <a:lnTo>
                  <a:pt x="2902364" y="2322217"/>
                </a:lnTo>
                <a:lnTo>
                  <a:pt x="2902364" y="2902364"/>
                </a:lnTo>
                <a:lnTo>
                  <a:pt x="2322217" y="2902364"/>
                </a:lnTo>
                <a:lnTo>
                  <a:pt x="2322217" y="3193281"/>
                </a:lnTo>
                <a:lnTo>
                  <a:pt x="2685005" y="3193281"/>
                </a:lnTo>
                <a:lnTo>
                  <a:pt x="1959429" y="3918857"/>
                </a:lnTo>
                <a:lnTo>
                  <a:pt x="1233852" y="3193281"/>
                </a:lnTo>
                <a:lnTo>
                  <a:pt x="1596640" y="3193281"/>
                </a:lnTo>
                <a:lnTo>
                  <a:pt x="1596640" y="2902364"/>
                </a:lnTo>
                <a:lnTo>
                  <a:pt x="1016493" y="2902364"/>
                </a:lnTo>
                <a:lnTo>
                  <a:pt x="1016493" y="2322217"/>
                </a:lnTo>
                <a:lnTo>
                  <a:pt x="725576" y="2322217"/>
                </a:lnTo>
                <a:lnTo>
                  <a:pt x="725576" y="2685005"/>
                </a:lnTo>
                <a:lnTo>
                  <a:pt x="0" y="1959429"/>
                </a:lnTo>
                <a:lnTo>
                  <a:pt x="725576" y="1233852"/>
                </a:lnTo>
                <a:lnTo>
                  <a:pt x="725576" y="1596640"/>
                </a:lnTo>
                <a:lnTo>
                  <a:pt x="1016493" y="1596640"/>
                </a:lnTo>
                <a:lnTo>
                  <a:pt x="1016493" y="1016493"/>
                </a:lnTo>
                <a:lnTo>
                  <a:pt x="1596640" y="1016493"/>
                </a:lnTo>
                <a:lnTo>
                  <a:pt x="1596640" y="725576"/>
                </a:lnTo>
                <a:lnTo>
                  <a:pt x="1233852" y="725576"/>
                </a:lnTo>
                <a:lnTo>
                  <a:pt x="195942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tx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59984" y="0"/>
            <a:ext cx="10272032" cy="6858000"/>
          </a:xfrm>
          <a:custGeom>
            <a:avLst/>
            <a:gdLst>
              <a:gd name="connsiteX0" fmla="*/ 0 w 11179628"/>
              <a:gd name="connsiteY0" fmla="*/ 0 h 6858000"/>
              <a:gd name="connsiteX1" fmla="*/ 11179628 w 11179628"/>
              <a:gd name="connsiteY1" fmla="*/ 0 h 6858000"/>
              <a:gd name="connsiteX2" fmla="*/ 9914980 w 11179628"/>
              <a:gd name="connsiteY2" fmla="*/ 1264648 h 6858000"/>
              <a:gd name="connsiteX3" fmla="*/ 10800397 w 11179628"/>
              <a:gd name="connsiteY3" fmla="*/ 1264648 h 6858000"/>
              <a:gd name="connsiteX4" fmla="*/ 10800397 w 11179628"/>
              <a:gd name="connsiteY4" fmla="*/ 2543584 h 6858000"/>
              <a:gd name="connsiteX5" fmla="*/ 9521461 w 11179628"/>
              <a:gd name="connsiteY5" fmla="*/ 2543584 h 6858000"/>
              <a:gd name="connsiteX6" fmla="*/ 9521461 w 11179628"/>
              <a:gd name="connsiteY6" fmla="*/ 1658167 h 6858000"/>
              <a:gd name="connsiteX7" fmla="*/ 7750627 w 11179628"/>
              <a:gd name="connsiteY7" fmla="*/ 3429001 h 6858000"/>
              <a:gd name="connsiteX8" fmla="*/ 9521461 w 11179628"/>
              <a:gd name="connsiteY8" fmla="*/ 5199834 h 6858000"/>
              <a:gd name="connsiteX9" fmla="*/ 9521461 w 11179628"/>
              <a:gd name="connsiteY9" fmla="*/ 4314417 h 6858000"/>
              <a:gd name="connsiteX10" fmla="*/ 10800397 w 11179628"/>
              <a:gd name="connsiteY10" fmla="*/ 4314417 h 6858000"/>
              <a:gd name="connsiteX11" fmla="*/ 10800397 w 11179628"/>
              <a:gd name="connsiteY11" fmla="*/ 5593353 h 6858000"/>
              <a:gd name="connsiteX12" fmla="*/ 9914980 w 11179628"/>
              <a:gd name="connsiteY12" fmla="*/ 5593353 h 6858000"/>
              <a:gd name="connsiteX13" fmla="*/ 11179627 w 11179628"/>
              <a:gd name="connsiteY13" fmla="*/ 6858000 h 6858000"/>
              <a:gd name="connsiteX14" fmla="*/ 1 w 11179628"/>
              <a:gd name="connsiteY14" fmla="*/ 6858000 h 6858000"/>
              <a:gd name="connsiteX15" fmla="*/ 1264647 w 11179628"/>
              <a:gd name="connsiteY15" fmla="*/ 5593353 h 6858000"/>
              <a:gd name="connsiteX16" fmla="*/ 379230 w 11179628"/>
              <a:gd name="connsiteY16" fmla="*/ 5593353 h 6858000"/>
              <a:gd name="connsiteX17" fmla="*/ 379230 w 11179628"/>
              <a:gd name="connsiteY17" fmla="*/ 4314417 h 6858000"/>
              <a:gd name="connsiteX18" fmla="*/ 1658166 w 11179628"/>
              <a:gd name="connsiteY18" fmla="*/ 4314417 h 6858000"/>
              <a:gd name="connsiteX19" fmla="*/ 1658166 w 11179628"/>
              <a:gd name="connsiteY19" fmla="*/ 5199834 h 6858000"/>
              <a:gd name="connsiteX20" fmla="*/ 3429000 w 11179628"/>
              <a:gd name="connsiteY20" fmla="*/ 3429001 h 6858000"/>
              <a:gd name="connsiteX21" fmla="*/ 1658166 w 11179628"/>
              <a:gd name="connsiteY21" fmla="*/ 1658167 h 6858000"/>
              <a:gd name="connsiteX22" fmla="*/ 1658166 w 11179628"/>
              <a:gd name="connsiteY22" fmla="*/ 2543584 h 6858000"/>
              <a:gd name="connsiteX23" fmla="*/ 379230 w 11179628"/>
              <a:gd name="connsiteY23" fmla="*/ 2543584 h 6858000"/>
              <a:gd name="connsiteX24" fmla="*/ 379230 w 11179628"/>
              <a:gd name="connsiteY24" fmla="*/ 1264648 h 6858000"/>
              <a:gd name="connsiteX25" fmla="*/ 1264647 w 11179628"/>
              <a:gd name="connsiteY25" fmla="*/ 1264648 h 6858000"/>
              <a:gd name="connsiteX26" fmla="*/ 0 w 11179628"/>
              <a:gd name="connsiteY26" fmla="*/ 0 h 6858000"/>
              <a:gd name="connsiteX27" fmla="*/ 5589815 w 11179628"/>
              <a:gd name="connsiteY27" fmla="*/ 1469572 h 6858000"/>
              <a:gd name="connsiteX28" fmla="*/ 4864238 w 11179628"/>
              <a:gd name="connsiteY28" fmla="*/ 2195148 h 6858000"/>
              <a:gd name="connsiteX29" fmla="*/ 5227026 w 11179628"/>
              <a:gd name="connsiteY29" fmla="*/ 2195148 h 6858000"/>
              <a:gd name="connsiteX30" fmla="*/ 5227026 w 11179628"/>
              <a:gd name="connsiteY30" fmla="*/ 2486065 h 6858000"/>
              <a:gd name="connsiteX31" fmla="*/ 4646879 w 11179628"/>
              <a:gd name="connsiteY31" fmla="*/ 2486065 h 6858000"/>
              <a:gd name="connsiteX32" fmla="*/ 4646879 w 11179628"/>
              <a:gd name="connsiteY32" fmla="*/ 3066212 h 6858000"/>
              <a:gd name="connsiteX33" fmla="*/ 4355962 w 11179628"/>
              <a:gd name="connsiteY33" fmla="*/ 3066212 h 6858000"/>
              <a:gd name="connsiteX34" fmla="*/ 4355962 w 11179628"/>
              <a:gd name="connsiteY34" fmla="*/ 2703424 h 6858000"/>
              <a:gd name="connsiteX35" fmla="*/ 3630386 w 11179628"/>
              <a:gd name="connsiteY35" fmla="*/ 3429001 h 6858000"/>
              <a:gd name="connsiteX36" fmla="*/ 4355962 w 11179628"/>
              <a:gd name="connsiteY36" fmla="*/ 4154577 h 6858000"/>
              <a:gd name="connsiteX37" fmla="*/ 4355962 w 11179628"/>
              <a:gd name="connsiteY37" fmla="*/ 3791789 h 6858000"/>
              <a:gd name="connsiteX38" fmla="*/ 4646879 w 11179628"/>
              <a:gd name="connsiteY38" fmla="*/ 3791789 h 6858000"/>
              <a:gd name="connsiteX39" fmla="*/ 4646879 w 11179628"/>
              <a:gd name="connsiteY39" fmla="*/ 4371936 h 6858000"/>
              <a:gd name="connsiteX40" fmla="*/ 5227026 w 11179628"/>
              <a:gd name="connsiteY40" fmla="*/ 4371936 h 6858000"/>
              <a:gd name="connsiteX41" fmla="*/ 5227026 w 11179628"/>
              <a:gd name="connsiteY41" fmla="*/ 4662853 h 6858000"/>
              <a:gd name="connsiteX42" fmla="*/ 4864238 w 11179628"/>
              <a:gd name="connsiteY42" fmla="*/ 4662853 h 6858000"/>
              <a:gd name="connsiteX43" fmla="*/ 5589815 w 11179628"/>
              <a:gd name="connsiteY43" fmla="*/ 5388429 h 6858000"/>
              <a:gd name="connsiteX44" fmla="*/ 6315391 w 11179628"/>
              <a:gd name="connsiteY44" fmla="*/ 4662853 h 6858000"/>
              <a:gd name="connsiteX45" fmla="*/ 5952603 w 11179628"/>
              <a:gd name="connsiteY45" fmla="*/ 4662853 h 6858000"/>
              <a:gd name="connsiteX46" fmla="*/ 5952603 w 11179628"/>
              <a:gd name="connsiteY46" fmla="*/ 4371936 h 6858000"/>
              <a:gd name="connsiteX47" fmla="*/ 6532750 w 11179628"/>
              <a:gd name="connsiteY47" fmla="*/ 4371936 h 6858000"/>
              <a:gd name="connsiteX48" fmla="*/ 6532750 w 11179628"/>
              <a:gd name="connsiteY48" fmla="*/ 3791789 h 6858000"/>
              <a:gd name="connsiteX49" fmla="*/ 6823667 w 11179628"/>
              <a:gd name="connsiteY49" fmla="*/ 3791789 h 6858000"/>
              <a:gd name="connsiteX50" fmla="*/ 6823667 w 11179628"/>
              <a:gd name="connsiteY50" fmla="*/ 4154577 h 6858000"/>
              <a:gd name="connsiteX51" fmla="*/ 7549243 w 11179628"/>
              <a:gd name="connsiteY51" fmla="*/ 3429001 h 6858000"/>
              <a:gd name="connsiteX52" fmla="*/ 6823667 w 11179628"/>
              <a:gd name="connsiteY52" fmla="*/ 2703424 h 6858000"/>
              <a:gd name="connsiteX53" fmla="*/ 6823667 w 11179628"/>
              <a:gd name="connsiteY53" fmla="*/ 3066212 h 6858000"/>
              <a:gd name="connsiteX54" fmla="*/ 6532750 w 11179628"/>
              <a:gd name="connsiteY54" fmla="*/ 3066212 h 6858000"/>
              <a:gd name="connsiteX55" fmla="*/ 6532750 w 11179628"/>
              <a:gd name="connsiteY55" fmla="*/ 2486065 h 6858000"/>
              <a:gd name="connsiteX56" fmla="*/ 5952603 w 11179628"/>
              <a:gd name="connsiteY56" fmla="*/ 2486065 h 6858000"/>
              <a:gd name="connsiteX57" fmla="*/ 5952603 w 11179628"/>
              <a:gd name="connsiteY57" fmla="*/ 2195148 h 6858000"/>
              <a:gd name="connsiteX58" fmla="*/ 6315391 w 11179628"/>
              <a:gd name="connsiteY58" fmla="*/ 2195148 h 6858000"/>
              <a:gd name="connsiteX59" fmla="*/ 5589815 w 11179628"/>
              <a:gd name="connsiteY59" fmla="*/ 14695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179628" h="6858000">
                <a:moveTo>
                  <a:pt x="0" y="0"/>
                </a:moveTo>
                <a:lnTo>
                  <a:pt x="11179628" y="0"/>
                </a:lnTo>
                <a:lnTo>
                  <a:pt x="9914980" y="1264648"/>
                </a:lnTo>
                <a:lnTo>
                  <a:pt x="10800397" y="1264648"/>
                </a:lnTo>
                <a:lnTo>
                  <a:pt x="10800397" y="2543584"/>
                </a:lnTo>
                <a:lnTo>
                  <a:pt x="9521461" y="2543584"/>
                </a:lnTo>
                <a:lnTo>
                  <a:pt x="9521461" y="1658167"/>
                </a:lnTo>
                <a:lnTo>
                  <a:pt x="7750627" y="3429001"/>
                </a:lnTo>
                <a:lnTo>
                  <a:pt x="9521461" y="5199834"/>
                </a:lnTo>
                <a:lnTo>
                  <a:pt x="9521461" y="4314417"/>
                </a:lnTo>
                <a:lnTo>
                  <a:pt x="10800397" y="4314417"/>
                </a:lnTo>
                <a:lnTo>
                  <a:pt x="10800397" y="5593353"/>
                </a:lnTo>
                <a:lnTo>
                  <a:pt x="9914980" y="5593353"/>
                </a:lnTo>
                <a:lnTo>
                  <a:pt x="11179627" y="6858000"/>
                </a:lnTo>
                <a:lnTo>
                  <a:pt x="1" y="6858000"/>
                </a:lnTo>
                <a:lnTo>
                  <a:pt x="1264647" y="5593353"/>
                </a:lnTo>
                <a:lnTo>
                  <a:pt x="379230" y="5593353"/>
                </a:lnTo>
                <a:lnTo>
                  <a:pt x="379230" y="4314417"/>
                </a:lnTo>
                <a:lnTo>
                  <a:pt x="1658166" y="4314417"/>
                </a:lnTo>
                <a:lnTo>
                  <a:pt x="1658166" y="5199834"/>
                </a:lnTo>
                <a:lnTo>
                  <a:pt x="3429000" y="3429001"/>
                </a:lnTo>
                <a:lnTo>
                  <a:pt x="1658166" y="1658167"/>
                </a:lnTo>
                <a:lnTo>
                  <a:pt x="1658166" y="2543584"/>
                </a:lnTo>
                <a:lnTo>
                  <a:pt x="379230" y="2543584"/>
                </a:lnTo>
                <a:lnTo>
                  <a:pt x="379230" y="1264648"/>
                </a:lnTo>
                <a:lnTo>
                  <a:pt x="1264647" y="1264648"/>
                </a:lnTo>
                <a:lnTo>
                  <a:pt x="0" y="0"/>
                </a:lnTo>
                <a:close/>
                <a:moveTo>
                  <a:pt x="5589815" y="1469572"/>
                </a:moveTo>
                <a:lnTo>
                  <a:pt x="4864238" y="2195148"/>
                </a:lnTo>
                <a:lnTo>
                  <a:pt x="5227026" y="2195148"/>
                </a:lnTo>
                <a:lnTo>
                  <a:pt x="5227026" y="2486065"/>
                </a:lnTo>
                <a:lnTo>
                  <a:pt x="4646879" y="2486065"/>
                </a:lnTo>
                <a:lnTo>
                  <a:pt x="4646879" y="3066212"/>
                </a:lnTo>
                <a:lnTo>
                  <a:pt x="4355962" y="3066212"/>
                </a:lnTo>
                <a:lnTo>
                  <a:pt x="4355962" y="2703424"/>
                </a:lnTo>
                <a:lnTo>
                  <a:pt x="3630386" y="3429001"/>
                </a:lnTo>
                <a:lnTo>
                  <a:pt x="4355962" y="4154577"/>
                </a:lnTo>
                <a:lnTo>
                  <a:pt x="4355962" y="3791789"/>
                </a:lnTo>
                <a:lnTo>
                  <a:pt x="4646879" y="3791789"/>
                </a:lnTo>
                <a:lnTo>
                  <a:pt x="4646879" y="4371936"/>
                </a:lnTo>
                <a:lnTo>
                  <a:pt x="5227026" y="4371936"/>
                </a:lnTo>
                <a:lnTo>
                  <a:pt x="5227026" y="4662853"/>
                </a:lnTo>
                <a:lnTo>
                  <a:pt x="4864238" y="4662853"/>
                </a:lnTo>
                <a:lnTo>
                  <a:pt x="5589815" y="5388429"/>
                </a:lnTo>
                <a:lnTo>
                  <a:pt x="6315391" y="4662853"/>
                </a:lnTo>
                <a:lnTo>
                  <a:pt x="5952603" y="4662853"/>
                </a:lnTo>
                <a:lnTo>
                  <a:pt x="5952603" y="4371936"/>
                </a:lnTo>
                <a:lnTo>
                  <a:pt x="6532750" y="4371936"/>
                </a:lnTo>
                <a:lnTo>
                  <a:pt x="6532750" y="3791789"/>
                </a:lnTo>
                <a:lnTo>
                  <a:pt x="6823667" y="3791789"/>
                </a:lnTo>
                <a:lnTo>
                  <a:pt x="6823667" y="4154577"/>
                </a:lnTo>
                <a:lnTo>
                  <a:pt x="7549243" y="3429001"/>
                </a:lnTo>
                <a:lnTo>
                  <a:pt x="6823667" y="2703424"/>
                </a:lnTo>
                <a:lnTo>
                  <a:pt x="6823667" y="3066212"/>
                </a:lnTo>
                <a:lnTo>
                  <a:pt x="6532750" y="3066212"/>
                </a:lnTo>
                <a:lnTo>
                  <a:pt x="6532750" y="2486065"/>
                </a:lnTo>
                <a:lnTo>
                  <a:pt x="5952603" y="2486065"/>
                </a:lnTo>
                <a:lnTo>
                  <a:pt x="5952603" y="2195148"/>
                </a:lnTo>
                <a:lnTo>
                  <a:pt x="6315391" y="2195148"/>
                </a:lnTo>
                <a:lnTo>
                  <a:pt x="5589815" y="14695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778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18892" r="13885" b="7579"/>
          <a:stretch/>
        </p:blipFill>
        <p:spPr>
          <a:xfrm>
            <a:off x="9797116" y="4437289"/>
            <a:ext cx="1001268" cy="1001268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1393" r="34564" b="12519"/>
          <a:stretch/>
        </p:blipFill>
        <p:spPr>
          <a:xfrm>
            <a:off x="1390606" y="1398157"/>
            <a:ext cx="1000125" cy="1000125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5234" r="9631" b="5234"/>
          <a:stretch>
            <a:fillRect/>
          </a:stretch>
        </p:blipFill>
        <p:spPr>
          <a:xfrm flipH="1">
            <a:off x="9797116" y="1397014"/>
            <a:ext cx="1001268" cy="1001268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5" t="8101" r="5859" b="8101"/>
          <a:stretch>
            <a:fillRect/>
          </a:stretch>
        </p:blipFill>
        <p:spPr>
          <a:xfrm>
            <a:off x="1389463" y="4437289"/>
            <a:ext cx="1001268" cy="1001268"/>
          </a:xfrm>
          <a:custGeom>
            <a:avLst/>
            <a:gdLst>
              <a:gd name="connsiteX0" fmla="*/ 1547813 w 3095626"/>
              <a:gd name="connsiteY0" fmla="*/ 0 h 3095626"/>
              <a:gd name="connsiteX1" fmla="*/ 3095626 w 3095626"/>
              <a:gd name="connsiteY1" fmla="*/ 1547813 h 3095626"/>
              <a:gd name="connsiteX2" fmla="*/ 1547813 w 3095626"/>
              <a:gd name="connsiteY2" fmla="*/ 3095626 h 3095626"/>
              <a:gd name="connsiteX3" fmla="*/ 0 w 3095626"/>
              <a:gd name="connsiteY3" fmla="*/ 1547813 h 3095626"/>
              <a:gd name="connsiteX4" fmla="*/ 1547813 w 3095626"/>
              <a:gd name="connsiteY4" fmla="*/ 0 h 30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5626" h="3095626">
                <a:moveTo>
                  <a:pt x="1547813" y="0"/>
                </a:moveTo>
                <a:cubicBezTo>
                  <a:pt x="2402647" y="0"/>
                  <a:pt x="3095626" y="692979"/>
                  <a:pt x="3095626" y="1547813"/>
                </a:cubicBezTo>
                <a:cubicBezTo>
                  <a:pt x="3095626" y="2402647"/>
                  <a:pt x="2402647" y="3095626"/>
                  <a:pt x="1547813" y="3095626"/>
                </a:cubicBezTo>
                <a:cubicBezTo>
                  <a:pt x="692979" y="3095626"/>
                  <a:pt x="0" y="2402647"/>
                  <a:pt x="0" y="1547813"/>
                </a:cubicBezTo>
                <a:cubicBezTo>
                  <a:pt x="0" y="692979"/>
                  <a:pt x="692979" y="0"/>
                  <a:pt x="1547813" y="0"/>
                </a:cubicBezTo>
                <a:close/>
              </a:path>
            </a:pathLst>
          </a:custGeom>
          <a:ln w="76200">
            <a:solidFill>
              <a:srgbClr val="FF0000"/>
            </a:solidFill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1367" y="594119"/>
            <a:ext cx="964031" cy="1126745"/>
          </a:xfrm>
          <a:custGeom>
            <a:avLst/>
            <a:gdLst>
              <a:gd name="connsiteX0" fmla="*/ 0 w 2966787"/>
              <a:gd name="connsiteY0" fmla="*/ 204434 h 3432310"/>
              <a:gd name="connsiteX1" fmla="*/ 2896058 w 2966787"/>
              <a:gd name="connsiteY1" fmla="*/ 2225443 h 3432310"/>
              <a:gd name="connsiteX2" fmla="*/ 2966787 w 2966787"/>
              <a:gd name="connsiteY2" fmla="*/ 2124089 h 3432310"/>
              <a:gd name="connsiteX3" fmla="*/ 2966787 w 2966787"/>
              <a:gd name="connsiteY3" fmla="*/ 3432310 h 3432310"/>
              <a:gd name="connsiteX4" fmla="*/ 0 w 2966787"/>
              <a:gd name="connsiteY4" fmla="*/ 3432310 h 3432310"/>
              <a:gd name="connsiteX5" fmla="*/ 2269083 w 2966787"/>
              <a:gd name="connsiteY5" fmla="*/ 0 h 3432310"/>
              <a:gd name="connsiteX6" fmla="*/ 2966787 w 2966787"/>
              <a:gd name="connsiteY6" fmla="*/ 0 h 3432310"/>
              <a:gd name="connsiteX7" fmla="*/ 2966787 w 2966787"/>
              <a:gd name="connsiteY7" fmla="*/ 486892 h 3432310"/>
              <a:gd name="connsiteX8" fmla="*/ 0 w 2966787"/>
              <a:gd name="connsiteY8" fmla="*/ 0 h 3432310"/>
              <a:gd name="connsiteX9" fmla="*/ 46593 w 2966787"/>
              <a:gd name="connsiteY9" fmla="*/ 0 h 3432310"/>
              <a:gd name="connsiteX10" fmla="*/ 0 w 2966787"/>
              <a:gd name="connsiteY10" fmla="*/ 66766 h 34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787" h="3432310">
                <a:moveTo>
                  <a:pt x="0" y="204434"/>
                </a:moveTo>
                <a:lnTo>
                  <a:pt x="2896058" y="2225443"/>
                </a:lnTo>
                <a:lnTo>
                  <a:pt x="2966787" y="2124089"/>
                </a:lnTo>
                <a:lnTo>
                  <a:pt x="2966787" y="3432310"/>
                </a:lnTo>
                <a:lnTo>
                  <a:pt x="0" y="3432310"/>
                </a:lnTo>
                <a:close/>
                <a:moveTo>
                  <a:pt x="2269083" y="0"/>
                </a:moveTo>
                <a:lnTo>
                  <a:pt x="2966787" y="0"/>
                </a:lnTo>
                <a:lnTo>
                  <a:pt x="2966787" y="486892"/>
                </a:lnTo>
                <a:close/>
                <a:moveTo>
                  <a:pt x="0" y="0"/>
                </a:moveTo>
                <a:lnTo>
                  <a:pt x="46593" y="0"/>
                </a:lnTo>
                <a:lnTo>
                  <a:pt x="0" y="66766"/>
                </a:lnTo>
                <a:close/>
              </a:path>
            </a:pathLst>
          </a:custGeom>
        </p:spPr>
      </p:pic>
      <p:sp>
        <p:nvSpPr>
          <p:cNvPr id="21" name="Freeform 20"/>
          <p:cNvSpPr/>
          <p:nvPr/>
        </p:nvSpPr>
        <p:spPr>
          <a:xfrm>
            <a:off x="5822525" y="680059"/>
            <a:ext cx="237701" cy="24014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Freeform 21"/>
          <p:cNvSpPr/>
          <p:nvPr/>
        </p:nvSpPr>
        <p:spPr>
          <a:xfrm>
            <a:off x="6008995" y="812576"/>
            <a:ext cx="218576" cy="229656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6150726" y="9657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Freeform 23"/>
          <p:cNvSpPr/>
          <p:nvPr/>
        </p:nvSpPr>
        <p:spPr>
          <a:xfrm>
            <a:off x="6345521" y="1113616"/>
            <a:ext cx="118850" cy="12007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reeform 24"/>
          <p:cNvSpPr/>
          <p:nvPr/>
        </p:nvSpPr>
        <p:spPr>
          <a:xfrm>
            <a:off x="5964941" y="5543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6142155" y="68005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reeform 26"/>
          <p:cNvSpPr/>
          <p:nvPr/>
        </p:nvSpPr>
        <p:spPr>
          <a:xfrm>
            <a:off x="6246696" y="80012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696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Freeform 27"/>
          <p:cNvSpPr/>
          <p:nvPr/>
        </p:nvSpPr>
        <p:spPr>
          <a:xfrm>
            <a:off x="6381507" y="961403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6155682" y="52340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99003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>
            <a:off x="6295621" y="60939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reeform 30"/>
          <p:cNvSpPr/>
          <p:nvPr/>
        </p:nvSpPr>
        <p:spPr>
          <a:xfrm>
            <a:off x="6431028" y="78370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Arc 31"/>
          <p:cNvSpPr/>
          <p:nvPr/>
        </p:nvSpPr>
        <p:spPr>
          <a:xfrm rot="16200000">
            <a:off x="5399051" y="464934"/>
            <a:ext cx="1500878" cy="1502203"/>
          </a:xfrm>
          <a:prstGeom prst="arc">
            <a:avLst>
              <a:gd name="adj1" fmla="val 13773648"/>
              <a:gd name="adj2" fmla="val 7883071"/>
            </a:avLst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0">
                  <a:srgbClr val="FFC000"/>
                </a:gs>
                <a:gs pos="43000">
                  <a:srgbClr val="008000"/>
                </a:gs>
                <a:gs pos="64000">
                  <a:srgbClr val="00B0F0"/>
                </a:gs>
                <a:gs pos="83000">
                  <a:srgbClr val="0033CC"/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" r="4906" b="20446"/>
          <a:stretch/>
        </p:blipFill>
        <p:spPr>
          <a:xfrm>
            <a:off x="3562375" y="2436822"/>
            <a:ext cx="5086325" cy="11948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718" y="4003458"/>
            <a:ext cx="5717133" cy="26154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51" y="4624871"/>
            <a:ext cx="5767316" cy="2004997"/>
          </a:xfrm>
          <a:prstGeom prst="rect">
            <a:avLst/>
          </a:prstGeom>
        </p:spPr>
      </p:pic>
      <p:sp>
        <p:nvSpPr>
          <p:cNvPr id="36" name="Freeform 35"/>
          <p:cNvSpPr/>
          <p:nvPr/>
        </p:nvSpPr>
        <p:spPr>
          <a:xfrm rot="5400000">
            <a:off x="1269152" y="5166003"/>
            <a:ext cx="3108960" cy="243833"/>
          </a:xfrm>
          <a:custGeom>
            <a:avLst/>
            <a:gdLst>
              <a:gd name="connsiteX0" fmla="*/ 0 w 4315815"/>
              <a:gd name="connsiteY0" fmla="*/ 184918 h 243833"/>
              <a:gd name="connsiteX1" fmla="*/ 0 w 4315815"/>
              <a:gd name="connsiteY1" fmla="*/ 58916 h 243833"/>
              <a:gd name="connsiteX2" fmla="*/ 4105614 w 4315815"/>
              <a:gd name="connsiteY2" fmla="*/ 58916 h 243833"/>
              <a:gd name="connsiteX3" fmla="*/ 4105614 w 4315815"/>
              <a:gd name="connsiteY3" fmla="*/ 0 h 243833"/>
              <a:gd name="connsiteX4" fmla="*/ 4315815 w 4315815"/>
              <a:gd name="connsiteY4" fmla="*/ 121917 h 243833"/>
              <a:gd name="connsiteX5" fmla="*/ 4105614 w 4315815"/>
              <a:gd name="connsiteY5" fmla="*/ 243833 h 243833"/>
              <a:gd name="connsiteX6" fmla="*/ 4105614 w 4315815"/>
              <a:gd name="connsiteY6" fmla="*/ 184918 h 243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815" h="243833">
                <a:moveTo>
                  <a:pt x="0" y="184918"/>
                </a:moveTo>
                <a:lnTo>
                  <a:pt x="0" y="58916"/>
                </a:lnTo>
                <a:lnTo>
                  <a:pt x="4105614" y="58916"/>
                </a:lnTo>
                <a:lnTo>
                  <a:pt x="4105614" y="0"/>
                </a:lnTo>
                <a:lnTo>
                  <a:pt x="4315815" y="121917"/>
                </a:lnTo>
                <a:lnTo>
                  <a:pt x="4105614" y="243833"/>
                </a:lnTo>
                <a:lnTo>
                  <a:pt x="4105614" y="184918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5400000">
            <a:off x="5655736" y="757892"/>
            <a:ext cx="243833" cy="6050149"/>
          </a:xfrm>
          <a:custGeom>
            <a:avLst/>
            <a:gdLst>
              <a:gd name="connsiteX0" fmla="*/ 0 w 243833"/>
              <a:gd name="connsiteY0" fmla="*/ 210201 h 6050149"/>
              <a:gd name="connsiteX1" fmla="*/ 121917 w 243833"/>
              <a:gd name="connsiteY1" fmla="*/ 0 h 6050149"/>
              <a:gd name="connsiteX2" fmla="*/ 243833 w 243833"/>
              <a:gd name="connsiteY2" fmla="*/ 210201 h 6050149"/>
              <a:gd name="connsiteX3" fmla="*/ 184917 w 243833"/>
              <a:gd name="connsiteY3" fmla="*/ 210201 h 6050149"/>
              <a:gd name="connsiteX4" fmla="*/ 184917 w 243833"/>
              <a:gd name="connsiteY4" fmla="*/ 6050149 h 6050149"/>
              <a:gd name="connsiteX5" fmla="*/ 58915 w 243833"/>
              <a:gd name="connsiteY5" fmla="*/ 6050149 h 6050149"/>
              <a:gd name="connsiteX6" fmla="*/ 58915 w 243833"/>
              <a:gd name="connsiteY6" fmla="*/ 210201 h 605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33" h="6050149">
                <a:moveTo>
                  <a:pt x="0" y="210201"/>
                </a:moveTo>
                <a:lnTo>
                  <a:pt x="121917" y="0"/>
                </a:lnTo>
                <a:lnTo>
                  <a:pt x="243833" y="210201"/>
                </a:lnTo>
                <a:lnTo>
                  <a:pt x="184917" y="210201"/>
                </a:lnTo>
                <a:lnTo>
                  <a:pt x="184917" y="6050149"/>
                </a:lnTo>
                <a:lnTo>
                  <a:pt x="58915" y="6050149"/>
                </a:lnTo>
                <a:lnTo>
                  <a:pt x="58915" y="210201"/>
                </a:ln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2398252" y="3348379"/>
            <a:ext cx="845748" cy="845748"/>
            <a:chOff x="5255752" y="1694113"/>
            <a:chExt cx="845748" cy="845748"/>
          </a:xfrm>
        </p:grpSpPr>
        <p:sp>
          <p:nvSpPr>
            <p:cNvPr id="39" name="Oval 38"/>
            <p:cNvSpPr/>
            <p:nvPr/>
          </p:nvSpPr>
          <p:spPr>
            <a:xfrm>
              <a:off x="5255752" y="1694113"/>
              <a:ext cx="845748" cy="84574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408211" y="1846572"/>
              <a:ext cx="540830" cy="54083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94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7" grpId="0" animBg="1"/>
      <p:bldP spid="32" grpId="0" animBg="1"/>
      <p:bldP spid="36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5000" t="36000" r="25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752475" y="2245995"/>
            <a:ext cx="1280160" cy="1280160"/>
            <a:chOff x="5412208" y="1847051"/>
            <a:chExt cx="1367586" cy="1367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8" name="Group 37"/>
            <p:cNvGrpSpPr/>
            <p:nvPr/>
          </p:nvGrpSpPr>
          <p:grpSpPr>
            <a:xfrm>
              <a:off x="5412208" y="1847051"/>
              <a:ext cx="1367586" cy="1367586"/>
              <a:chOff x="5412208" y="2745208"/>
              <a:chExt cx="1367586" cy="1367586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5772101" y="2745208"/>
                <a:ext cx="303992" cy="311847"/>
              </a:xfrm>
              <a:custGeom>
                <a:avLst/>
                <a:gdLst>
                  <a:gd name="connsiteX0" fmla="*/ 303992 w 303992"/>
                  <a:gd name="connsiteY0" fmla="*/ 0 h 311847"/>
                  <a:gd name="connsiteX1" fmla="*/ 286889 w 303992"/>
                  <a:gd name="connsiteY1" fmla="*/ 276689 h 311847"/>
                  <a:gd name="connsiteX2" fmla="*/ 241101 w 303992"/>
                  <a:gd name="connsiteY2" fmla="*/ 281305 h 311847"/>
                  <a:gd name="connsiteX3" fmla="*/ 163983 w 303992"/>
                  <a:gd name="connsiteY3" fmla="*/ 305243 h 311847"/>
                  <a:gd name="connsiteX4" fmla="*/ 151816 w 303992"/>
                  <a:gd name="connsiteY4" fmla="*/ 311847 h 311847"/>
                  <a:gd name="connsiteX5" fmla="*/ 0 w 303992"/>
                  <a:gd name="connsiteY5" fmla="*/ 82801 h 311847"/>
                  <a:gd name="connsiteX6" fmla="*/ 56955 w 303992"/>
                  <a:gd name="connsiteY6" fmla="*/ 51887 h 311847"/>
                  <a:gd name="connsiteX7" fmla="*/ 185686 w 303992"/>
                  <a:gd name="connsiteY7" fmla="*/ 11926 h 311847"/>
                  <a:gd name="connsiteX8" fmla="*/ 303992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303992" y="0"/>
                    </a:moveTo>
                    <a:lnTo>
                      <a:pt x="286889" y="276689"/>
                    </a:lnTo>
                    <a:lnTo>
                      <a:pt x="241101" y="281305"/>
                    </a:lnTo>
                    <a:cubicBezTo>
                      <a:pt x="214357" y="286778"/>
                      <a:pt x="188559" y="294849"/>
                      <a:pt x="163983" y="305243"/>
                    </a:cubicBezTo>
                    <a:lnTo>
                      <a:pt x="151816" y="311847"/>
                    </a:lnTo>
                    <a:lnTo>
                      <a:pt x="0" y="82801"/>
                    </a:lnTo>
                    <a:lnTo>
                      <a:pt x="56955" y="51887"/>
                    </a:lnTo>
                    <a:cubicBezTo>
                      <a:pt x="97979" y="34535"/>
                      <a:pt x="141043" y="21062"/>
                      <a:pt x="185686" y="11926"/>
                    </a:cubicBezTo>
                    <a:lnTo>
                      <a:pt x="30399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6115907" y="2745208"/>
                <a:ext cx="303992" cy="311847"/>
              </a:xfrm>
              <a:custGeom>
                <a:avLst/>
                <a:gdLst>
                  <a:gd name="connsiteX0" fmla="*/ 0 w 303992"/>
                  <a:gd name="connsiteY0" fmla="*/ 0 h 311847"/>
                  <a:gd name="connsiteX1" fmla="*/ 118306 w 303992"/>
                  <a:gd name="connsiteY1" fmla="*/ 11926 h 311847"/>
                  <a:gd name="connsiteX2" fmla="*/ 247037 w 303992"/>
                  <a:gd name="connsiteY2" fmla="*/ 51887 h 311847"/>
                  <a:gd name="connsiteX3" fmla="*/ 303992 w 303992"/>
                  <a:gd name="connsiteY3" fmla="*/ 82801 h 311847"/>
                  <a:gd name="connsiteX4" fmla="*/ 152176 w 303992"/>
                  <a:gd name="connsiteY4" fmla="*/ 311847 h 311847"/>
                  <a:gd name="connsiteX5" fmla="*/ 140009 w 303992"/>
                  <a:gd name="connsiteY5" fmla="*/ 305243 h 311847"/>
                  <a:gd name="connsiteX6" fmla="*/ 62891 w 303992"/>
                  <a:gd name="connsiteY6" fmla="*/ 281305 h 311847"/>
                  <a:gd name="connsiteX7" fmla="*/ 17103 w 303992"/>
                  <a:gd name="connsiteY7" fmla="*/ 276689 h 311847"/>
                  <a:gd name="connsiteX8" fmla="*/ 0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0" y="0"/>
                    </a:moveTo>
                    <a:lnTo>
                      <a:pt x="118306" y="11926"/>
                    </a:lnTo>
                    <a:cubicBezTo>
                      <a:pt x="162950" y="21062"/>
                      <a:pt x="206014" y="34535"/>
                      <a:pt x="247037" y="51887"/>
                    </a:cubicBezTo>
                    <a:lnTo>
                      <a:pt x="303992" y="82801"/>
                    </a:lnTo>
                    <a:lnTo>
                      <a:pt x="152176" y="311847"/>
                    </a:lnTo>
                    <a:lnTo>
                      <a:pt x="140009" y="305243"/>
                    </a:lnTo>
                    <a:cubicBezTo>
                      <a:pt x="115433" y="294849"/>
                      <a:pt x="89635" y="286778"/>
                      <a:pt x="62891" y="281305"/>
                    </a:cubicBezTo>
                    <a:lnTo>
                      <a:pt x="17103" y="2766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514057" y="2847057"/>
                <a:ext cx="345724" cy="345724"/>
              </a:xfrm>
              <a:custGeom>
                <a:avLst/>
                <a:gdLst>
                  <a:gd name="connsiteX0" fmla="*/ 222949 w 345724"/>
                  <a:gd name="connsiteY0" fmla="*/ 0 h 345724"/>
                  <a:gd name="connsiteX1" fmla="*/ 345724 w 345724"/>
                  <a:gd name="connsiteY1" fmla="*/ 246649 h 345724"/>
                  <a:gd name="connsiteX2" fmla="*/ 291439 w 345724"/>
                  <a:gd name="connsiteY2" fmla="*/ 291439 h 345724"/>
                  <a:gd name="connsiteX3" fmla="*/ 246649 w 345724"/>
                  <a:gd name="connsiteY3" fmla="*/ 345724 h 345724"/>
                  <a:gd name="connsiteX4" fmla="*/ 0 w 345724"/>
                  <a:gd name="connsiteY4" fmla="*/ 222949 h 345724"/>
                  <a:gd name="connsiteX5" fmla="*/ 13267 w 345724"/>
                  <a:gd name="connsiteY5" fmla="*/ 198506 h 345724"/>
                  <a:gd name="connsiteX6" fmla="*/ 198506 w 345724"/>
                  <a:gd name="connsiteY6" fmla="*/ 13267 h 345724"/>
                  <a:gd name="connsiteX7" fmla="*/ 2229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22949" y="0"/>
                    </a:moveTo>
                    <a:lnTo>
                      <a:pt x="345724" y="246649"/>
                    </a:lnTo>
                    <a:lnTo>
                      <a:pt x="291439" y="291439"/>
                    </a:lnTo>
                    <a:lnTo>
                      <a:pt x="246649" y="345724"/>
                    </a:lnTo>
                    <a:lnTo>
                      <a:pt x="0" y="222949"/>
                    </a:lnTo>
                    <a:lnTo>
                      <a:pt x="13267" y="198506"/>
                    </a:lnTo>
                    <a:cubicBezTo>
                      <a:pt x="62564" y="125536"/>
                      <a:pt x="125536" y="62564"/>
                      <a:pt x="198506" y="13267"/>
                    </a:cubicBezTo>
                    <a:lnTo>
                      <a:pt x="2229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32219" y="2847057"/>
                <a:ext cx="345724" cy="345724"/>
              </a:xfrm>
              <a:custGeom>
                <a:avLst/>
                <a:gdLst>
                  <a:gd name="connsiteX0" fmla="*/ 122775 w 345724"/>
                  <a:gd name="connsiteY0" fmla="*/ 0 h 345724"/>
                  <a:gd name="connsiteX1" fmla="*/ 147218 w 345724"/>
                  <a:gd name="connsiteY1" fmla="*/ 13267 h 345724"/>
                  <a:gd name="connsiteX2" fmla="*/ 332457 w 345724"/>
                  <a:gd name="connsiteY2" fmla="*/ 198506 h 345724"/>
                  <a:gd name="connsiteX3" fmla="*/ 345724 w 345724"/>
                  <a:gd name="connsiteY3" fmla="*/ 222949 h 345724"/>
                  <a:gd name="connsiteX4" fmla="*/ 99075 w 345724"/>
                  <a:gd name="connsiteY4" fmla="*/ 345724 h 345724"/>
                  <a:gd name="connsiteX5" fmla="*/ 54285 w 345724"/>
                  <a:gd name="connsiteY5" fmla="*/ 291439 h 345724"/>
                  <a:gd name="connsiteX6" fmla="*/ 0 w 345724"/>
                  <a:gd name="connsiteY6" fmla="*/ 246649 h 345724"/>
                  <a:gd name="connsiteX7" fmla="*/ 1227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122775" y="0"/>
                    </a:moveTo>
                    <a:lnTo>
                      <a:pt x="147218" y="13267"/>
                    </a:lnTo>
                    <a:cubicBezTo>
                      <a:pt x="220188" y="62564"/>
                      <a:pt x="283160" y="125536"/>
                      <a:pt x="332457" y="198506"/>
                    </a:cubicBezTo>
                    <a:lnTo>
                      <a:pt x="345724" y="222949"/>
                    </a:lnTo>
                    <a:lnTo>
                      <a:pt x="99075" y="345724"/>
                    </a:lnTo>
                    <a:lnTo>
                      <a:pt x="54285" y="291439"/>
                    </a:lnTo>
                    <a:lnTo>
                      <a:pt x="0" y="246649"/>
                    </a:lnTo>
                    <a:lnTo>
                      <a:pt x="1227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5412208" y="3105101"/>
                <a:ext cx="311847" cy="303992"/>
              </a:xfrm>
              <a:custGeom>
                <a:avLst/>
                <a:gdLst>
                  <a:gd name="connsiteX0" fmla="*/ 82801 w 311847"/>
                  <a:gd name="connsiteY0" fmla="*/ 0 h 303992"/>
                  <a:gd name="connsiteX1" fmla="*/ 311847 w 311847"/>
                  <a:gd name="connsiteY1" fmla="*/ 151816 h 303992"/>
                  <a:gd name="connsiteX2" fmla="*/ 305243 w 311847"/>
                  <a:gd name="connsiteY2" fmla="*/ 163983 h 303992"/>
                  <a:gd name="connsiteX3" fmla="*/ 281305 w 311847"/>
                  <a:gd name="connsiteY3" fmla="*/ 241101 h 303992"/>
                  <a:gd name="connsiteX4" fmla="*/ 276689 w 311847"/>
                  <a:gd name="connsiteY4" fmla="*/ 286889 h 303992"/>
                  <a:gd name="connsiteX5" fmla="*/ 0 w 311847"/>
                  <a:gd name="connsiteY5" fmla="*/ 303992 h 303992"/>
                  <a:gd name="connsiteX6" fmla="*/ 11926 w 311847"/>
                  <a:gd name="connsiteY6" fmla="*/ 185686 h 303992"/>
                  <a:gd name="connsiteX7" fmla="*/ 51887 w 311847"/>
                  <a:gd name="connsiteY7" fmla="*/ 56955 h 303992"/>
                  <a:gd name="connsiteX8" fmla="*/ 82801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82801" y="0"/>
                    </a:moveTo>
                    <a:lnTo>
                      <a:pt x="311847" y="151816"/>
                    </a:lnTo>
                    <a:lnTo>
                      <a:pt x="305243" y="163983"/>
                    </a:lnTo>
                    <a:cubicBezTo>
                      <a:pt x="294849" y="188559"/>
                      <a:pt x="286778" y="214357"/>
                      <a:pt x="281305" y="241101"/>
                    </a:cubicBezTo>
                    <a:lnTo>
                      <a:pt x="276689" y="286889"/>
                    </a:lnTo>
                    <a:lnTo>
                      <a:pt x="0" y="303992"/>
                    </a:lnTo>
                    <a:lnTo>
                      <a:pt x="11926" y="185686"/>
                    </a:lnTo>
                    <a:cubicBezTo>
                      <a:pt x="21062" y="141043"/>
                      <a:pt x="34535" y="97979"/>
                      <a:pt x="51887" y="56955"/>
                    </a:cubicBezTo>
                    <a:lnTo>
                      <a:pt x="8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6467947" y="3105101"/>
                <a:ext cx="311847" cy="303992"/>
              </a:xfrm>
              <a:custGeom>
                <a:avLst/>
                <a:gdLst>
                  <a:gd name="connsiteX0" fmla="*/ 229046 w 311847"/>
                  <a:gd name="connsiteY0" fmla="*/ 0 h 303992"/>
                  <a:gd name="connsiteX1" fmla="*/ 259960 w 311847"/>
                  <a:gd name="connsiteY1" fmla="*/ 56955 h 303992"/>
                  <a:gd name="connsiteX2" fmla="*/ 299921 w 311847"/>
                  <a:gd name="connsiteY2" fmla="*/ 185686 h 303992"/>
                  <a:gd name="connsiteX3" fmla="*/ 311847 w 311847"/>
                  <a:gd name="connsiteY3" fmla="*/ 303992 h 303992"/>
                  <a:gd name="connsiteX4" fmla="*/ 35158 w 311847"/>
                  <a:gd name="connsiteY4" fmla="*/ 286889 h 303992"/>
                  <a:gd name="connsiteX5" fmla="*/ 30542 w 311847"/>
                  <a:gd name="connsiteY5" fmla="*/ 241101 h 303992"/>
                  <a:gd name="connsiteX6" fmla="*/ 6604 w 311847"/>
                  <a:gd name="connsiteY6" fmla="*/ 163983 h 303992"/>
                  <a:gd name="connsiteX7" fmla="*/ 0 w 311847"/>
                  <a:gd name="connsiteY7" fmla="*/ 151816 h 303992"/>
                  <a:gd name="connsiteX8" fmla="*/ 229046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229046" y="0"/>
                    </a:moveTo>
                    <a:lnTo>
                      <a:pt x="259960" y="56955"/>
                    </a:lnTo>
                    <a:cubicBezTo>
                      <a:pt x="277312" y="97979"/>
                      <a:pt x="290786" y="141043"/>
                      <a:pt x="299921" y="185686"/>
                    </a:cubicBezTo>
                    <a:lnTo>
                      <a:pt x="311847" y="303992"/>
                    </a:lnTo>
                    <a:lnTo>
                      <a:pt x="35158" y="286889"/>
                    </a:lnTo>
                    <a:lnTo>
                      <a:pt x="30542" y="241101"/>
                    </a:lnTo>
                    <a:cubicBezTo>
                      <a:pt x="25070" y="214357"/>
                      <a:pt x="16998" y="188559"/>
                      <a:pt x="6604" y="163983"/>
                    </a:cubicBezTo>
                    <a:lnTo>
                      <a:pt x="0" y="151816"/>
                    </a:lnTo>
                    <a:lnTo>
                      <a:pt x="2290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412208" y="3448907"/>
                <a:ext cx="311847" cy="303992"/>
              </a:xfrm>
              <a:custGeom>
                <a:avLst/>
                <a:gdLst>
                  <a:gd name="connsiteX0" fmla="*/ 0 w 311847"/>
                  <a:gd name="connsiteY0" fmla="*/ 0 h 303992"/>
                  <a:gd name="connsiteX1" fmla="*/ 276689 w 311847"/>
                  <a:gd name="connsiteY1" fmla="*/ 17103 h 303992"/>
                  <a:gd name="connsiteX2" fmla="*/ 281305 w 311847"/>
                  <a:gd name="connsiteY2" fmla="*/ 62891 h 303992"/>
                  <a:gd name="connsiteX3" fmla="*/ 305243 w 311847"/>
                  <a:gd name="connsiteY3" fmla="*/ 140009 h 303992"/>
                  <a:gd name="connsiteX4" fmla="*/ 311847 w 311847"/>
                  <a:gd name="connsiteY4" fmla="*/ 152176 h 303992"/>
                  <a:gd name="connsiteX5" fmla="*/ 82801 w 311847"/>
                  <a:gd name="connsiteY5" fmla="*/ 303992 h 303992"/>
                  <a:gd name="connsiteX6" fmla="*/ 51887 w 311847"/>
                  <a:gd name="connsiteY6" fmla="*/ 247037 h 303992"/>
                  <a:gd name="connsiteX7" fmla="*/ 11926 w 311847"/>
                  <a:gd name="connsiteY7" fmla="*/ 118306 h 303992"/>
                  <a:gd name="connsiteX8" fmla="*/ 0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0" y="0"/>
                    </a:moveTo>
                    <a:lnTo>
                      <a:pt x="276689" y="17103"/>
                    </a:lnTo>
                    <a:lnTo>
                      <a:pt x="281305" y="62891"/>
                    </a:lnTo>
                    <a:cubicBezTo>
                      <a:pt x="286778" y="89635"/>
                      <a:pt x="294849" y="115433"/>
                      <a:pt x="305243" y="140009"/>
                    </a:cubicBezTo>
                    <a:lnTo>
                      <a:pt x="311847" y="152176"/>
                    </a:lnTo>
                    <a:lnTo>
                      <a:pt x="82801" y="303992"/>
                    </a:lnTo>
                    <a:lnTo>
                      <a:pt x="51887" y="247037"/>
                    </a:lnTo>
                    <a:cubicBezTo>
                      <a:pt x="34535" y="206013"/>
                      <a:pt x="21062" y="162950"/>
                      <a:pt x="11926" y="11830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6467947" y="3448907"/>
                <a:ext cx="311847" cy="303992"/>
              </a:xfrm>
              <a:custGeom>
                <a:avLst/>
                <a:gdLst>
                  <a:gd name="connsiteX0" fmla="*/ 311847 w 311847"/>
                  <a:gd name="connsiteY0" fmla="*/ 0 h 303992"/>
                  <a:gd name="connsiteX1" fmla="*/ 299921 w 311847"/>
                  <a:gd name="connsiteY1" fmla="*/ 118306 h 303992"/>
                  <a:gd name="connsiteX2" fmla="*/ 259960 w 311847"/>
                  <a:gd name="connsiteY2" fmla="*/ 247037 h 303992"/>
                  <a:gd name="connsiteX3" fmla="*/ 229046 w 311847"/>
                  <a:gd name="connsiteY3" fmla="*/ 303992 h 303992"/>
                  <a:gd name="connsiteX4" fmla="*/ 0 w 311847"/>
                  <a:gd name="connsiteY4" fmla="*/ 152176 h 303992"/>
                  <a:gd name="connsiteX5" fmla="*/ 6604 w 311847"/>
                  <a:gd name="connsiteY5" fmla="*/ 140009 h 303992"/>
                  <a:gd name="connsiteX6" fmla="*/ 30542 w 311847"/>
                  <a:gd name="connsiteY6" fmla="*/ 62891 h 303992"/>
                  <a:gd name="connsiteX7" fmla="*/ 35158 w 311847"/>
                  <a:gd name="connsiteY7" fmla="*/ 17103 h 303992"/>
                  <a:gd name="connsiteX8" fmla="*/ 311847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311847" y="0"/>
                    </a:moveTo>
                    <a:lnTo>
                      <a:pt x="299921" y="118306"/>
                    </a:lnTo>
                    <a:cubicBezTo>
                      <a:pt x="290786" y="162950"/>
                      <a:pt x="277312" y="206013"/>
                      <a:pt x="259960" y="247037"/>
                    </a:cubicBezTo>
                    <a:lnTo>
                      <a:pt x="229046" y="303992"/>
                    </a:lnTo>
                    <a:lnTo>
                      <a:pt x="0" y="152176"/>
                    </a:lnTo>
                    <a:lnTo>
                      <a:pt x="6604" y="140009"/>
                    </a:lnTo>
                    <a:cubicBezTo>
                      <a:pt x="16998" y="115433"/>
                      <a:pt x="25070" y="89635"/>
                      <a:pt x="30542" y="62891"/>
                    </a:cubicBezTo>
                    <a:lnTo>
                      <a:pt x="35158" y="17103"/>
                    </a:lnTo>
                    <a:lnTo>
                      <a:pt x="3118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514057" y="3665219"/>
                <a:ext cx="345724" cy="345724"/>
              </a:xfrm>
              <a:custGeom>
                <a:avLst/>
                <a:gdLst>
                  <a:gd name="connsiteX0" fmla="*/ 246649 w 345724"/>
                  <a:gd name="connsiteY0" fmla="*/ 0 h 345724"/>
                  <a:gd name="connsiteX1" fmla="*/ 291439 w 345724"/>
                  <a:gd name="connsiteY1" fmla="*/ 54285 h 345724"/>
                  <a:gd name="connsiteX2" fmla="*/ 345724 w 345724"/>
                  <a:gd name="connsiteY2" fmla="*/ 99075 h 345724"/>
                  <a:gd name="connsiteX3" fmla="*/ 222949 w 345724"/>
                  <a:gd name="connsiteY3" fmla="*/ 345724 h 345724"/>
                  <a:gd name="connsiteX4" fmla="*/ 198506 w 345724"/>
                  <a:gd name="connsiteY4" fmla="*/ 332457 h 345724"/>
                  <a:gd name="connsiteX5" fmla="*/ 13267 w 345724"/>
                  <a:gd name="connsiteY5" fmla="*/ 147218 h 345724"/>
                  <a:gd name="connsiteX6" fmla="*/ 0 w 345724"/>
                  <a:gd name="connsiteY6" fmla="*/ 122775 h 345724"/>
                  <a:gd name="connsiteX7" fmla="*/ 2466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46649" y="0"/>
                    </a:moveTo>
                    <a:lnTo>
                      <a:pt x="291439" y="54285"/>
                    </a:lnTo>
                    <a:lnTo>
                      <a:pt x="345724" y="99075"/>
                    </a:lnTo>
                    <a:lnTo>
                      <a:pt x="222949" y="345724"/>
                    </a:lnTo>
                    <a:lnTo>
                      <a:pt x="198506" y="332457"/>
                    </a:lnTo>
                    <a:cubicBezTo>
                      <a:pt x="125536" y="283160"/>
                      <a:pt x="62564" y="220188"/>
                      <a:pt x="13267" y="147218"/>
                    </a:cubicBezTo>
                    <a:lnTo>
                      <a:pt x="0" y="122775"/>
                    </a:lnTo>
                    <a:lnTo>
                      <a:pt x="2466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6332219" y="3665219"/>
                <a:ext cx="345724" cy="345724"/>
              </a:xfrm>
              <a:custGeom>
                <a:avLst/>
                <a:gdLst>
                  <a:gd name="connsiteX0" fmla="*/ 99075 w 345724"/>
                  <a:gd name="connsiteY0" fmla="*/ 0 h 345724"/>
                  <a:gd name="connsiteX1" fmla="*/ 345724 w 345724"/>
                  <a:gd name="connsiteY1" fmla="*/ 122775 h 345724"/>
                  <a:gd name="connsiteX2" fmla="*/ 332457 w 345724"/>
                  <a:gd name="connsiteY2" fmla="*/ 147218 h 345724"/>
                  <a:gd name="connsiteX3" fmla="*/ 147218 w 345724"/>
                  <a:gd name="connsiteY3" fmla="*/ 332457 h 345724"/>
                  <a:gd name="connsiteX4" fmla="*/ 122775 w 345724"/>
                  <a:gd name="connsiteY4" fmla="*/ 345724 h 345724"/>
                  <a:gd name="connsiteX5" fmla="*/ 0 w 345724"/>
                  <a:gd name="connsiteY5" fmla="*/ 99075 h 345724"/>
                  <a:gd name="connsiteX6" fmla="*/ 54285 w 345724"/>
                  <a:gd name="connsiteY6" fmla="*/ 54285 h 345724"/>
                  <a:gd name="connsiteX7" fmla="*/ 990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99075" y="0"/>
                    </a:moveTo>
                    <a:lnTo>
                      <a:pt x="345724" y="122775"/>
                    </a:lnTo>
                    <a:lnTo>
                      <a:pt x="332457" y="147218"/>
                    </a:lnTo>
                    <a:cubicBezTo>
                      <a:pt x="283160" y="220188"/>
                      <a:pt x="220188" y="283160"/>
                      <a:pt x="147218" y="332457"/>
                    </a:cubicBezTo>
                    <a:lnTo>
                      <a:pt x="122775" y="345724"/>
                    </a:lnTo>
                    <a:lnTo>
                      <a:pt x="0" y="99075"/>
                    </a:lnTo>
                    <a:lnTo>
                      <a:pt x="54285" y="54285"/>
                    </a:lnTo>
                    <a:lnTo>
                      <a:pt x="990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Freeform 51"/>
              <p:cNvSpPr/>
              <p:nvPr/>
            </p:nvSpPr>
            <p:spPr>
              <a:xfrm>
                <a:off x="5772101" y="3800947"/>
                <a:ext cx="303992" cy="311847"/>
              </a:xfrm>
              <a:custGeom>
                <a:avLst/>
                <a:gdLst>
                  <a:gd name="connsiteX0" fmla="*/ 151816 w 303992"/>
                  <a:gd name="connsiteY0" fmla="*/ 0 h 311847"/>
                  <a:gd name="connsiteX1" fmla="*/ 163983 w 303992"/>
                  <a:gd name="connsiteY1" fmla="*/ 6604 h 311847"/>
                  <a:gd name="connsiteX2" fmla="*/ 241101 w 303992"/>
                  <a:gd name="connsiteY2" fmla="*/ 30542 h 311847"/>
                  <a:gd name="connsiteX3" fmla="*/ 286889 w 303992"/>
                  <a:gd name="connsiteY3" fmla="*/ 35158 h 311847"/>
                  <a:gd name="connsiteX4" fmla="*/ 303992 w 303992"/>
                  <a:gd name="connsiteY4" fmla="*/ 311847 h 311847"/>
                  <a:gd name="connsiteX5" fmla="*/ 185686 w 303992"/>
                  <a:gd name="connsiteY5" fmla="*/ 299921 h 311847"/>
                  <a:gd name="connsiteX6" fmla="*/ 56955 w 303992"/>
                  <a:gd name="connsiteY6" fmla="*/ 259960 h 311847"/>
                  <a:gd name="connsiteX7" fmla="*/ 0 w 303992"/>
                  <a:gd name="connsiteY7" fmla="*/ 229046 h 311847"/>
                  <a:gd name="connsiteX8" fmla="*/ 15181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1816" y="0"/>
                    </a:moveTo>
                    <a:lnTo>
                      <a:pt x="163983" y="6604"/>
                    </a:lnTo>
                    <a:cubicBezTo>
                      <a:pt x="188559" y="16998"/>
                      <a:pt x="214357" y="25070"/>
                      <a:pt x="241101" y="30542"/>
                    </a:cubicBezTo>
                    <a:lnTo>
                      <a:pt x="286889" y="35158"/>
                    </a:lnTo>
                    <a:lnTo>
                      <a:pt x="303992" y="311847"/>
                    </a:lnTo>
                    <a:lnTo>
                      <a:pt x="185686" y="299921"/>
                    </a:lnTo>
                    <a:cubicBezTo>
                      <a:pt x="141043" y="290786"/>
                      <a:pt x="97979" y="277312"/>
                      <a:pt x="56955" y="259960"/>
                    </a:cubicBezTo>
                    <a:lnTo>
                      <a:pt x="0" y="229046"/>
                    </a:lnTo>
                    <a:lnTo>
                      <a:pt x="1518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115907" y="3800947"/>
                <a:ext cx="303992" cy="311847"/>
              </a:xfrm>
              <a:custGeom>
                <a:avLst/>
                <a:gdLst>
                  <a:gd name="connsiteX0" fmla="*/ 152176 w 303992"/>
                  <a:gd name="connsiteY0" fmla="*/ 0 h 311847"/>
                  <a:gd name="connsiteX1" fmla="*/ 303992 w 303992"/>
                  <a:gd name="connsiteY1" fmla="*/ 229046 h 311847"/>
                  <a:gd name="connsiteX2" fmla="*/ 247037 w 303992"/>
                  <a:gd name="connsiteY2" fmla="*/ 259960 h 311847"/>
                  <a:gd name="connsiteX3" fmla="*/ 118306 w 303992"/>
                  <a:gd name="connsiteY3" fmla="*/ 299921 h 311847"/>
                  <a:gd name="connsiteX4" fmla="*/ 0 w 303992"/>
                  <a:gd name="connsiteY4" fmla="*/ 311847 h 311847"/>
                  <a:gd name="connsiteX5" fmla="*/ 17103 w 303992"/>
                  <a:gd name="connsiteY5" fmla="*/ 35158 h 311847"/>
                  <a:gd name="connsiteX6" fmla="*/ 62891 w 303992"/>
                  <a:gd name="connsiteY6" fmla="*/ 30542 h 311847"/>
                  <a:gd name="connsiteX7" fmla="*/ 140009 w 303992"/>
                  <a:gd name="connsiteY7" fmla="*/ 6604 h 311847"/>
                  <a:gd name="connsiteX8" fmla="*/ 15217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2176" y="0"/>
                    </a:moveTo>
                    <a:lnTo>
                      <a:pt x="303992" y="229046"/>
                    </a:lnTo>
                    <a:lnTo>
                      <a:pt x="247037" y="259960"/>
                    </a:lnTo>
                    <a:cubicBezTo>
                      <a:pt x="206014" y="277312"/>
                      <a:pt x="162950" y="290786"/>
                      <a:pt x="118306" y="299921"/>
                    </a:cubicBezTo>
                    <a:lnTo>
                      <a:pt x="0" y="311847"/>
                    </a:lnTo>
                    <a:lnTo>
                      <a:pt x="17103" y="35158"/>
                    </a:lnTo>
                    <a:lnTo>
                      <a:pt x="62891" y="30542"/>
                    </a:lnTo>
                    <a:cubicBezTo>
                      <a:pt x="89635" y="25070"/>
                      <a:pt x="115433" y="16998"/>
                      <a:pt x="140009" y="6604"/>
                    </a:cubicBezTo>
                    <a:lnTo>
                      <a:pt x="1521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547361" y="1966964"/>
              <a:ext cx="1097280" cy="1097280"/>
              <a:chOff x="5547360" y="2880360"/>
              <a:chExt cx="1097280" cy="10972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547360" y="2880360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5638800" y="2971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endParaRPr lang="en-US" sz="4400" b="1" dirty="0">
                  <a:solidFill>
                    <a:srgbClr val="CC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752475" y="3693795"/>
            <a:ext cx="1280160" cy="1280160"/>
            <a:chOff x="5412208" y="1847051"/>
            <a:chExt cx="1367586" cy="1367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5" name="Group 54"/>
            <p:cNvGrpSpPr/>
            <p:nvPr/>
          </p:nvGrpSpPr>
          <p:grpSpPr>
            <a:xfrm>
              <a:off x="5412208" y="1847051"/>
              <a:ext cx="1367586" cy="1367586"/>
              <a:chOff x="5412208" y="2745208"/>
              <a:chExt cx="1367586" cy="1367586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72101" y="2745208"/>
                <a:ext cx="303992" cy="311847"/>
              </a:xfrm>
              <a:custGeom>
                <a:avLst/>
                <a:gdLst>
                  <a:gd name="connsiteX0" fmla="*/ 303992 w 303992"/>
                  <a:gd name="connsiteY0" fmla="*/ 0 h 311847"/>
                  <a:gd name="connsiteX1" fmla="*/ 286889 w 303992"/>
                  <a:gd name="connsiteY1" fmla="*/ 276689 h 311847"/>
                  <a:gd name="connsiteX2" fmla="*/ 241101 w 303992"/>
                  <a:gd name="connsiteY2" fmla="*/ 281305 h 311847"/>
                  <a:gd name="connsiteX3" fmla="*/ 163983 w 303992"/>
                  <a:gd name="connsiteY3" fmla="*/ 305243 h 311847"/>
                  <a:gd name="connsiteX4" fmla="*/ 151816 w 303992"/>
                  <a:gd name="connsiteY4" fmla="*/ 311847 h 311847"/>
                  <a:gd name="connsiteX5" fmla="*/ 0 w 303992"/>
                  <a:gd name="connsiteY5" fmla="*/ 82801 h 311847"/>
                  <a:gd name="connsiteX6" fmla="*/ 56955 w 303992"/>
                  <a:gd name="connsiteY6" fmla="*/ 51887 h 311847"/>
                  <a:gd name="connsiteX7" fmla="*/ 185686 w 303992"/>
                  <a:gd name="connsiteY7" fmla="*/ 11926 h 311847"/>
                  <a:gd name="connsiteX8" fmla="*/ 303992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303992" y="0"/>
                    </a:moveTo>
                    <a:lnTo>
                      <a:pt x="286889" y="276689"/>
                    </a:lnTo>
                    <a:lnTo>
                      <a:pt x="241101" y="281305"/>
                    </a:lnTo>
                    <a:cubicBezTo>
                      <a:pt x="214357" y="286778"/>
                      <a:pt x="188559" y="294849"/>
                      <a:pt x="163983" y="305243"/>
                    </a:cubicBezTo>
                    <a:lnTo>
                      <a:pt x="151816" y="311847"/>
                    </a:lnTo>
                    <a:lnTo>
                      <a:pt x="0" y="82801"/>
                    </a:lnTo>
                    <a:lnTo>
                      <a:pt x="56955" y="51887"/>
                    </a:lnTo>
                    <a:cubicBezTo>
                      <a:pt x="97979" y="34535"/>
                      <a:pt x="141043" y="21062"/>
                      <a:pt x="185686" y="11926"/>
                    </a:cubicBezTo>
                    <a:lnTo>
                      <a:pt x="30399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6115907" y="2745208"/>
                <a:ext cx="303992" cy="311847"/>
              </a:xfrm>
              <a:custGeom>
                <a:avLst/>
                <a:gdLst>
                  <a:gd name="connsiteX0" fmla="*/ 0 w 303992"/>
                  <a:gd name="connsiteY0" fmla="*/ 0 h 311847"/>
                  <a:gd name="connsiteX1" fmla="*/ 118306 w 303992"/>
                  <a:gd name="connsiteY1" fmla="*/ 11926 h 311847"/>
                  <a:gd name="connsiteX2" fmla="*/ 247037 w 303992"/>
                  <a:gd name="connsiteY2" fmla="*/ 51887 h 311847"/>
                  <a:gd name="connsiteX3" fmla="*/ 303992 w 303992"/>
                  <a:gd name="connsiteY3" fmla="*/ 82801 h 311847"/>
                  <a:gd name="connsiteX4" fmla="*/ 152176 w 303992"/>
                  <a:gd name="connsiteY4" fmla="*/ 311847 h 311847"/>
                  <a:gd name="connsiteX5" fmla="*/ 140009 w 303992"/>
                  <a:gd name="connsiteY5" fmla="*/ 305243 h 311847"/>
                  <a:gd name="connsiteX6" fmla="*/ 62891 w 303992"/>
                  <a:gd name="connsiteY6" fmla="*/ 281305 h 311847"/>
                  <a:gd name="connsiteX7" fmla="*/ 17103 w 303992"/>
                  <a:gd name="connsiteY7" fmla="*/ 276689 h 311847"/>
                  <a:gd name="connsiteX8" fmla="*/ 0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0" y="0"/>
                    </a:moveTo>
                    <a:lnTo>
                      <a:pt x="118306" y="11926"/>
                    </a:lnTo>
                    <a:cubicBezTo>
                      <a:pt x="162950" y="21062"/>
                      <a:pt x="206014" y="34535"/>
                      <a:pt x="247037" y="51887"/>
                    </a:cubicBezTo>
                    <a:lnTo>
                      <a:pt x="303992" y="82801"/>
                    </a:lnTo>
                    <a:lnTo>
                      <a:pt x="152176" y="311847"/>
                    </a:lnTo>
                    <a:lnTo>
                      <a:pt x="140009" y="305243"/>
                    </a:lnTo>
                    <a:cubicBezTo>
                      <a:pt x="115433" y="294849"/>
                      <a:pt x="89635" y="286778"/>
                      <a:pt x="62891" y="281305"/>
                    </a:cubicBezTo>
                    <a:lnTo>
                      <a:pt x="17103" y="2766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/>
              <p:cNvSpPr/>
              <p:nvPr/>
            </p:nvSpPr>
            <p:spPr>
              <a:xfrm>
                <a:off x="5514057" y="2847057"/>
                <a:ext cx="345724" cy="345724"/>
              </a:xfrm>
              <a:custGeom>
                <a:avLst/>
                <a:gdLst>
                  <a:gd name="connsiteX0" fmla="*/ 222949 w 345724"/>
                  <a:gd name="connsiteY0" fmla="*/ 0 h 345724"/>
                  <a:gd name="connsiteX1" fmla="*/ 345724 w 345724"/>
                  <a:gd name="connsiteY1" fmla="*/ 246649 h 345724"/>
                  <a:gd name="connsiteX2" fmla="*/ 291439 w 345724"/>
                  <a:gd name="connsiteY2" fmla="*/ 291439 h 345724"/>
                  <a:gd name="connsiteX3" fmla="*/ 246649 w 345724"/>
                  <a:gd name="connsiteY3" fmla="*/ 345724 h 345724"/>
                  <a:gd name="connsiteX4" fmla="*/ 0 w 345724"/>
                  <a:gd name="connsiteY4" fmla="*/ 222949 h 345724"/>
                  <a:gd name="connsiteX5" fmla="*/ 13267 w 345724"/>
                  <a:gd name="connsiteY5" fmla="*/ 198506 h 345724"/>
                  <a:gd name="connsiteX6" fmla="*/ 198506 w 345724"/>
                  <a:gd name="connsiteY6" fmla="*/ 13267 h 345724"/>
                  <a:gd name="connsiteX7" fmla="*/ 2229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22949" y="0"/>
                    </a:moveTo>
                    <a:lnTo>
                      <a:pt x="345724" y="246649"/>
                    </a:lnTo>
                    <a:lnTo>
                      <a:pt x="291439" y="291439"/>
                    </a:lnTo>
                    <a:lnTo>
                      <a:pt x="246649" y="345724"/>
                    </a:lnTo>
                    <a:lnTo>
                      <a:pt x="0" y="222949"/>
                    </a:lnTo>
                    <a:lnTo>
                      <a:pt x="13267" y="198506"/>
                    </a:lnTo>
                    <a:cubicBezTo>
                      <a:pt x="62564" y="125536"/>
                      <a:pt x="125536" y="62564"/>
                      <a:pt x="198506" y="13267"/>
                    </a:cubicBezTo>
                    <a:lnTo>
                      <a:pt x="2229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6332219" y="2847057"/>
                <a:ext cx="345724" cy="345724"/>
              </a:xfrm>
              <a:custGeom>
                <a:avLst/>
                <a:gdLst>
                  <a:gd name="connsiteX0" fmla="*/ 122775 w 345724"/>
                  <a:gd name="connsiteY0" fmla="*/ 0 h 345724"/>
                  <a:gd name="connsiteX1" fmla="*/ 147218 w 345724"/>
                  <a:gd name="connsiteY1" fmla="*/ 13267 h 345724"/>
                  <a:gd name="connsiteX2" fmla="*/ 332457 w 345724"/>
                  <a:gd name="connsiteY2" fmla="*/ 198506 h 345724"/>
                  <a:gd name="connsiteX3" fmla="*/ 345724 w 345724"/>
                  <a:gd name="connsiteY3" fmla="*/ 222949 h 345724"/>
                  <a:gd name="connsiteX4" fmla="*/ 99075 w 345724"/>
                  <a:gd name="connsiteY4" fmla="*/ 345724 h 345724"/>
                  <a:gd name="connsiteX5" fmla="*/ 54285 w 345724"/>
                  <a:gd name="connsiteY5" fmla="*/ 291439 h 345724"/>
                  <a:gd name="connsiteX6" fmla="*/ 0 w 345724"/>
                  <a:gd name="connsiteY6" fmla="*/ 246649 h 345724"/>
                  <a:gd name="connsiteX7" fmla="*/ 1227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122775" y="0"/>
                    </a:moveTo>
                    <a:lnTo>
                      <a:pt x="147218" y="13267"/>
                    </a:lnTo>
                    <a:cubicBezTo>
                      <a:pt x="220188" y="62564"/>
                      <a:pt x="283160" y="125536"/>
                      <a:pt x="332457" y="198506"/>
                    </a:cubicBezTo>
                    <a:lnTo>
                      <a:pt x="345724" y="222949"/>
                    </a:lnTo>
                    <a:lnTo>
                      <a:pt x="99075" y="345724"/>
                    </a:lnTo>
                    <a:lnTo>
                      <a:pt x="54285" y="291439"/>
                    </a:lnTo>
                    <a:lnTo>
                      <a:pt x="0" y="246649"/>
                    </a:lnTo>
                    <a:lnTo>
                      <a:pt x="1227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5412208" y="3105101"/>
                <a:ext cx="311847" cy="303992"/>
              </a:xfrm>
              <a:custGeom>
                <a:avLst/>
                <a:gdLst>
                  <a:gd name="connsiteX0" fmla="*/ 82801 w 311847"/>
                  <a:gd name="connsiteY0" fmla="*/ 0 h 303992"/>
                  <a:gd name="connsiteX1" fmla="*/ 311847 w 311847"/>
                  <a:gd name="connsiteY1" fmla="*/ 151816 h 303992"/>
                  <a:gd name="connsiteX2" fmla="*/ 305243 w 311847"/>
                  <a:gd name="connsiteY2" fmla="*/ 163983 h 303992"/>
                  <a:gd name="connsiteX3" fmla="*/ 281305 w 311847"/>
                  <a:gd name="connsiteY3" fmla="*/ 241101 h 303992"/>
                  <a:gd name="connsiteX4" fmla="*/ 276689 w 311847"/>
                  <a:gd name="connsiteY4" fmla="*/ 286889 h 303992"/>
                  <a:gd name="connsiteX5" fmla="*/ 0 w 311847"/>
                  <a:gd name="connsiteY5" fmla="*/ 303992 h 303992"/>
                  <a:gd name="connsiteX6" fmla="*/ 11926 w 311847"/>
                  <a:gd name="connsiteY6" fmla="*/ 185686 h 303992"/>
                  <a:gd name="connsiteX7" fmla="*/ 51887 w 311847"/>
                  <a:gd name="connsiteY7" fmla="*/ 56955 h 303992"/>
                  <a:gd name="connsiteX8" fmla="*/ 82801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82801" y="0"/>
                    </a:moveTo>
                    <a:lnTo>
                      <a:pt x="311847" y="151816"/>
                    </a:lnTo>
                    <a:lnTo>
                      <a:pt x="305243" y="163983"/>
                    </a:lnTo>
                    <a:cubicBezTo>
                      <a:pt x="294849" y="188559"/>
                      <a:pt x="286778" y="214357"/>
                      <a:pt x="281305" y="241101"/>
                    </a:cubicBezTo>
                    <a:lnTo>
                      <a:pt x="276689" y="286889"/>
                    </a:lnTo>
                    <a:lnTo>
                      <a:pt x="0" y="303992"/>
                    </a:lnTo>
                    <a:lnTo>
                      <a:pt x="11926" y="185686"/>
                    </a:lnTo>
                    <a:cubicBezTo>
                      <a:pt x="21062" y="141043"/>
                      <a:pt x="34535" y="97979"/>
                      <a:pt x="51887" y="56955"/>
                    </a:cubicBezTo>
                    <a:lnTo>
                      <a:pt x="8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63"/>
              <p:cNvSpPr/>
              <p:nvPr/>
            </p:nvSpPr>
            <p:spPr>
              <a:xfrm>
                <a:off x="6467947" y="3105101"/>
                <a:ext cx="311847" cy="303992"/>
              </a:xfrm>
              <a:custGeom>
                <a:avLst/>
                <a:gdLst>
                  <a:gd name="connsiteX0" fmla="*/ 229046 w 311847"/>
                  <a:gd name="connsiteY0" fmla="*/ 0 h 303992"/>
                  <a:gd name="connsiteX1" fmla="*/ 259960 w 311847"/>
                  <a:gd name="connsiteY1" fmla="*/ 56955 h 303992"/>
                  <a:gd name="connsiteX2" fmla="*/ 299921 w 311847"/>
                  <a:gd name="connsiteY2" fmla="*/ 185686 h 303992"/>
                  <a:gd name="connsiteX3" fmla="*/ 311847 w 311847"/>
                  <a:gd name="connsiteY3" fmla="*/ 303992 h 303992"/>
                  <a:gd name="connsiteX4" fmla="*/ 35158 w 311847"/>
                  <a:gd name="connsiteY4" fmla="*/ 286889 h 303992"/>
                  <a:gd name="connsiteX5" fmla="*/ 30542 w 311847"/>
                  <a:gd name="connsiteY5" fmla="*/ 241101 h 303992"/>
                  <a:gd name="connsiteX6" fmla="*/ 6604 w 311847"/>
                  <a:gd name="connsiteY6" fmla="*/ 163983 h 303992"/>
                  <a:gd name="connsiteX7" fmla="*/ 0 w 311847"/>
                  <a:gd name="connsiteY7" fmla="*/ 151816 h 303992"/>
                  <a:gd name="connsiteX8" fmla="*/ 229046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229046" y="0"/>
                    </a:moveTo>
                    <a:lnTo>
                      <a:pt x="259960" y="56955"/>
                    </a:lnTo>
                    <a:cubicBezTo>
                      <a:pt x="277312" y="97979"/>
                      <a:pt x="290786" y="141043"/>
                      <a:pt x="299921" y="185686"/>
                    </a:cubicBezTo>
                    <a:lnTo>
                      <a:pt x="311847" y="303992"/>
                    </a:lnTo>
                    <a:lnTo>
                      <a:pt x="35158" y="286889"/>
                    </a:lnTo>
                    <a:lnTo>
                      <a:pt x="30542" y="241101"/>
                    </a:lnTo>
                    <a:cubicBezTo>
                      <a:pt x="25070" y="214357"/>
                      <a:pt x="16998" y="188559"/>
                      <a:pt x="6604" y="163983"/>
                    </a:cubicBezTo>
                    <a:lnTo>
                      <a:pt x="0" y="151816"/>
                    </a:lnTo>
                    <a:lnTo>
                      <a:pt x="2290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5412208" y="3448907"/>
                <a:ext cx="311847" cy="303992"/>
              </a:xfrm>
              <a:custGeom>
                <a:avLst/>
                <a:gdLst>
                  <a:gd name="connsiteX0" fmla="*/ 0 w 311847"/>
                  <a:gd name="connsiteY0" fmla="*/ 0 h 303992"/>
                  <a:gd name="connsiteX1" fmla="*/ 276689 w 311847"/>
                  <a:gd name="connsiteY1" fmla="*/ 17103 h 303992"/>
                  <a:gd name="connsiteX2" fmla="*/ 281305 w 311847"/>
                  <a:gd name="connsiteY2" fmla="*/ 62891 h 303992"/>
                  <a:gd name="connsiteX3" fmla="*/ 305243 w 311847"/>
                  <a:gd name="connsiteY3" fmla="*/ 140009 h 303992"/>
                  <a:gd name="connsiteX4" fmla="*/ 311847 w 311847"/>
                  <a:gd name="connsiteY4" fmla="*/ 152176 h 303992"/>
                  <a:gd name="connsiteX5" fmla="*/ 82801 w 311847"/>
                  <a:gd name="connsiteY5" fmla="*/ 303992 h 303992"/>
                  <a:gd name="connsiteX6" fmla="*/ 51887 w 311847"/>
                  <a:gd name="connsiteY6" fmla="*/ 247037 h 303992"/>
                  <a:gd name="connsiteX7" fmla="*/ 11926 w 311847"/>
                  <a:gd name="connsiteY7" fmla="*/ 118306 h 303992"/>
                  <a:gd name="connsiteX8" fmla="*/ 0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0" y="0"/>
                    </a:moveTo>
                    <a:lnTo>
                      <a:pt x="276689" y="17103"/>
                    </a:lnTo>
                    <a:lnTo>
                      <a:pt x="281305" y="62891"/>
                    </a:lnTo>
                    <a:cubicBezTo>
                      <a:pt x="286778" y="89635"/>
                      <a:pt x="294849" y="115433"/>
                      <a:pt x="305243" y="140009"/>
                    </a:cubicBezTo>
                    <a:lnTo>
                      <a:pt x="311847" y="152176"/>
                    </a:lnTo>
                    <a:lnTo>
                      <a:pt x="82801" y="303992"/>
                    </a:lnTo>
                    <a:lnTo>
                      <a:pt x="51887" y="247037"/>
                    </a:lnTo>
                    <a:cubicBezTo>
                      <a:pt x="34535" y="206013"/>
                      <a:pt x="21062" y="162950"/>
                      <a:pt x="11926" y="11830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6467947" y="3448907"/>
                <a:ext cx="311847" cy="303992"/>
              </a:xfrm>
              <a:custGeom>
                <a:avLst/>
                <a:gdLst>
                  <a:gd name="connsiteX0" fmla="*/ 311847 w 311847"/>
                  <a:gd name="connsiteY0" fmla="*/ 0 h 303992"/>
                  <a:gd name="connsiteX1" fmla="*/ 299921 w 311847"/>
                  <a:gd name="connsiteY1" fmla="*/ 118306 h 303992"/>
                  <a:gd name="connsiteX2" fmla="*/ 259960 w 311847"/>
                  <a:gd name="connsiteY2" fmla="*/ 247037 h 303992"/>
                  <a:gd name="connsiteX3" fmla="*/ 229046 w 311847"/>
                  <a:gd name="connsiteY3" fmla="*/ 303992 h 303992"/>
                  <a:gd name="connsiteX4" fmla="*/ 0 w 311847"/>
                  <a:gd name="connsiteY4" fmla="*/ 152176 h 303992"/>
                  <a:gd name="connsiteX5" fmla="*/ 6604 w 311847"/>
                  <a:gd name="connsiteY5" fmla="*/ 140009 h 303992"/>
                  <a:gd name="connsiteX6" fmla="*/ 30542 w 311847"/>
                  <a:gd name="connsiteY6" fmla="*/ 62891 h 303992"/>
                  <a:gd name="connsiteX7" fmla="*/ 35158 w 311847"/>
                  <a:gd name="connsiteY7" fmla="*/ 17103 h 303992"/>
                  <a:gd name="connsiteX8" fmla="*/ 311847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311847" y="0"/>
                    </a:moveTo>
                    <a:lnTo>
                      <a:pt x="299921" y="118306"/>
                    </a:lnTo>
                    <a:cubicBezTo>
                      <a:pt x="290786" y="162950"/>
                      <a:pt x="277312" y="206013"/>
                      <a:pt x="259960" y="247037"/>
                    </a:cubicBezTo>
                    <a:lnTo>
                      <a:pt x="229046" y="303992"/>
                    </a:lnTo>
                    <a:lnTo>
                      <a:pt x="0" y="152176"/>
                    </a:lnTo>
                    <a:lnTo>
                      <a:pt x="6604" y="140009"/>
                    </a:lnTo>
                    <a:cubicBezTo>
                      <a:pt x="16998" y="115433"/>
                      <a:pt x="25070" y="89635"/>
                      <a:pt x="30542" y="62891"/>
                    </a:cubicBezTo>
                    <a:lnTo>
                      <a:pt x="35158" y="17103"/>
                    </a:lnTo>
                    <a:lnTo>
                      <a:pt x="3118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5514057" y="3665219"/>
                <a:ext cx="345724" cy="345724"/>
              </a:xfrm>
              <a:custGeom>
                <a:avLst/>
                <a:gdLst>
                  <a:gd name="connsiteX0" fmla="*/ 246649 w 345724"/>
                  <a:gd name="connsiteY0" fmla="*/ 0 h 345724"/>
                  <a:gd name="connsiteX1" fmla="*/ 291439 w 345724"/>
                  <a:gd name="connsiteY1" fmla="*/ 54285 h 345724"/>
                  <a:gd name="connsiteX2" fmla="*/ 345724 w 345724"/>
                  <a:gd name="connsiteY2" fmla="*/ 99075 h 345724"/>
                  <a:gd name="connsiteX3" fmla="*/ 222949 w 345724"/>
                  <a:gd name="connsiteY3" fmla="*/ 345724 h 345724"/>
                  <a:gd name="connsiteX4" fmla="*/ 198506 w 345724"/>
                  <a:gd name="connsiteY4" fmla="*/ 332457 h 345724"/>
                  <a:gd name="connsiteX5" fmla="*/ 13267 w 345724"/>
                  <a:gd name="connsiteY5" fmla="*/ 147218 h 345724"/>
                  <a:gd name="connsiteX6" fmla="*/ 0 w 345724"/>
                  <a:gd name="connsiteY6" fmla="*/ 122775 h 345724"/>
                  <a:gd name="connsiteX7" fmla="*/ 2466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46649" y="0"/>
                    </a:moveTo>
                    <a:lnTo>
                      <a:pt x="291439" y="54285"/>
                    </a:lnTo>
                    <a:lnTo>
                      <a:pt x="345724" y="99075"/>
                    </a:lnTo>
                    <a:lnTo>
                      <a:pt x="222949" y="345724"/>
                    </a:lnTo>
                    <a:lnTo>
                      <a:pt x="198506" y="332457"/>
                    </a:lnTo>
                    <a:cubicBezTo>
                      <a:pt x="125536" y="283160"/>
                      <a:pt x="62564" y="220188"/>
                      <a:pt x="13267" y="147218"/>
                    </a:cubicBezTo>
                    <a:lnTo>
                      <a:pt x="0" y="122775"/>
                    </a:lnTo>
                    <a:lnTo>
                      <a:pt x="2466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6332219" y="3665219"/>
                <a:ext cx="345724" cy="345724"/>
              </a:xfrm>
              <a:custGeom>
                <a:avLst/>
                <a:gdLst>
                  <a:gd name="connsiteX0" fmla="*/ 99075 w 345724"/>
                  <a:gd name="connsiteY0" fmla="*/ 0 h 345724"/>
                  <a:gd name="connsiteX1" fmla="*/ 345724 w 345724"/>
                  <a:gd name="connsiteY1" fmla="*/ 122775 h 345724"/>
                  <a:gd name="connsiteX2" fmla="*/ 332457 w 345724"/>
                  <a:gd name="connsiteY2" fmla="*/ 147218 h 345724"/>
                  <a:gd name="connsiteX3" fmla="*/ 147218 w 345724"/>
                  <a:gd name="connsiteY3" fmla="*/ 332457 h 345724"/>
                  <a:gd name="connsiteX4" fmla="*/ 122775 w 345724"/>
                  <a:gd name="connsiteY4" fmla="*/ 345724 h 345724"/>
                  <a:gd name="connsiteX5" fmla="*/ 0 w 345724"/>
                  <a:gd name="connsiteY5" fmla="*/ 99075 h 345724"/>
                  <a:gd name="connsiteX6" fmla="*/ 54285 w 345724"/>
                  <a:gd name="connsiteY6" fmla="*/ 54285 h 345724"/>
                  <a:gd name="connsiteX7" fmla="*/ 990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99075" y="0"/>
                    </a:moveTo>
                    <a:lnTo>
                      <a:pt x="345724" y="122775"/>
                    </a:lnTo>
                    <a:lnTo>
                      <a:pt x="332457" y="147218"/>
                    </a:lnTo>
                    <a:cubicBezTo>
                      <a:pt x="283160" y="220188"/>
                      <a:pt x="220188" y="283160"/>
                      <a:pt x="147218" y="332457"/>
                    </a:cubicBezTo>
                    <a:lnTo>
                      <a:pt x="122775" y="345724"/>
                    </a:lnTo>
                    <a:lnTo>
                      <a:pt x="0" y="99075"/>
                    </a:lnTo>
                    <a:lnTo>
                      <a:pt x="54285" y="54285"/>
                    </a:lnTo>
                    <a:lnTo>
                      <a:pt x="990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5772101" y="3800947"/>
                <a:ext cx="303992" cy="311847"/>
              </a:xfrm>
              <a:custGeom>
                <a:avLst/>
                <a:gdLst>
                  <a:gd name="connsiteX0" fmla="*/ 151816 w 303992"/>
                  <a:gd name="connsiteY0" fmla="*/ 0 h 311847"/>
                  <a:gd name="connsiteX1" fmla="*/ 163983 w 303992"/>
                  <a:gd name="connsiteY1" fmla="*/ 6604 h 311847"/>
                  <a:gd name="connsiteX2" fmla="*/ 241101 w 303992"/>
                  <a:gd name="connsiteY2" fmla="*/ 30542 h 311847"/>
                  <a:gd name="connsiteX3" fmla="*/ 286889 w 303992"/>
                  <a:gd name="connsiteY3" fmla="*/ 35158 h 311847"/>
                  <a:gd name="connsiteX4" fmla="*/ 303992 w 303992"/>
                  <a:gd name="connsiteY4" fmla="*/ 311847 h 311847"/>
                  <a:gd name="connsiteX5" fmla="*/ 185686 w 303992"/>
                  <a:gd name="connsiteY5" fmla="*/ 299921 h 311847"/>
                  <a:gd name="connsiteX6" fmla="*/ 56955 w 303992"/>
                  <a:gd name="connsiteY6" fmla="*/ 259960 h 311847"/>
                  <a:gd name="connsiteX7" fmla="*/ 0 w 303992"/>
                  <a:gd name="connsiteY7" fmla="*/ 229046 h 311847"/>
                  <a:gd name="connsiteX8" fmla="*/ 15181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1816" y="0"/>
                    </a:moveTo>
                    <a:lnTo>
                      <a:pt x="163983" y="6604"/>
                    </a:lnTo>
                    <a:cubicBezTo>
                      <a:pt x="188559" y="16998"/>
                      <a:pt x="214357" y="25070"/>
                      <a:pt x="241101" y="30542"/>
                    </a:cubicBezTo>
                    <a:lnTo>
                      <a:pt x="286889" y="35158"/>
                    </a:lnTo>
                    <a:lnTo>
                      <a:pt x="303992" y="311847"/>
                    </a:lnTo>
                    <a:lnTo>
                      <a:pt x="185686" y="299921"/>
                    </a:lnTo>
                    <a:cubicBezTo>
                      <a:pt x="141043" y="290786"/>
                      <a:pt x="97979" y="277312"/>
                      <a:pt x="56955" y="259960"/>
                    </a:cubicBezTo>
                    <a:lnTo>
                      <a:pt x="0" y="229046"/>
                    </a:lnTo>
                    <a:lnTo>
                      <a:pt x="1518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6115907" y="3800947"/>
                <a:ext cx="303992" cy="311847"/>
              </a:xfrm>
              <a:custGeom>
                <a:avLst/>
                <a:gdLst>
                  <a:gd name="connsiteX0" fmla="*/ 152176 w 303992"/>
                  <a:gd name="connsiteY0" fmla="*/ 0 h 311847"/>
                  <a:gd name="connsiteX1" fmla="*/ 303992 w 303992"/>
                  <a:gd name="connsiteY1" fmla="*/ 229046 h 311847"/>
                  <a:gd name="connsiteX2" fmla="*/ 247037 w 303992"/>
                  <a:gd name="connsiteY2" fmla="*/ 259960 h 311847"/>
                  <a:gd name="connsiteX3" fmla="*/ 118306 w 303992"/>
                  <a:gd name="connsiteY3" fmla="*/ 299921 h 311847"/>
                  <a:gd name="connsiteX4" fmla="*/ 0 w 303992"/>
                  <a:gd name="connsiteY4" fmla="*/ 311847 h 311847"/>
                  <a:gd name="connsiteX5" fmla="*/ 17103 w 303992"/>
                  <a:gd name="connsiteY5" fmla="*/ 35158 h 311847"/>
                  <a:gd name="connsiteX6" fmla="*/ 62891 w 303992"/>
                  <a:gd name="connsiteY6" fmla="*/ 30542 h 311847"/>
                  <a:gd name="connsiteX7" fmla="*/ 140009 w 303992"/>
                  <a:gd name="connsiteY7" fmla="*/ 6604 h 311847"/>
                  <a:gd name="connsiteX8" fmla="*/ 15217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2176" y="0"/>
                    </a:moveTo>
                    <a:lnTo>
                      <a:pt x="303992" y="229046"/>
                    </a:lnTo>
                    <a:lnTo>
                      <a:pt x="247037" y="259960"/>
                    </a:lnTo>
                    <a:cubicBezTo>
                      <a:pt x="206014" y="277312"/>
                      <a:pt x="162950" y="290786"/>
                      <a:pt x="118306" y="299921"/>
                    </a:cubicBezTo>
                    <a:lnTo>
                      <a:pt x="0" y="311847"/>
                    </a:lnTo>
                    <a:lnTo>
                      <a:pt x="17103" y="35158"/>
                    </a:lnTo>
                    <a:lnTo>
                      <a:pt x="62891" y="30542"/>
                    </a:lnTo>
                    <a:cubicBezTo>
                      <a:pt x="89635" y="25070"/>
                      <a:pt x="115433" y="16998"/>
                      <a:pt x="140009" y="6604"/>
                    </a:cubicBezTo>
                    <a:lnTo>
                      <a:pt x="1521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547361" y="1966964"/>
              <a:ext cx="1097280" cy="1097280"/>
              <a:chOff x="5547360" y="2880360"/>
              <a:chExt cx="1097280" cy="1097280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5547360" y="2880360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638800" y="2971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752475" y="5141595"/>
            <a:ext cx="1280160" cy="1280160"/>
            <a:chOff x="5412208" y="1847051"/>
            <a:chExt cx="1367586" cy="13675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2" name="Group 71"/>
            <p:cNvGrpSpPr/>
            <p:nvPr/>
          </p:nvGrpSpPr>
          <p:grpSpPr>
            <a:xfrm>
              <a:off x="5412208" y="1847051"/>
              <a:ext cx="1367586" cy="1367586"/>
              <a:chOff x="5412208" y="2745208"/>
              <a:chExt cx="1367586" cy="1367586"/>
            </a:xfrm>
          </p:grpSpPr>
          <p:sp>
            <p:nvSpPr>
              <p:cNvPr id="76" name="Freeform 75"/>
              <p:cNvSpPr/>
              <p:nvPr/>
            </p:nvSpPr>
            <p:spPr>
              <a:xfrm>
                <a:off x="5772101" y="2745208"/>
                <a:ext cx="303992" cy="311847"/>
              </a:xfrm>
              <a:custGeom>
                <a:avLst/>
                <a:gdLst>
                  <a:gd name="connsiteX0" fmla="*/ 303992 w 303992"/>
                  <a:gd name="connsiteY0" fmla="*/ 0 h 311847"/>
                  <a:gd name="connsiteX1" fmla="*/ 286889 w 303992"/>
                  <a:gd name="connsiteY1" fmla="*/ 276689 h 311847"/>
                  <a:gd name="connsiteX2" fmla="*/ 241101 w 303992"/>
                  <a:gd name="connsiteY2" fmla="*/ 281305 h 311847"/>
                  <a:gd name="connsiteX3" fmla="*/ 163983 w 303992"/>
                  <a:gd name="connsiteY3" fmla="*/ 305243 h 311847"/>
                  <a:gd name="connsiteX4" fmla="*/ 151816 w 303992"/>
                  <a:gd name="connsiteY4" fmla="*/ 311847 h 311847"/>
                  <a:gd name="connsiteX5" fmla="*/ 0 w 303992"/>
                  <a:gd name="connsiteY5" fmla="*/ 82801 h 311847"/>
                  <a:gd name="connsiteX6" fmla="*/ 56955 w 303992"/>
                  <a:gd name="connsiteY6" fmla="*/ 51887 h 311847"/>
                  <a:gd name="connsiteX7" fmla="*/ 185686 w 303992"/>
                  <a:gd name="connsiteY7" fmla="*/ 11926 h 311847"/>
                  <a:gd name="connsiteX8" fmla="*/ 303992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303992" y="0"/>
                    </a:moveTo>
                    <a:lnTo>
                      <a:pt x="286889" y="276689"/>
                    </a:lnTo>
                    <a:lnTo>
                      <a:pt x="241101" y="281305"/>
                    </a:lnTo>
                    <a:cubicBezTo>
                      <a:pt x="214357" y="286778"/>
                      <a:pt x="188559" y="294849"/>
                      <a:pt x="163983" y="305243"/>
                    </a:cubicBezTo>
                    <a:lnTo>
                      <a:pt x="151816" y="311847"/>
                    </a:lnTo>
                    <a:lnTo>
                      <a:pt x="0" y="82801"/>
                    </a:lnTo>
                    <a:lnTo>
                      <a:pt x="56955" y="51887"/>
                    </a:lnTo>
                    <a:cubicBezTo>
                      <a:pt x="97979" y="34535"/>
                      <a:pt x="141043" y="21062"/>
                      <a:pt x="185686" y="11926"/>
                    </a:cubicBezTo>
                    <a:lnTo>
                      <a:pt x="30399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6115907" y="2745208"/>
                <a:ext cx="303992" cy="311847"/>
              </a:xfrm>
              <a:custGeom>
                <a:avLst/>
                <a:gdLst>
                  <a:gd name="connsiteX0" fmla="*/ 0 w 303992"/>
                  <a:gd name="connsiteY0" fmla="*/ 0 h 311847"/>
                  <a:gd name="connsiteX1" fmla="*/ 118306 w 303992"/>
                  <a:gd name="connsiteY1" fmla="*/ 11926 h 311847"/>
                  <a:gd name="connsiteX2" fmla="*/ 247037 w 303992"/>
                  <a:gd name="connsiteY2" fmla="*/ 51887 h 311847"/>
                  <a:gd name="connsiteX3" fmla="*/ 303992 w 303992"/>
                  <a:gd name="connsiteY3" fmla="*/ 82801 h 311847"/>
                  <a:gd name="connsiteX4" fmla="*/ 152176 w 303992"/>
                  <a:gd name="connsiteY4" fmla="*/ 311847 h 311847"/>
                  <a:gd name="connsiteX5" fmla="*/ 140009 w 303992"/>
                  <a:gd name="connsiteY5" fmla="*/ 305243 h 311847"/>
                  <a:gd name="connsiteX6" fmla="*/ 62891 w 303992"/>
                  <a:gd name="connsiteY6" fmla="*/ 281305 h 311847"/>
                  <a:gd name="connsiteX7" fmla="*/ 17103 w 303992"/>
                  <a:gd name="connsiteY7" fmla="*/ 276689 h 311847"/>
                  <a:gd name="connsiteX8" fmla="*/ 0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0" y="0"/>
                    </a:moveTo>
                    <a:lnTo>
                      <a:pt x="118306" y="11926"/>
                    </a:lnTo>
                    <a:cubicBezTo>
                      <a:pt x="162950" y="21062"/>
                      <a:pt x="206014" y="34535"/>
                      <a:pt x="247037" y="51887"/>
                    </a:cubicBezTo>
                    <a:lnTo>
                      <a:pt x="303992" y="82801"/>
                    </a:lnTo>
                    <a:lnTo>
                      <a:pt x="152176" y="311847"/>
                    </a:lnTo>
                    <a:lnTo>
                      <a:pt x="140009" y="305243"/>
                    </a:lnTo>
                    <a:cubicBezTo>
                      <a:pt x="115433" y="294849"/>
                      <a:pt x="89635" y="286778"/>
                      <a:pt x="62891" y="281305"/>
                    </a:cubicBezTo>
                    <a:lnTo>
                      <a:pt x="17103" y="27668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514057" y="2847057"/>
                <a:ext cx="345724" cy="345724"/>
              </a:xfrm>
              <a:custGeom>
                <a:avLst/>
                <a:gdLst>
                  <a:gd name="connsiteX0" fmla="*/ 222949 w 345724"/>
                  <a:gd name="connsiteY0" fmla="*/ 0 h 345724"/>
                  <a:gd name="connsiteX1" fmla="*/ 345724 w 345724"/>
                  <a:gd name="connsiteY1" fmla="*/ 246649 h 345724"/>
                  <a:gd name="connsiteX2" fmla="*/ 291439 w 345724"/>
                  <a:gd name="connsiteY2" fmla="*/ 291439 h 345724"/>
                  <a:gd name="connsiteX3" fmla="*/ 246649 w 345724"/>
                  <a:gd name="connsiteY3" fmla="*/ 345724 h 345724"/>
                  <a:gd name="connsiteX4" fmla="*/ 0 w 345724"/>
                  <a:gd name="connsiteY4" fmla="*/ 222949 h 345724"/>
                  <a:gd name="connsiteX5" fmla="*/ 13267 w 345724"/>
                  <a:gd name="connsiteY5" fmla="*/ 198506 h 345724"/>
                  <a:gd name="connsiteX6" fmla="*/ 198506 w 345724"/>
                  <a:gd name="connsiteY6" fmla="*/ 13267 h 345724"/>
                  <a:gd name="connsiteX7" fmla="*/ 2229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22949" y="0"/>
                    </a:moveTo>
                    <a:lnTo>
                      <a:pt x="345724" y="246649"/>
                    </a:lnTo>
                    <a:lnTo>
                      <a:pt x="291439" y="291439"/>
                    </a:lnTo>
                    <a:lnTo>
                      <a:pt x="246649" y="345724"/>
                    </a:lnTo>
                    <a:lnTo>
                      <a:pt x="0" y="222949"/>
                    </a:lnTo>
                    <a:lnTo>
                      <a:pt x="13267" y="198506"/>
                    </a:lnTo>
                    <a:cubicBezTo>
                      <a:pt x="62564" y="125536"/>
                      <a:pt x="125536" y="62564"/>
                      <a:pt x="198506" y="13267"/>
                    </a:cubicBezTo>
                    <a:lnTo>
                      <a:pt x="2229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6332219" y="2847057"/>
                <a:ext cx="345724" cy="345724"/>
              </a:xfrm>
              <a:custGeom>
                <a:avLst/>
                <a:gdLst>
                  <a:gd name="connsiteX0" fmla="*/ 122775 w 345724"/>
                  <a:gd name="connsiteY0" fmla="*/ 0 h 345724"/>
                  <a:gd name="connsiteX1" fmla="*/ 147218 w 345724"/>
                  <a:gd name="connsiteY1" fmla="*/ 13267 h 345724"/>
                  <a:gd name="connsiteX2" fmla="*/ 332457 w 345724"/>
                  <a:gd name="connsiteY2" fmla="*/ 198506 h 345724"/>
                  <a:gd name="connsiteX3" fmla="*/ 345724 w 345724"/>
                  <a:gd name="connsiteY3" fmla="*/ 222949 h 345724"/>
                  <a:gd name="connsiteX4" fmla="*/ 99075 w 345724"/>
                  <a:gd name="connsiteY4" fmla="*/ 345724 h 345724"/>
                  <a:gd name="connsiteX5" fmla="*/ 54285 w 345724"/>
                  <a:gd name="connsiteY5" fmla="*/ 291439 h 345724"/>
                  <a:gd name="connsiteX6" fmla="*/ 0 w 345724"/>
                  <a:gd name="connsiteY6" fmla="*/ 246649 h 345724"/>
                  <a:gd name="connsiteX7" fmla="*/ 1227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122775" y="0"/>
                    </a:moveTo>
                    <a:lnTo>
                      <a:pt x="147218" y="13267"/>
                    </a:lnTo>
                    <a:cubicBezTo>
                      <a:pt x="220188" y="62564"/>
                      <a:pt x="283160" y="125536"/>
                      <a:pt x="332457" y="198506"/>
                    </a:cubicBezTo>
                    <a:lnTo>
                      <a:pt x="345724" y="222949"/>
                    </a:lnTo>
                    <a:lnTo>
                      <a:pt x="99075" y="345724"/>
                    </a:lnTo>
                    <a:lnTo>
                      <a:pt x="54285" y="291439"/>
                    </a:lnTo>
                    <a:lnTo>
                      <a:pt x="0" y="246649"/>
                    </a:lnTo>
                    <a:lnTo>
                      <a:pt x="1227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5412208" y="3105101"/>
                <a:ext cx="311847" cy="303992"/>
              </a:xfrm>
              <a:custGeom>
                <a:avLst/>
                <a:gdLst>
                  <a:gd name="connsiteX0" fmla="*/ 82801 w 311847"/>
                  <a:gd name="connsiteY0" fmla="*/ 0 h 303992"/>
                  <a:gd name="connsiteX1" fmla="*/ 311847 w 311847"/>
                  <a:gd name="connsiteY1" fmla="*/ 151816 h 303992"/>
                  <a:gd name="connsiteX2" fmla="*/ 305243 w 311847"/>
                  <a:gd name="connsiteY2" fmla="*/ 163983 h 303992"/>
                  <a:gd name="connsiteX3" fmla="*/ 281305 w 311847"/>
                  <a:gd name="connsiteY3" fmla="*/ 241101 h 303992"/>
                  <a:gd name="connsiteX4" fmla="*/ 276689 w 311847"/>
                  <a:gd name="connsiteY4" fmla="*/ 286889 h 303992"/>
                  <a:gd name="connsiteX5" fmla="*/ 0 w 311847"/>
                  <a:gd name="connsiteY5" fmla="*/ 303992 h 303992"/>
                  <a:gd name="connsiteX6" fmla="*/ 11926 w 311847"/>
                  <a:gd name="connsiteY6" fmla="*/ 185686 h 303992"/>
                  <a:gd name="connsiteX7" fmla="*/ 51887 w 311847"/>
                  <a:gd name="connsiteY7" fmla="*/ 56955 h 303992"/>
                  <a:gd name="connsiteX8" fmla="*/ 82801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82801" y="0"/>
                    </a:moveTo>
                    <a:lnTo>
                      <a:pt x="311847" y="151816"/>
                    </a:lnTo>
                    <a:lnTo>
                      <a:pt x="305243" y="163983"/>
                    </a:lnTo>
                    <a:cubicBezTo>
                      <a:pt x="294849" y="188559"/>
                      <a:pt x="286778" y="214357"/>
                      <a:pt x="281305" y="241101"/>
                    </a:cubicBezTo>
                    <a:lnTo>
                      <a:pt x="276689" y="286889"/>
                    </a:lnTo>
                    <a:lnTo>
                      <a:pt x="0" y="303992"/>
                    </a:lnTo>
                    <a:lnTo>
                      <a:pt x="11926" y="185686"/>
                    </a:lnTo>
                    <a:cubicBezTo>
                      <a:pt x="21062" y="141043"/>
                      <a:pt x="34535" y="97979"/>
                      <a:pt x="51887" y="56955"/>
                    </a:cubicBezTo>
                    <a:lnTo>
                      <a:pt x="8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6467947" y="3105101"/>
                <a:ext cx="311847" cy="303992"/>
              </a:xfrm>
              <a:custGeom>
                <a:avLst/>
                <a:gdLst>
                  <a:gd name="connsiteX0" fmla="*/ 229046 w 311847"/>
                  <a:gd name="connsiteY0" fmla="*/ 0 h 303992"/>
                  <a:gd name="connsiteX1" fmla="*/ 259960 w 311847"/>
                  <a:gd name="connsiteY1" fmla="*/ 56955 h 303992"/>
                  <a:gd name="connsiteX2" fmla="*/ 299921 w 311847"/>
                  <a:gd name="connsiteY2" fmla="*/ 185686 h 303992"/>
                  <a:gd name="connsiteX3" fmla="*/ 311847 w 311847"/>
                  <a:gd name="connsiteY3" fmla="*/ 303992 h 303992"/>
                  <a:gd name="connsiteX4" fmla="*/ 35158 w 311847"/>
                  <a:gd name="connsiteY4" fmla="*/ 286889 h 303992"/>
                  <a:gd name="connsiteX5" fmla="*/ 30542 w 311847"/>
                  <a:gd name="connsiteY5" fmla="*/ 241101 h 303992"/>
                  <a:gd name="connsiteX6" fmla="*/ 6604 w 311847"/>
                  <a:gd name="connsiteY6" fmla="*/ 163983 h 303992"/>
                  <a:gd name="connsiteX7" fmla="*/ 0 w 311847"/>
                  <a:gd name="connsiteY7" fmla="*/ 151816 h 303992"/>
                  <a:gd name="connsiteX8" fmla="*/ 229046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229046" y="0"/>
                    </a:moveTo>
                    <a:lnTo>
                      <a:pt x="259960" y="56955"/>
                    </a:lnTo>
                    <a:cubicBezTo>
                      <a:pt x="277312" y="97979"/>
                      <a:pt x="290786" y="141043"/>
                      <a:pt x="299921" y="185686"/>
                    </a:cubicBezTo>
                    <a:lnTo>
                      <a:pt x="311847" y="303992"/>
                    </a:lnTo>
                    <a:lnTo>
                      <a:pt x="35158" y="286889"/>
                    </a:lnTo>
                    <a:lnTo>
                      <a:pt x="30542" y="241101"/>
                    </a:lnTo>
                    <a:cubicBezTo>
                      <a:pt x="25070" y="214357"/>
                      <a:pt x="16998" y="188559"/>
                      <a:pt x="6604" y="163983"/>
                    </a:cubicBezTo>
                    <a:lnTo>
                      <a:pt x="0" y="151816"/>
                    </a:lnTo>
                    <a:lnTo>
                      <a:pt x="2290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5412208" y="3448907"/>
                <a:ext cx="311847" cy="303992"/>
              </a:xfrm>
              <a:custGeom>
                <a:avLst/>
                <a:gdLst>
                  <a:gd name="connsiteX0" fmla="*/ 0 w 311847"/>
                  <a:gd name="connsiteY0" fmla="*/ 0 h 303992"/>
                  <a:gd name="connsiteX1" fmla="*/ 276689 w 311847"/>
                  <a:gd name="connsiteY1" fmla="*/ 17103 h 303992"/>
                  <a:gd name="connsiteX2" fmla="*/ 281305 w 311847"/>
                  <a:gd name="connsiteY2" fmla="*/ 62891 h 303992"/>
                  <a:gd name="connsiteX3" fmla="*/ 305243 w 311847"/>
                  <a:gd name="connsiteY3" fmla="*/ 140009 h 303992"/>
                  <a:gd name="connsiteX4" fmla="*/ 311847 w 311847"/>
                  <a:gd name="connsiteY4" fmla="*/ 152176 h 303992"/>
                  <a:gd name="connsiteX5" fmla="*/ 82801 w 311847"/>
                  <a:gd name="connsiteY5" fmla="*/ 303992 h 303992"/>
                  <a:gd name="connsiteX6" fmla="*/ 51887 w 311847"/>
                  <a:gd name="connsiteY6" fmla="*/ 247037 h 303992"/>
                  <a:gd name="connsiteX7" fmla="*/ 11926 w 311847"/>
                  <a:gd name="connsiteY7" fmla="*/ 118306 h 303992"/>
                  <a:gd name="connsiteX8" fmla="*/ 0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0" y="0"/>
                    </a:moveTo>
                    <a:lnTo>
                      <a:pt x="276689" y="17103"/>
                    </a:lnTo>
                    <a:lnTo>
                      <a:pt x="281305" y="62891"/>
                    </a:lnTo>
                    <a:cubicBezTo>
                      <a:pt x="286778" y="89635"/>
                      <a:pt x="294849" y="115433"/>
                      <a:pt x="305243" y="140009"/>
                    </a:cubicBezTo>
                    <a:lnTo>
                      <a:pt x="311847" y="152176"/>
                    </a:lnTo>
                    <a:lnTo>
                      <a:pt x="82801" y="303992"/>
                    </a:lnTo>
                    <a:lnTo>
                      <a:pt x="51887" y="247037"/>
                    </a:lnTo>
                    <a:cubicBezTo>
                      <a:pt x="34535" y="206013"/>
                      <a:pt x="21062" y="162950"/>
                      <a:pt x="11926" y="118306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6467947" y="3448907"/>
                <a:ext cx="311847" cy="303992"/>
              </a:xfrm>
              <a:custGeom>
                <a:avLst/>
                <a:gdLst>
                  <a:gd name="connsiteX0" fmla="*/ 311847 w 311847"/>
                  <a:gd name="connsiteY0" fmla="*/ 0 h 303992"/>
                  <a:gd name="connsiteX1" fmla="*/ 299921 w 311847"/>
                  <a:gd name="connsiteY1" fmla="*/ 118306 h 303992"/>
                  <a:gd name="connsiteX2" fmla="*/ 259960 w 311847"/>
                  <a:gd name="connsiteY2" fmla="*/ 247037 h 303992"/>
                  <a:gd name="connsiteX3" fmla="*/ 229046 w 311847"/>
                  <a:gd name="connsiteY3" fmla="*/ 303992 h 303992"/>
                  <a:gd name="connsiteX4" fmla="*/ 0 w 311847"/>
                  <a:gd name="connsiteY4" fmla="*/ 152176 h 303992"/>
                  <a:gd name="connsiteX5" fmla="*/ 6604 w 311847"/>
                  <a:gd name="connsiteY5" fmla="*/ 140009 h 303992"/>
                  <a:gd name="connsiteX6" fmla="*/ 30542 w 311847"/>
                  <a:gd name="connsiteY6" fmla="*/ 62891 h 303992"/>
                  <a:gd name="connsiteX7" fmla="*/ 35158 w 311847"/>
                  <a:gd name="connsiteY7" fmla="*/ 17103 h 303992"/>
                  <a:gd name="connsiteX8" fmla="*/ 311847 w 311847"/>
                  <a:gd name="connsiteY8" fmla="*/ 0 h 303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1847" h="303992">
                    <a:moveTo>
                      <a:pt x="311847" y="0"/>
                    </a:moveTo>
                    <a:lnTo>
                      <a:pt x="299921" y="118306"/>
                    </a:lnTo>
                    <a:cubicBezTo>
                      <a:pt x="290786" y="162950"/>
                      <a:pt x="277312" y="206013"/>
                      <a:pt x="259960" y="247037"/>
                    </a:cubicBezTo>
                    <a:lnTo>
                      <a:pt x="229046" y="303992"/>
                    </a:lnTo>
                    <a:lnTo>
                      <a:pt x="0" y="152176"/>
                    </a:lnTo>
                    <a:lnTo>
                      <a:pt x="6604" y="140009"/>
                    </a:lnTo>
                    <a:cubicBezTo>
                      <a:pt x="16998" y="115433"/>
                      <a:pt x="25070" y="89635"/>
                      <a:pt x="30542" y="62891"/>
                    </a:cubicBezTo>
                    <a:lnTo>
                      <a:pt x="35158" y="17103"/>
                    </a:lnTo>
                    <a:lnTo>
                      <a:pt x="3118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5514057" y="3665219"/>
                <a:ext cx="345724" cy="345724"/>
              </a:xfrm>
              <a:custGeom>
                <a:avLst/>
                <a:gdLst>
                  <a:gd name="connsiteX0" fmla="*/ 246649 w 345724"/>
                  <a:gd name="connsiteY0" fmla="*/ 0 h 345724"/>
                  <a:gd name="connsiteX1" fmla="*/ 291439 w 345724"/>
                  <a:gd name="connsiteY1" fmla="*/ 54285 h 345724"/>
                  <a:gd name="connsiteX2" fmla="*/ 345724 w 345724"/>
                  <a:gd name="connsiteY2" fmla="*/ 99075 h 345724"/>
                  <a:gd name="connsiteX3" fmla="*/ 222949 w 345724"/>
                  <a:gd name="connsiteY3" fmla="*/ 345724 h 345724"/>
                  <a:gd name="connsiteX4" fmla="*/ 198506 w 345724"/>
                  <a:gd name="connsiteY4" fmla="*/ 332457 h 345724"/>
                  <a:gd name="connsiteX5" fmla="*/ 13267 w 345724"/>
                  <a:gd name="connsiteY5" fmla="*/ 147218 h 345724"/>
                  <a:gd name="connsiteX6" fmla="*/ 0 w 345724"/>
                  <a:gd name="connsiteY6" fmla="*/ 122775 h 345724"/>
                  <a:gd name="connsiteX7" fmla="*/ 246649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246649" y="0"/>
                    </a:moveTo>
                    <a:lnTo>
                      <a:pt x="291439" y="54285"/>
                    </a:lnTo>
                    <a:lnTo>
                      <a:pt x="345724" y="99075"/>
                    </a:lnTo>
                    <a:lnTo>
                      <a:pt x="222949" y="345724"/>
                    </a:lnTo>
                    <a:lnTo>
                      <a:pt x="198506" y="332457"/>
                    </a:lnTo>
                    <a:cubicBezTo>
                      <a:pt x="125536" y="283160"/>
                      <a:pt x="62564" y="220188"/>
                      <a:pt x="13267" y="147218"/>
                    </a:cubicBezTo>
                    <a:lnTo>
                      <a:pt x="0" y="122775"/>
                    </a:lnTo>
                    <a:lnTo>
                      <a:pt x="246649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6332219" y="3665219"/>
                <a:ext cx="345724" cy="345724"/>
              </a:xfrm>
              <a:custGeom>
                <a:avLst/>
                <a:gdLst>
                  <a:gd name="connsiteX0" fmla="*/ 99075 w 345724"/>
                  <a:gd name="connsiteY0" fmla="*/ 0 h 345724"/>
                  <a:gd name="connsiteX1" fmla="*/ 345724 w 345724"/>
                  <a:gd name="connsiteY1" fmla="*/ 122775 h 345724"/>
                  <a:gd name="connsiteX2" fmla="*/ 332457 w 345724"/>
                  <a:gd name="connsiteY2" fmla="*/ 147218 h 345724"/>
                  <a:gd name="connsiteX3" fmla="*/ 147218 w 345724"/>
                  <a:gd name="connsiteY3" fmla="*/ 332457 h 345724"/>
                  <a:gd name="connsiteX4" fmla="*/ 122775 w 345724"/>
                  <a:gd name="connsiteY4" fmla="*/ 345724 h 345724"/>
                  <a:gd name="connsiteX5" fmla="*/ 0 w 345724"/>
                  <a:gd name="connsiteY5" fmla="*/ 99075 h 345724"/>
                  <a:gd name="connsiteX6" fmla="*/ 54285 w 345724"/>
                  <a:gd name="connsiteY6" fmla="*/ 54285 h 345724"/>
                  <a:gd name="connsiteX7" fmla="*/ 99075 w 345724"/>
                  <a:gd name="connsiteY7" fmla="*/ 0 h 345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5724" h="345724">
                    <a:moveTo>
                      <a:pt x="99075" y="0"/>
                    </a:moveTo>
                    <a:lnTo>
                      <a:pt x="345724" y="122775"/>
                    </a:lnTo>
                    <a:lnTo>
                      <a:pt x="332457" y="147218"/>
                    </a:lnTo>
                    <a:cubicBezTo>
                      <a:pt x="283160" y="220188"/>
                      <a:pt x="220188" y="283160"/>
                      <a:pt x="147218" y="332457"/>
                    </a:cubicBezTo>
                    <a:lnTo>
                      <a:pt x="122775" y="345724"/>
                    </a:lnTo>
                    <a:lnTo>
                      <a:pt x="0" y="99075"/>
                    </a:lnTo>
                    <a:lnTo>
                      <a:pt x="54285" y="54285"/>
                    </a:lnTo>
                    <a:lnTo>
                      <a:pt x="9907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5772101" y="3800947"/>
                <a:ext cx="303992" cy="311847"/>
              </a:xfrm>
              <a:custGeom>
                <a:avLst/>
                <a:gdLst>
                  <a:gd name="connsiteX0" fmla="*/ 151816 w 303992"/>
                  <a:gd name="connsiteY0" fmla="*/ 0 h 311847"/>
                  <a:gd name="connsiteX1" fmla="*/ 163983 w 303992"/>
                  <a:gd name="connsiteY1" fmla="*/ 6604 h 311847"/>
                  <a:gd name="connsiteX2" fmla="*/ 241101 w 303992"/>
                  <a:gd name="connsiteY2" fmla="*/ 30542 h 311847"/>
                  <a:gd name="connsiteX3" fmla="*/ 286889 w 303992"/>
                  <a:gd name="connsiteY3" fmla="*/ 35158 h 311847"/>
                  <a:gd name="connsiteX4" fmla="*/ 303992 w 303992"/>
                  <a:gd name="connsiteY4" fmla="*/ 311847 h 311847"/>
                  <a:gd name="connsiteX5" fmla="*/ 185686 w 303992"/>
                  <a:gd name="connsiteY5" fmla="*/ 299921 h 311847"/>
                  <a:gd name="connsiteX6" fmla="*/ 56955 w 303992"/>
                  <a:gd name="connsiteY6" fmla="*/ 259960 h 311847"/>
                  <a:gd name="connsiteX7" fmla="*/ 0 w 303992"/>
                  <a:gd name="connsiteY7" fmla="*/ 229046 h 311847"/>
                  <a:gd name="connsiteX8" fmla="*/ 15181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1816" y="0"/>
                    </a:moveTo>
                    <a:lnTo>
                      <a:pt x="163983" y="6604"/>
                    </a:lnTo>
                    <a:cubicBezTo>
                      <a:pt x="188559" y="16998"/>
                      <a:pt x="214357" y="25070"/>
                      <a:pt x="241101" y="30542"/>
                    </a:cubicBezTo>
                    <a:lnTo>
                      <a:pt x="286889" y="35158"/>
                    </a:lnTo>
                    <a:lnTo>
                      <a:pt x="303992" y="311847"/>
                    </a:lnTo>
                    <a:lnTo>
                      <a:pt x="185686" y="299921"/>
                    </a:lnTo>
                    <a:cubicBezTo>
                      <a:pt x="141043" y="290786"/>
                      <a:pt x="97979" y="277312"/>
                      <a:pt x="56955" y="259960"/>
                    </a:cubicBezTo>
                    <a:lnTo>
                      <a:pt x="0" y="229046"/>
                    </a:lnTo>
                    <a:lnTo>
                      <a:pt x="15181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6115907" y="3800947"/>
                <a:ext cx="303992" cy="311847"/>
              </a:xfrm>
              <a:custGeom>
                <a:avLst/>
                <a:gdLst>
                  <a:gd name="connsiteX0" fmla="*/ 152176 w 303992"/>
                  <a:gd name="connsiteY0" fmla="*/ 0 h 311847"/>
                  <a:gd name="connsiteX1" fmla="*/ 303992 w 303992"/>
                  <a:gd name="connsiteY1" fmla="*/ 229046 h 311847"/>
                  <a:gd name="connsiteX2" fmla="*/ 247037 w 303992"/>
                  <a:gd name="connsiteY2" fmla="*/ 259960 h 311847"/>
                  <a:gd name="connsiteX3" fmla="*/ 118306 w 303992"/>
                  <a:gd name="connsiteY3" fmla="*/ 299921 h 311847"/>
                  <a:gd name="connsiteX4" fmla="*/ 0 w 303992"/>
                  <a:gd name="connsiteY4" fmla="*/ 311847 h 311847"/>
                  <a:gd name="connsiteX5" fmla="*/ 17103 w 303992"/>
                  <a:gd name="connsiteY5" fmla="*/ 35158 h 311847"/>
                  <a:gd name="connsiteX6" fmla="*/ 62891 w 303992"/>
                  <a:gd name="connsiteY6" fmla="*/ 30542 h 311847"/>
                  <a:gd name="connsiteX7" fmla="*/ 140009 w 303992"/>
                  <a:gd name="connsiteY7" fmla="*/ 6604 h 311847"/>
                  <a:gd name="connsiteX8" fmla="*/ 152176 w 303992"/>
                  <a:gd name="connsiteY8" fmla="*/ 0 h 311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3992" h="311847">
                    <a:moveTo>
                      <a:pt x="152176" y="0"/>
                    </a:moveTo>
                    <a:lnTo>
                      <a:pt x="303992" y="229046"/>
                    </a:lnTo>
                    <a:lnTo>
                      <a:pt x="247037" y="259960"/>
                    </a:lnTo>
                    <a:cubicBezTo>
                      <a:pt x="206014" y="277312"/>
                      <a:pt x="162950" y="290786"/>
                      <a:pt x="118306" y="299921"/>
                    </a:cubicBezTo>
                    <a:lnTo>
                      <a:pt x="0" y="311847"/>
                    </a:lnTo>
                    <a:lnTo>
                      <a:pt x="17103" y="35158"/>
                    </a:lnTo>
                    <a:lnTo>
                      <a:pt x="62891" y="30542"/>
                    </a:lnTo>
                    <a:cubicBezTo>
                      <a:pt x="89635" y="25070"/>
                      <a:pt x="115433" y="16998"/>
                      <a:pt x="140009" y="6604"/>
                    </a:cubicBezTo>
                    <a:lnTo>
                      <a:pt x="15217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noFill/>
              </a:ln>
              <a:effectLst>
                <a:outerShdw blurRad="50800" dist="12700" dir="16200000" sx="98000" sy="98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47361" y="1966964"/>
              <a:ext cx="1097280" cy="1097280"/>
              <a:chOff x="5547360" y="2880360"/>
              <a:chExt cx="1097280" cy="1097280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5547360" y="2880360"/>
                <a:ext cx="1097280" cy="10972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638800" y="2971800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</a:p>
            </p:txBody>
          </p:sp>
        </p:grpSp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6267" y="632219"/>
            <a:ext cx="964031" cy="1126745"/>
          </a:xfrm>
          <a:custGeom>
            <a:avLst/>
            <a:gdLst>
              <a:gd name="connsiteX0" fmla="*/ 0 w 2966787"/>
              <a:gd name="connsiteY0" fmla="*/ 204434 h 3432310"/>
              <a:gd name="connsiteX1" fmla="*/ 2896058 w 2966787"/>
              <a:gd name="connsiteY1" fmla="*/ 2225443 h 3432310"/>
              <a:gd name="connsiteX2" fmla="*/ 2966787 w 2966787"/>
              <a:gd name="connsiteY2" fmla="*/ 2124089 h 3432310"/>
              <a:gd name="connsiteX3" fmla="*/ 2966787 w 2966787"/>
              <a:gd name="connsiteY3" fmla="*/ 3432310 h 3432310"/>
              <a:gd name="connsiteX4" fmla="*/ 0 w 2966787"/>
              <a:gd name="connsiteY4" fmla="*/ 3432310 h 3432310"/>
              <a:gd name="connsiteX5" fmla="*/ 2269083 w 2966787"/>
              <a:gd name="connsiteY5" fmla="*/ 0 h 3432310"/>
              <a:gd name="connsiteX6" fmla="*/ 2966787 w 2966787"/>
              <a:gd name="connsiteY6" fmla="*/ 0 h 3432310"/>
              <a:gd name="connsiteX7" fmla="*/ 2966787 w 2966787"/>
              <a:gd name="connsiteY7" fmla="*/ 486892 h 3432310"/>
              <a:gd name="connsiteX8" fmla="*/ 0 w 2966787"/>
              <a:gd name="connsiteY8" fmla="*/ 0 h 3432310"/>
              <a:gd name="connsiteX9" fmla="*/ 46593 w 2966787"/>
              <a:gd name="connsiteY9" fmla="*/ 0 h 3432310"/>
              <a:gd name="connsiteX10" fmla="*/ 0 w 2966787"/>
              <a:gd name="connsiteY10" fmla="*/ 66766 h 34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787" h="3432310">
                <a:moveTo>
                  <a:pt x="0" y="204434"/>
                </a:moveTo>
                <a:lnTo>
                  <a:pt x="2896058" y="2225443"/>
                </a:lnTo>
                <a:lnTo>
                  <a:pt x="2966787" y="2124089"/>
                </a:lnTo>
                <a:lnTo>
                  <a:pt x="2966787" y="3432310"/>
                </a:lnTo>
                <a:lnTo>
                  <a:pt x="0" y="3432310"/>
                </a:lnTo>
                <a:close/>
                <a:moveTo>
                  <a:pt x="2269083" y="0"/>
                </a:moveTo>
                <a:lnTo>
                  <a:pt x="2966787" y="0"/>
                </a:lnTo>
                <a:lnTo>
                  <a:pt x="2966787" y="486892"/>
                </a:lnTo>
                <a:close/>
                <a:moveTo>
                  <a:pt x="0" y="0"/>
                </a:moveTo>
                <a:lnTo>
                  <a:pt x="46593" y="0"/>
                </a:lnTo>
                <a:lnTo>
                  <a:pt x="0" y="66766"/>
                </a:lnTo>
                <a:close/>
              </a:path>
            </a:pathLst>
          </a:custGeom>
        </p:spPr>
      </p:pic>
      <p:sp>
        <p:nvSpPr>
          <p:cNvPr id="137" name="Freeform 136"/>
          <p:cNvSpPr/>
          <p:nvPr/>
        </p:nvSpPr>
        <p:spPr>
          <a:xfrm>
            <a:off x="10737425" y="718159"/>
            <a:ext cx="237701" cy="24014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8" name="Freeform 137"/>
          <p:cNvSpPr/>
          <p:nvPr/>
        </p:nvSpPr>
        <p:spPr>
          <a:xfrm>
            <a:off x="10923895" y="850676"/>
            <a:ext cx="218576" cy="229656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9" name="Freeform 138"/>
          <p:cNvSpPr/>
          <p:nvPr/>
        </p:nvSpPr>
        <p:spPr>
          <a:xfrm>
            <a:off x="11065626" y="10038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0" name="Freeform 139"/>
          <p:cNvSpPr/>
          <p:nvPr/>
        </p:nvSpPr>
        <p:spPr>
          <a:xfrm>
            <a:off x="11260421" y="1151716"/>
            <a:ext cx="118850" cy="12007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1" name="Freeform 140"/>
          <p:cNvSpPr/>
          <p:nvPr/>
        </p:nvSpPr>
        <p:spPr>
          <a:xfrm>
            <a:off x="10879841" y="5924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2" name="Freeform 141"/>
          <p:cNvSpPr/>
          <p:nvPr/>
        </p:nvSpPr>
        <p:spPr>
          <a:xfrm>
            <a:off x="11057055" y="71815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3" name="Freeform 142"/>
          <p:cNvSpPr/>
          <p:nvPr/>
        </p:nvSpPr>
        <p:spPr>
          <a:xfrm>
            <a:off x="11161596" y="83822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696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4" name="Freeform 143"/>
          <p:cNvSpPr/>
          <p:nvPr/>
        </p:nvSpPr>
        <p:spPr>
          <a:xfrm>
            <a:off x="11296407" y="999503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5" name="Freeform 144"/>
          <p:cNvSpPr/>
          <p:nvPr/>
        </p:nvSpPr>
        <p:spPr>
          <a:xfrm>
            <a:off x="11070582" y="56150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99003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6" name="Freeform 145"/>
          <p:cNvSpPr/>
          <p:nvPr/>
        </p:nvSpPr>
        <p:spPr>
          <a:xfrm>
            <a:off x="11210521" y="64749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7" name="Freeform 146"/>
          <p:cNvSpPr/>
          <p:nvPr/>
        </p:nvSpPr>
        <p:spPr>
          <a:xfrm>
            <a:off x="11345928" y="82180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8" name="Arc 147"/>
          <p:cNvSpPr/>
          <p:nvPr/>
        </p:nvSpPr>
        <p:spPr>
          <a:xfrm rot="16200000">
            <a:off x="10313951" y="503034"/>
            <a:ext cx="1500878" cy="1502203"/>
          </a:xfrm>
          <a:prstGeom prst="arc">
            <a:avLst>
              <a:gd name="adj1" fmla="val 13773648"/>
              <a:gd name="adj2" fmla="val 7883071"/>
            </a:avLst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0">
                  <a:srgbClr val="FFC000"/>
                </a:gs>
                <a:gs pos="43000">
                  <a:srgbClr val="008000"/>
                </a:gs>
                <a:gs pos="64000">
                  <a:srgbClr val="00B0F0"/>
                </a:gs>
                <a:gs pos="83000">
                  <a:srgbClr val="0033CC"/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22" y="606189"/>
            <a:ext cx="5804556" cy="1200265"/>
          </a:xfrm>
          <a:prstGeom prst="rect">
            <a:avLst/>
          </a:prstGeom>
          <a:effectLst>
            <a:outerShdw dist="152400" dir="2700000" algn="tl" rotWithShape="0">
              <a:prstClr val="black">
                <a:alpha val="97000"/>
              </a:prstClr>
            </a:outerShdw>
          </a:effectLst>
        </p:spPr>
      </p:pic>
      <p:grpSp>
        <p:nvGrpSpPr>
          <p:cNvPr id="248" name="Group 247"/>
          <p:cNvGrpSpPr/>
          <p:nvPr/>
        </p:nvGrpSpPr>
        <p:grpSpPr>
          <a:xfrm>
            <a:off x="2168081" y="2291715"/>
            <a:ext cx="7855838" cy="1188720"/>
            <a:chOff x="2168081" y="1704157"/>
            <a:chExt cx="7855838" cy="1188720"/>
          </a:xfrm>
        </p:grpSpPr>
        <p:sp>
          <p:nvSpPr>
            <p:cNvPr id="242" name="Rounded Rectangle 241"/>
            <p:cNvSpPr/>
            <p:nvPr/>
          </p:nvSpPr>
          <p:spPr>
            <a:xfrm>
              <a:off x="2168081" y="1704157"/>
              <a:ext cx="7855838" cy="1188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ed Rectangle 242"/>
            <p:cNvSpPr/>
            <p:nvPr/>
          </p:nvSpPr>
          <p:spPr>
            <a:xfrm>
              <a:off x="2255520" y="1795597"/>
              <a:ext cx="7680960" cy="1005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Rounded Rectangle 245"/>
          <p:cNvSpPr/>
          <p:nvPr/>
        </p:nvSpPr>
        <p:spPr>
          <a:xfrm>
            <a:off x="2346960" y="2474595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FF"/>
              </a:gs>
              <a:gs pos="54000">
                <a:srgbClr val="008000">
                  <a:alpha val="83922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‘মৌ’ শব্দের অর্থ কী?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2168081" y="3739515"/>
            <a:ext cx="7855838" cy="1188720"/>
            <a:chOff x="2168081" y="1704157"/>
            <a:chExt cx="7855838" cy="1188720"/>
          </a:xfrm>
        </p:grpSpPr>
        <p:sp>
          <p:nvSpPr>
            <p:cNvPr id="253" name="Rounded Rectangle 252"/>
            <p:cNvSpPr/>
            <p:nvPr/>
          </p:nvSpPr>
          <p:spPr>
            <a:xfrm>
              <a:off x="2168081" y="1704157"/>
              <a:ext cx="7855838" cy="1188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2255520" y="1795597"/>
              <a:ext cx="7680960" cy="1005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Rounded Rectangle 254"/>
          <p:cNvSpPr/>
          <p:nvPr/>
        </p:nvSpPr>
        <p:spPr>
          <a:xfrm>
            <a:off x="2346960" y="3922395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FF"/>
              </a:gs>
              <a:gs pos="54000">
                <a:srgbClr val="008000">
                  <a:alpha val="83922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পশুপাখি, গাছপালা কেন আমাদের বন্ধু?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2168081" y="5187315"/>
            <a:ext cx="7855838" cy="1188720"/>
            <a:chOff x="2168081" y="1704157"/>
            <a:chExt cx="7855838" cy="1188720"/>
          </a:xfrm>
        </p:grpSpPr>
        <p:sp>
          <p:nvSpPr>
            <p:cNvPr id="260" name="Rounded Rectangle 259"/>
            <p:cNvSpPr/>
            <p:nvPr/>
          </p:nvSpPr>
          <p:spPr>
            <a:xfrm>
              <a:off x="2168081" y="1704157"/>
              <a:ext cx="7855838" cy="1188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ounded Rectangle 260"/>
            <p:cNvSpPr/>
            <p:nvPr/>
          </p:nvSpPr>
          <p:spPr>
            <a:xfrm>
              <a:off x="2255520" y="1795597"/>
              <a:ext cx="7680960" cy="1005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2" name="Rounded Rectangle 261"/>
          <p:cNvSpPr/>
          <p:nvPr/>
        </p:nvSpPr>
        <p:spPr>
          <a:xfrm>
            <a:off x="2346960" y="5370195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66FF"/>
              </a:gs>
              <a:gs pos="54000">
                <a:srgbClr val="008000">
                  <a:alpha val="83922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মধু সংগ্রহ করা হয়?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4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1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4" dur="1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15" dur="1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8" dur="10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9" dur="10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246" grpId="0" animBg="1"/>
          <p:bldP spid="255" grpId="0" animBg="1"/>
          <p:bldP spid="26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10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5" dur="10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8" dur="1000"/>
                                            <p:tgtEl>
                                              <p:spTgt spid="2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9" fill="hold">
                          <p:stCondLst>
                            <p:cond delay="indefinite"/>
                          </p:stCondLst>
                          <p:childTnLst>
                            <p:par>
                              <p:cTn id="1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10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10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2" dur="1000"/>
                                            <p:tgtEl>
                                              <p:spTgt spid="2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246" grpId="0" animBg="1"/>
          <p:bldP spid="255" grpId="0" animBg="1"/>
          <p:bldP spid="262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17000" t="17000" r="20000" b="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6267" y="632219"/>
            <a:ext cx="964031" cy="1126745"/>
          </a:xfrm>
          <a:custGeom>
            <a:avLst/>
            <a:gdLst>
              <a:gd name="connsiteX0" fmla="*/ 0 w 2966787"/>
              <a:gd name="connsiteY0" fmla="*/ 204434 h 3432310"/>
              <a:gd name="connsiteX1" fmla="*/ 2896058 w 2966787"/>
              <a:gd name="connsiteY1" fmla="*/ 2225443 h 3432310"/>
              <a:gd name="connsiteX2" fmla="*/ 2966787 w 2966787"/>
              <a:gd name="connsiteY2" fmla="*/ 2124089 h 3432310"/>
              <a:gd name="connsiteX3" fmla="*/ 2966787 w 2966787"/>
              <a:gd name="connsiteY3" fmla="*/ 3432310 h 3432310"/>
              <a:gd name="connsiteX4" fmla="*/ 0 w 2966787"/>
              <a:gd name="connsiteY4" fmla="*/ 3432310 h 3432310"/>
              <a:gd name="connsiteX5" fmla="*/ 2269083 w 2966787"/>
              <a:gd name="connsiteY5" fmla="*/ 0 h 3432310"/>
              <a:gd name="connsiteX6" fmla="*/ 2966787 w 2966787"/>
              <a:gd name="connsiteY6" fmla="*/ 0 h 3432310"/>
              <a:gd name="connsiteX7" fmla="*/ 2966787 w 2966787"/>
              <a:gd name="connsiteY7" fmla="*/ 486892 h 3432310"/>
              <a:gd name="connsiteX8" fmla="*/ 0 w 2966787"/>
              <a:gd name="connsiteY8" fmla="*/ 0 h 3432310"/>
              <a:gd name="connsiteX9" fmla="*/ 46593 w 2966787"/>
              <a:gd name="connsiteY9" fmla="*/ 0 h 3432310"/>
              <a:gd name="connsiteX10" fmla="*/ 0 w 2966787"/>
              <a:gd name="connsiteY10" fmla="*/ 66766 h 343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787" h="3432310">
                <a:moveTo>
                  <a:pt x="0" y="204434"/>
                </a:moveTo>
                <a:lnTo>
                  <a:pt x="2896058" y="2225443"/>
                </a:lnTo>
                <a:lnTo>
                  <a:pt x="2966787" y="2124089"/>
                </a:lnTo>
                <a:lnTo>
                  <a:pt x="2966787" y="3432310"/>
                </a:lnTo>
                <a:lnTo>
                  <a:pt x="0" y="3432310"/>
                </a:lnTo>
                <a:close/>
                <a:moveTo>
                  <a:pt x="2269083" y="0"/>
                </a:moveTo>
                <a:lnTo>
                  <a:pt x="2966787" y="0"/>
                </a:lnTo>
                <a:lnTo>
                  <a:pt x="2966787" y="486892"/>
                </a:lnTo>
                <a:close/>
                <a:moveTo>
                  <a:pt x="0" y="0"/>
                </a:moveTo>
                <a:lnTo>
                  <a:pt x="46593" y="0"/>
                </a:lnTo>
                <a:lnTo>
                  <a:pt x="0" y="66766"/>
                </a:lnTo>
                <a:close/>
              </a:path>
            </a:pathLst>
          </a:custGeom>
        </p:spPr>
      </p:pic>
      <p:sp>
        <p:nvSpPr>
          <p:cNvPr id="137" name="Freeform 136"/>
          <p:cNvSpPr/>
          <p:nvPr/>
        </p:nvSpPr>
        <p:spPr>
          <a:xfrm>
            <a:off x="10737425" y="718159"/>
            <a:ext cx="237701" cy="24014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8" name="Freeform 137"/>
          <p:cNvSpPr/>
          <p:nvPr/>
        </p:nvSpPr>
        <p:spPr>
          <a:xfrm>
            <a:off x="10923895" y="850676"/>
            <a:ext cx="218576" cy="229656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3333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9" name="Freeform 138"/>
          <p:cNvSpPr/>
          <p:nvPr/>
        </p:nvSpPr>
        <p:spPr>
          <a:xfrm>
            <a:off x="11065626" y="10038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0" name="Freeform 139"/>
          <p:cNvSpPr/>
          <p:nvPr/>
        </p:nvSpPr>
        <p:spPr>
          <a:xfrm>
            <a:off x="11260421" y="1151716"/>
            <a:ext cx="118850" cy="120070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009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1" name="Freeform 140"/>
          <p:cNvSpPr/>
          <p:nvPr/>
        </p:nvSpPr>
        <p:spPr>
          <a:xfrm>
            <a:off x="10879841" y="592497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2" name="Freeform 141"/>
          <p:cNvSpPr/>
          <p:nvPr/>
        </p:nvSpPr>
        <p:spPr>
          <a:xfrm>
            <a:off x="11057055" y="71815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00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3" name="Freeform 142"/>
          <p:cNvSpPr/>
          <p:nvPr/>
        </p:nvSpPr>
        <p:spPr>
          <a:xfrm>
            <a:off x="11161596" y="83822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6969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4" name="Freeform 143"/>
          <p:cNvSpPr/>
          <p:nvPr/>
        </p:nvSpPr>
        <p:spPr>
          <a:xfrm>
            <a:off x="11296407" y="999503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CC33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5" name="Freeform 144"/>
          <p:cNvSpPr/>
          <p:nvPr/>
        </p:nvSpPr>
        <p:spPr>
          <a:xfrm>
            <a:off x="11070582" y="561501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99003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6" name="Freeform 145"/>
          <p:cNvSpPr/>
          <p:nvPr/>
        </p:nvSpPr>
        <p:spPr>
          <a:xfrm>
            <a:off x="11210521" y="647499"/>
            <a:ext cx="207988" cy="210123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7" name="Freeform 146"/>
          <p:cNvSpPr/>
          <p:nvPr/>
        </p:nvSpPr>
        <p:spPr>
          <a:xfrm>
            <a:off x="11345928" y="821809"/>
            <a:ext cx="178276" cy="180105"/>
          </a:xfrm>
          <a:custGeom>
            <a:avLst/>
            <a:gdLst>
              <a:gd name="connsiteX0" fmla="*/ 1475996 w 2951992"/>
              <a:gd name="connsiteY0" fmla="*/ 700212 h 2907145"/>
              <a:gd name="connsiteX1" fmla="*/ 698756 w 2951992"/>
              <a:gd name="connsiteY1" fmla="*/ 1477452 h 2907145"/>
              <a:gd name="connsiteX2" fmla="*/ 1475996 w 2951992"/>
              <a:gd name="connsiteY2" fmla="*/ 2254692 h 2907145"/>
              <a:gd name="connsiteX3" fmla="*/ 2253236 w 2951992"/>
              <a:gd name="connsiteY3" fmla="*/ 1477452 h 2907145"/>
              <a:gd name="connsiteX4" fmla="*/ 1475996 w 2951992"/>
              <a:gd name="connsiteY4" fmla="*/ 700212 h 2907145"/>
              <a:gd name="connsiteX5" fmla="*/ 1355118 w 2951992"/>
              <a:gd name="connsiteY5" fmla="*/ 0 h 2907145"/>
              <a:gd name="connsiteX6" fmla="*/ 1596874 w 2951992"/>
              <a:gd name="connsiteY6" fmla="*/ 0 h 2907145"/>
              <a:gd name="connsiteX7" fmla="*/ 1649416 w 2951992"/>
              <a:gd name="connsiteY7" fmla="*/ 298027 h 2907145"/>
              <a:gd name="connsiteX8" fmla="*/ 2101269 w 2951992"/>
              <a:gd name="connsiteY8" fmla="*/ 462488 h 2907145"/>
              <a:gd name="connsiteX9" fmla="*/ 2333086 w 2951992"/>
              <a:gd name="connsiteY9" fmla="*/ 267960 h 2907145"/>
              <a:gd name="connsiteX10" fmla="*/ 2518281 w 2951992"/>
              <a:gd name="connsiteY10" fmla="*/ 423357 h 2907145"/>
              <a:gd name="connsiteX11" fmla="*/ 2366963 w 2951992"/>
              <a:gd name="connsiteY11" fmla="*/ 685432 h 2907145"/>
              <a:gd name="connsiteX12" fmla="*/ 2607389 w 2951992"/>
              <a:gd name="connsiteY12" fmla="*/ 1101862 h 2907145"/>
              <a:gd name="connsiteX13" fmla="*/ 2910012 w 2951992"/>
              <a:gd name="connsiteY13" fmla="*/ 1101854 h 2907145"/>
              <a:gd name="connsiteX14" fmla="*/ 2951992 w 2951992"/>
              <a:gd name="connsiteY14" fmla="*/ 1339936 h 2907145"/>
              <a:gd name="connsiteX15" fmla="*/ 2667617 w 2951992"/>
              <a:gd name="connsiteY15" fmla="*/ 1443432 h 2907145"/>
              <a:gd name="connsiteX16" fmla="*/ 2584118 w 2951992"/>
              <a:gd name="connsiteY16" fmla="*/ 1916978 h 2907145"/>
              <a:gd name="connsiteX17" fmla="*/ 2815945 w 2951992"/>
              <a:gd name="connsiteY17" fmla="*/ 2111495 h 2907145"/>
              <a:gd name="connsiteX18" fmla="*/ 2695068 w 2951992"/>
              <a:gd name="connsiteY18" fmla="*/ 2320861 h 2907145"/>
              <a:gd name="connsiteX19" fmla="*/ 2410698 w 2951992"/>
              <a:gd name="connsiteY19" fmla="*/ 2217350 h 2907145"/>
              <a:gd name="connsiteX20" fmla="*/ 2042344 w 2951992"/>
              <a:gd name="connsiteY20" fmla="*/ 2526435 h 2907145"/>
              <a:gd name="connsiteX21" fmla="*/ 2094902 w 2951992"/>
              <a:gd name="connsiteY21" fmla="*/ 2824460 h 2907145"/>
              <a:gd name="connsiteX22" fmla="*/ 1867726 w 2951992"/>
              <a:gd name="connsiteY22" fmla="*/ 2907145 h 2907145"/>
              <a:gd name="connsiteX23" fmla="*/ 1716422 w 2951992"/>
              <a:gd name="connsiteY23" fmla="*/ 2645062 h 2907145"/>
              <a:gd name="connsiteX24" fmla="*/ 1235570 w 2951992"/>
              <a:gd name="connsiteY24" fmla="*/ 2645062 h 2907145"/>
              <a:gd name="connsiteX25" fmla="*/ 1084266 w 2951992"/>
              <a:gd name="connsiteY25" fmla="*/ 2907145 h 2907145"/>
              <a:gd name="connsiteX26" fmla="*/ 857090 w 2951992"/>
              <a:gd name="connsiteY26" fmla="*/ 2824460 h 2907145"/>
              <a:gd name="connsiteX27" fmla="*/ 909648 w 2951992"/>
              <a:gd name="connsiteY27" fmla="*/ 2526436 h 2907145"/>
              <a:gd name="connsiteX28" fmla="*/ 541294 w 2951992"/>
              <a:gd name="connsiteY28" fmla="*/ 2217351 h 2907145"/>
              <a:gd name="connsiteX29" fmla="*/ 256924 w 2951992"/>
              <a:gd name="connsiteY29" fmla="*/ 2320861 h 2907145"/>
              <a:gd name="connsiteX30" fmla="*/ 136047 w 2951992"/>
              <a:gd name="connsiteY30" fmla="*/ 2111495 h 2907145"/>
              <a:gd name="connsiteX31" fmla="*/ 367874 w 2951992"/>
              <a:gd name="connsiteY31" fmla="*/ 1916979 h 2907145"/>
              <a:gd name="connsiteX32" fmla="*/ 284375 w 2951992"/>
              <a:gd name="connsiteY32" fmla="*/ 1443433 h 2907145"/>
              <a:gd name="connsiteX33" fmla="*/ 0 w 2951992"/>
              <a:gd name="connsiteY33" fmla="*/ 1339936 h 2907145"/>
              <a:gd name="connsiteX34" fmla="*/ 41980 w 2951992"/>
              <a:gd name="connsiteY34" fmla="*/ 1101854 h 2907145"/>
              <a:gd name="connsiteX35" fmla="*/ 344603 w 2951992"/>
              <a:gd name="connsiteY35" fmla="*/ 1101862 h 2907145"/>
              <a:gd name="connsiteX36" fmla="*/ 585029 w 2951992"/>
              <a:gd name="connsiteY36" fmla="*/ 685432 h 2907145"/>
              <a:gd name="connsiteX37" fmla="*/ 433711 w 2951992"/>
              <a:gd name="connsiteY37" fmla="*/ 423357 h 2907145"/>
              <a:gd name="connsiteX38" fmla="*/ 618906 w 2951992"/>
              <a:gd name="connsiteY38" fmla="*/ 267960 h 2907145"/>
              <a:gd name="connsiteX39" fmla="*/ 850723 w 2951992"/>
              <a:gd name="connsiteY39" fmla="*/ 462488 h 2907145"/>
              <a:gd name="connsiteX40" fmla="*/ 1302576 w 2951992"/>
              <a:gd name="connsiteY40" fmla="*/ 298027 h 290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951992" h="2907145">
                <a:moveTo>
                  <a:pt x="1475996" y="700212"/>
                </a:moveTo>
                <a:cubicBezTo>
                  <a:pt x="1046738" y="700212"/>
                  <a:pt x="698756" y="1048194"/>
                  <a:pt x="698756" y="1477452"/>
                </a:cubicBezTo>
                <a:cubicBezTo>
                  <a:pt x="698756" y="1906710"/>
                  <a:pt x="1046738" y="2254692"/>
                  <a:pt x="1475996" y="2254692"/>
                </a:cubicBezTo>
                <a:cubicBezTo>
                  <a:pt x="1905254" y="2254692"/>
                  <a:pt x="2253236" y="1906710"/>
                  <a:pt x="2253236" y="1477452"/>
                </a:cubicBezTo>
                <a:cubicBezTo>
                  <a:pt x="2253236" y="1048194"/>
                  <a:pt x="1905254" y="700212"/>
                  <a:pt x="1475996" y="700212"/>
                </a:cubicBezTo>
                <a:close/>
                <a:moveTo>
                  <a:pt x="1355118" y="0"/>
                </a:moveTo>
                <a:lnTo>
                  <a:pt x="1596874" y="0"/>
                </a:lnTo>
                <a:lnTo>
                  <a:pt x="1649416" y="298027"/>
                </a:lnTo>
                <a:cubicBezTo>
                  <a:pt x="1809641" y="321586"/>
                  <a:pt x="1963386" y="377545"/>
                  <a:pt x="2101269" y="462488"/>
                </a:cubicBezTo>
                <a:lnTo>
                  <a:pt x="2333086" y="267960"/>
                </a:lnTo>
                <a:lnTo>
                  <a:pt x="2518281" y="423357"/>
                </a:lnTo>
                <a:lnTo>
                  <a:pt x="2366963" y="685432"/>
                </a:lnTo>
                <a:cubicBezTo>
                  <a:pt x="2474559" y="806470"/>
                  <a:pt x="2556365" y="948162"/>
                  <a:pt x="2607389" y="1101862"/>
                </a:cubicBezTo>
                <a:lnTo>
                  <a:pt x="2910012" y="1101854"/>
                </a:lnTo>
                <a:lnTo>
                  <a:pt x="2951992" y="1339936"/>
                </a:lnTo>
                <a:lnTo>
                  <a:pt x="2667617" y="1443432"/>
                </a:lnTo>
                <a:cubicBezTo>
                  <a:pt x="2672239" y="1605314"/>
                  <a:pt x="2643828" y="1766440"/>
                  <a:pt x="2584118" y="1916978"/>
                </a:cubicBezTo>
                <a:lnTo>
                  <a:pt x="2815945" y="2111495"/>
                </a:lnTo>
                <a:lnTo>
                  <a:pt x="2695068" y="2320861"/>
                </a:lnTo>
                <a:lnTo>
                  <a:pt x="2410698" y="2217350"/>
                </a:lnTo>
                <a:cubicBezTo>
                  <a:pt x="2310183" y="2344329"/>
                  <a:pt x="2184849" y="2449497"/>
                  <a:pt x="2042344" y="2526435"/>
                </a:cubicBezTo>
                <a:lnTo>
                  <a:pt x="2094902" y="2824460"/>
                </a:lnTo>
                <a:lnTo>
                  <a:pt x="1867726" y="2907145"/>
                </a:lnTo>
                <a:lnTo>
                  <a:pt x="1716422" y="2645062"/>
                </a:lnTo>
                <a:cubicBezTo>
                  <a:pt x="1557802" y="2677724"/>
                  <a:pt x="1394190" y="2677724"/>
                  <a:pt x="1235570" y="2645062"/>
                </a:cubicBezTo>
                <a:lnTo>
                  <a:pt x="1084266" y="2907145"/>
                </a:lnTo>
                <a:lnTo>
                  <a:pt x="857090" y="2824460"/>
                </a:lnTo>
                <a:lnTo>
                  <a:pt x="909648" y="2526436"/>
                </a:lnTo>
                <a:cubicBezTo>
                  <a:pt x="767143" y="2449498"/>
                  <a:pt x="641810" y="2344330"/>
                  <a:pt x="541294" y="2217351"/>
                </a:cubicBezTo>
                <a:lnTo>
                  <a:pt x="256924" y="2320861"/>
                </a:lnTo>
                <a:lnTo>
                  <a:pt x="136047" y="2111495"/>
                </a:lnTo>
                <a:lnTo>
                  <a:pt x="367874" y="1916979"/>
                </a:lnTo>
                <a:cubicBezTo>
                  <a:pt x="308164" y="1766441"/>
                  <a:pt x="279753" y="1605314"/>
                  <a:pt x="284375" y="1443433"/>
                </a:cubicBezTo>
                <a:lnTo>
                  <a:pt x="0" y="1339936"/>
                </a:lnTo>
                <a:lnTo>
                  <a:pt x="41980" y="1101854"/>
                </a:lnTo>
                <a:lnTo>
                  <a:pt x="344603" y="1101862"/>
                </a:lnTo>
                <a:cubicBezTo>
                  <a:pt x="395627" y="948162"/>
                  <a:pt x="477433" y="806470"/>
                  <a:pt x="585029" y="685432"/>
                </a:cubicBezTo>
                <a:lnTo>
                  <a:pt x="433711" y="423357"/>
                </a:lnTo>
                <a:lnTo>
                  <a:pt x="618906" y="267960"/>
                </a:lnTo>
                <a:lnTo>
                  <a:pt x="850723" y="462488"/>
                </a:lnTo>
                <a:cubicBezTo>
                  <a:pt x="988606" y="377545"/>
                  <a:pt x="1142351" y="321586"/>
                  <a:pt x="1302576" y="2980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8" name="Arc 147"/>
          <p:cNvSpPr/>
          <p:nvPr/>
        </p:nvSpPr>
        <p:spPr>
          <a:xfrm rot="16200000">
            <a:off x="10313951" y="503034"/>
            <a:ext cx="1500878" cy="1502203"/>
          </a:xfrm>
          <a:prstGeom prst="arc">
            <a:avLst>
              <a:gd name="adj1" fmla="val 13773648"/>
              <a:gd name="adj2" fmla="val 7883071"/>
            </a:avLst>
          </a:prstGeom>
          <a:noFill/>
          <a:ln w="76200">
            <a:gradFill flip="none" rotWithShape="1">
              <a:gsLst>
                <a:gs pos="0">
                  <a:srgbClr val="FF0000"/>
                </a:gs>
                <a:gs pos="21000">
                  <a:srgbClr val="FFC000"/>
                </a:gs>
                <a:gs pos="43000">
                  <a:srgbClr val="008000"/>
                </a:gs>
                <a:gs pos="64000">
                  <a:srgbClr val="00B0F0"/>
                </a:gs>
                <a:gs pos="83000">
                  <a:srgbClr val="0033CC"/>
                </a:gs>
                <a:gs pos="100000">
                  <a:srgbClr val="7030A0"/>
                </a:gs>
              </a:gsLst>
              <a:lin ang="162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9" name="Picture 1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22" y="503696"/>
            <a:ext cx="6166357" cy="2143609"/>
          </a:xfrm>
          <a:prstGeom prst="rect">
            <a:avLst/>
          </a:prstGeom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8" name="Group 167"/>
          <p:cNvGrpSpPr/>
          <p:nvPr/>
        </p:nvGrpSpPr>
        <p:grpSpPr>
          <a:xfrm>
            <a:off x="258886" y="4013014"/>
            <a:ext cx="2630905" cy="2630905"/>
            <a:chOff x="5141494" y="2310063"/>
            <a:chExt cx="2630905" cy="2630905"/>
          </a:xfrm>
        </p:grpSpPr>
        <p:grpSp>
          <p:nvGrpSpPr>
            <p:cNvPr id="169" name="Group 168"/>
            <p:cNvGrpSpPr/>
            <p:nvPr/>
          </p:nvGrpSpPr>
          <p:grpSpPr>
            <a:xfrm>
              <a:off x="5141494" y="2310063"/>
              <a:ext cx="2630905" cy="2630905"/>
              <a:chOff x="5141494" y="2310063"/>
              <a:chExt cx="2630905" cy="2630905"/>
            </a:xfrm>
          </p:grpSpPr>
          <p:sp>
            <p:nvSpPr>
              <p:cNvPr id="173" name="Oval 172"/>
              <p:cNvSpPr/>
              <p:nvPr/>
            </p:nvSpPr>
            <p:spPr>
              <a:xfrm>
                <a:off x="5141494" y="2310063"/>
                <a:ext cx="2630905" cy="26309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141494" y="2310063"/>
                <a:ext cx="2630905" cy="26309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177800" dir="13500000" sx="97000" sy="97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5536530" y="2705099"/>
              <a:ext cx="1840833" cy="1840833"/>
              <a:chOff x="5141494" y="2310063"/>
              <a:chExt cx="2630905" cy="2630905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5141494" y="2310063"/>
                <a:ext cx="2630905" cy="263090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5141494" y="2310063"/>
                <a:ext cx="2630905" cy="26309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52400" dist="177800" dir="13500000" sx="97000" sy="97000" algn="b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5615972" y="2376145"/>
            <a:ext cx="959912" cy="1305985"/>
            <a:chOff x="5238730" y="2242030"/>
            <a:chExt cx="1730584" cy="2354504"/>
          </a:xfrm>
        </p:grpSpPr>
        <p:sp>
          <p:nvSpPr>
            <p:cNvPr id="178" name="Freeform 177"/>
            <p:cNvSpPr/>
            <p:nvPr/>
          </p:nvSpPr>
          <p:spPr>
            <a:xfrm rot="1381625" flipH="1">
              <a:off x="5238730" y="2859174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 rot="9418375">
              <a:off x="5239159" y="2242030"/>
              <a:ext cx="430965" cy="1653135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Freeform 179"/>
            <p:cNvSpPr/>
            <p:nvPr/>
          </p:nvSpPr>
          <p:spPr>
            <a:xfrm rot="5400000">
              <a:off x="5794444" y="2226873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>
            <a:xfrm rot="5400000" flipH="1">
              <a:off x="5794444" y="2996738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294137" y="2526939"/>
            <a:ext cx="1048733" cy="1326198"/>
            <a:chOff x="6916895" y="2376595"/>
            <a:chExt cx="1890716" cy="2390945"/>
          </a:xfrm>
        </p:grpSpPr>
        <p:sp>
          <p:nvSpPr>
            <p:cNvPr id="183" name="Freeform 182"/>
            <p:cNvSpPr/>
            <p:nvPr/>
          </p:nvSpPr>
          <p:spPr>
            <a:xfrm rot="2281625" flipH="1">
              <a:off x="6916895" y="3030180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7035689" y="2376595"/>
              <a:ext cx="1771922" cy="2152756"/>
              <a:chOff x="7035689" y="2376595"/>
              <a:chExt cx="1771922" cy="2152756"/>
            </a:xfrm>
          </p:grpSpPr>
          <p:sp>
            <p:nvSpPr>
              <p:cNvPr id="185" name="Freeform 184"/>
              <p:cNvSpPr/>
              <p:nvPr/>
            </p:nvSpPr>
            <p:spPr>
              <a:xfrm rot="10318375">
                <a:off x="7083795" y="2376595"/>
                <a:ext cx="430965" cy="1712442"/>
              </a:xfrm>
              <a:custGeom>
                <a:avLst/>
                <a:gdLst>
                  <a:gd name="connsiteX0" fmla="*/ 0 w 628046"/>
                  <a:gd name="connsiteY0" fmla="*/ 0 h 1808173"/>
                  <a:gd name="connsiteX1" fmla="*/ 628046 w 628046"/>
                  <a:gd name="connsiteY1" fmla="*/ 1808173 h 1808173"/>
                  <a:gd name="connsiteX2" fmla="*/ 0 w 628046"/>
                  <a:gd name="connsiteY2" fmla="*/ 1719604 h 1808173"/>
                  <a:gd name="connsiteX0" fmla="*/ 0 w 681035"/>
                  <a:gd name="connsiteY0" fmla="*/ 0 h 2144480"/>
                  <a:gd name="connsiteX1" fmla="*/ 681035 w 681035"/>
                  <a:gd name="connsiteY1" fmla="*/ 2144479 h 2144480"/>
                  <a:gd name="connsiteX2" fmla="*/ 0 w 681035"/>
                  <a:gd name="connsiteY2" fmla="*/ 1719604 h 2144480"/>
                  <a:gd name="connsiteX3" fmla="*/ 0 w 681035"/>
                  <a:gd name="connsiteY3" fmla="*/ 0 h 2144480"/>
                  <a:gd name="connsiteX0" fmla="*/ 0 w 646154"/>
                  <a:gd name="connsiteY0" fmla="*/ 0 h 2397688"/>
                  <a:gd name="connsiteX1" fmla="*/ 646155 w 646154"/>
                  <a:gd name="connsiteY1" fmla="*/ 2397689 h 2397688"/>
                  <a:gd name="connsiteX2" fmla="*/ 0 w 646154"/>
                  <a:gd name="connsiteY2" fmla="*/ 1719604 h 2397688"/>
                  <a:gd name="connsiteX3" fmla="*/ 0 w 646154"/>
                  <a:gd name="connsiteY3" fmla="*/ 0 h 239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6154" h="2397688">
                    <a:moveTo>
                      <a:pt x="0" y="0"/>
                    </a:moveTo>
                    <a:lnTo>
                      <a:pt x="646155" y="2397689"/>
                    </a:lnTo>
                    <a:lnTo>
                      <a:pt x="0" y="171960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alpha val="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38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 rot="6300000">
                <a:off x="7632741" y="2610849"/>
                <a:ext cx="777073" cy="1572666"/>
              </a:xfrm>
              <a:custGeom>
                <a:avLst/>
                <a:gdLst>
                  <a:gd name="connsiteX0" fmla="*/ 1068831 w 1068831"/>
                  <a:gd name="connsiteY0" fmla="*/ 0 h 2163135"/>
                  <a:gd name="connsiteX1" fmla="*/ 1068831 w 1068831"/>
                  <a:gd name="connsiteY1" fmla="*/ 1618593 h 2163135"/>
                  <a:gd name="connsiteX2" fmla="*/ 0 w 1068831"/>
                  <a:gd name="connsiteY2" fmla="*/ 2163135 h 21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831" h="2163135">
                    <a:moveTo>
                      <a:pt x="1068831" y="0"/>
                    </a:moveTo>
                    <a:lnTo>
                      <a:pt x="1068831" y="1618593"/>
                    </a:lnTo>
                    <a:lnTo>
                      <a:pt x="0" y="2163135"/>
                    </a:lnTo>
                    <a:close/>
                  </a:path>
                </a:pathLst>
              </a:custGeom>
              <a:solidFill>
                <a:srgbClr val="19C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 186"/>
              <p:cNvSpPr/>
              <p:nvPr/>
            </p:nvSpPr>
            <p:spPr>
              <a:xfrm rot="6300000" flipH="1">
                <a:off x="7433485" y="3354482"/>
                <a:ext cx="777073" cy="1572666"/>
              </a:xfrm>
              <a:custGeom>
                <a:avLst/>
                <a:gdLst>
                  <a:gd name="connsiteX0" fmla="*/ 1068831 w 1068831"/>
                  <a:gd name="connsiteY0" fmla="*/ 0 h 2163135"/>
                  <a:gd name="connsiteX1" fmla="*/ 1068831 w 1068831"/>
                  <a:gd name="connsiteY1" fmla="*/ 1618593 h 2163135"/>
                  <a:gd name="connsiteX2" fmla="*/ 0 w 1068831"/>
                  <a:gd name="connsiteY2" fmla="*/ 2163135 h 216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68831" h="2163135">
                    <a:moveTo>
                      <a:pt x="1068831" y="0"/>
                    </a:moveTo>
                    <a:lnTo>
                      <a:pt x="1068831" y="1618593"/>
                    </a:lnTo>
                    <a:lnTo>
                      <a:pt x="0" y="2163135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8310988" y="2919171"/>
            <a:ext cx="1466266" cy="1242708"/>
            <a:chOff x="7933746" y="2835857"/>
            <a:chExt cx="2643468" cy="2240425"/>
          </a:xfrm>
        </p:grpSpPr>
        <p:sp>
          <p:nvSpPr>
            <p:cNvPr id="189" name="Freeform 188"/>
            <p:cNvSpPr/>
            <p:nvPr/>
          </p:nvSpPr>
          <p:spPr>
            <a:xfrm rot="3181625" flipH="1">
              <a:off x="8586943" y="3406862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 rot="11218375">
              <a:off x="8919526" y="2835857"/>
              <a:ext cx="430965" cy="1695694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 190"/>
            <p:cNvSpPr/>
            <p:nvPr/>
          </p:nvSpPr>
          <p:spPr>
            <a:xfrm rot="7200000">
              <a:off x="9402344" y="3234690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05FF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 191"/>
            <p:cNvSpPr/>
            <p:nvPr/>
          </p:nvSpPr>
          <p:spPr>
            <a:xfrm rot="7200000" flipH="1">
              <a:off x="9017412" y="3901413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3812955" y="2818011"/>
            <a:ext cx="1051553" cy="1302510"/>
            <a:chOff x="3435713" y="2686685"/>
            <a:chExt cx="1895800" cy="2348239"/>
          </a:xfrm>
        </p:grpSpPr>
        <p:sp>
          <p:nvSpPr>
            <p:cNvPr id="194" name="Freeform 193"/>
            <p:cNvSpPr/>
            <p:nvPr/>
          </p:nvSpPr>
          <p:spPr>
            <a:xfrm rot="481625" flipH="1">
              <a:off x="3611470" y="3297564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194"/>
            <p:cNvSpPr/>
            <p:nvPr/>
          </p:nvSpPr>
          <p:spPr>
            <a:xfrm rot="8518375">
              <a:off x="3435713" y="2686685"/>
              <a:ext cx="430965" cy="1671134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Freeform 195"/>
            <p:cNvSpPr/>
            <p:nvPr/>
          </p:nvSpPr>
          <p:spPr>
            <a:xfrm rot="4500000">
              <a:off x="3957388" y="250099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Freeform 196"/>
            <p:cNvSpPr/>
            <p:nvPr/>
          </p:nvSpPr>
          <p:spPr>
            <a:xfrm rot="4500000" flipH="1">
              <a:off x="4156643" y="3244628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8" name="Group 197"/>
          <p:cNvGrpSpPr/>
          <p:nvPr/>
        </p:nvGrpSpPr>
        <p:grpSpPr>
          <a:xfrm rot="3600000">
            <a:off x="2412329" y="3494142"/>
            <a:ext cx="1304747" cy="959911"/>
            <a:chOff x="4824437" y="2505535"/>
            <a:chExt cx="2352274" cy="1730583"/>
          </a:xfrm>
        </p:grpSpPr>
        <p:sp>
          <p:nvSpPr>
            <p:cNvPr id="199" name="Freeform 198"/>
            <p:cNvSpPr/>
            <p:nvPr/>
          </p:nvSpPr>
          <p:spPr>
            <a:xfrm rot="17581625" flipH="1">
              <a:off x="6092548" y="3151956"/>
              <a:ext cx="430965" cy="1737360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 199"/>
            <p:cNvSpPr/>
            <p:nvPr/>
          </p:nvSpPr>
          <p:spPr>
            <a:xfrm rot="4018375">
              <a:off x="5434360" y="3194346"/>
              <a:ext cx="430965" cy="1650811"/>
            </a:xfrm>
            <a:custGeom>
              <a:avLst/>
              <a:gdLst>
                <a:gd name="connsiteX0" fmla="*/ 0 w 628046"/>
                <a:gd name="connsiteY0" fmla="*/ 0 h 1808173"/>
                <a:gd name="connsiteX1" fmla="*/ 628046 w 628046"/>
                <a:gd name="connsiteY1" fmla="*/ 1808173 h 1808173"/>
                <a:gd name="connsiteX2" fmla="*/ 0 w 628046"/>
                <a:gd name="connsiteY2" fmla="*/ 1719604 h 1808173"/>
                <a:gd name="connsiteX0" fmla="*/ 0 w 681035"/>
                <a:gd name="connsiteY0" fmla="*/ 0 h 2144480"/>
                <a:gd name="connsiteX1" fmla="*/ 681035 w 681035"/>
                <a:gd name="connsiteY1" fmla="*/ 2144479 h 2144480"/>
                <a:gd name="connsiteX2" fmla="*/ 0 w 681035"/>
                <a:gd name="connsiteY2" fmla="*/ 1719604 h 2144480"/>
                <a:gd name="connsiteX3" fmla="*/ 0 w 681035"/>
                <a:gd name="connsiteY3" fmla="*/ 0 h 2144480"/>
                <a:gd name="connsiteX0" fmla="*/ 0 w 646154"/>
                <a:gd name="connsiteY0" fmla="*/ 0 h 2397688"/>
                <a:gd name="connsiteX1" fmla="*/ 646155 w 646154"/>
                <a:gd name="connsiteY1" fmla="*/ 2397689 h 2397688"/>
                <a:gd name="connsiteX2" fmla="*/ 0 w 646154"/>
                <a:gd name="connsiteY2" fmla="*/ 1719604 h 2397688"/>
                <a:gd name="connsiteX3" fmla="*/ 0 w 646154"/>
                <a:gd name="connsiteY3" fmla="*/ 0 h 239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154" h="2397688">
                  <a:moveTo>
                    <a:pt x="0" y="0"/>
                  </a:moveTo>
                  <a:lnTo>
                    <a:pt x="646155" y="2397689"/>
                  </a:lnTo>
                  <a:lnTo>
                    <a:pt x="0" y="171960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5204846" y="250553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BB00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Freeform 201"/>
            <p:cNvSpPr/>
            <p:nvPr/>
          </p:nvSpPr>
          <p:spPr>
            <a:xfrm flipH="1">
              <a:off x="5974711" y="2505535"/>
              <a:ext cx="777073" cy="1572666"/>
            </a:xfrm>
            <a:custGeom>
              <a:avLst/>
              <a:gdLst>
                <a:gd name="connsiteX0" fmla="*/ 1068831 w 1068831"/>
                <a:gd name="connsiteY0" fmla="*/ 0 h 2163135"/>
                <a:gd name="connsiteX1" fmla="*/ 1068831 w 1068831"/>
                <a:gd name="connsiteY1" fmla="*/ 1618593 h 2163135"/>
                <a:gd name="connsiteX2" fmla="*/ 0 w 1068831"/>
                <a:gd name="connsiteY2" fmla="*/ 2163135 h 216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8831" h="2163135">
                  <a:moveTo>
                    <a:pt x="1068831" y="0"/>
                  </a:moveTo>
                  <a:lnTo>
                    <a:pt x="1068831" y="1618593"/>
                  </a:lnTo>
                  <a:lnTo>
                    <a:pt x="0" y="216313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3161319" y="4751139"/>
            <a:ext cx="7855838" cy="1188720"/>
            <a:chOff x="2168081" y="1704157"/>
            <a:chExt cx="7855838" cy="1188720"/>
          </a:xfrm>
        </p:grpSpPr>
        <p:sp>
          <p:nvSpPr>
            <p:cNvPr id="208" name="Rounded Rectangle 207"/>
            <p:cNvSpPr/>
            <p:nvPr/>
          </p:nvSpPr>
          <p:spPr>
            <a:xfrm>
              <a:off x="2168081" y="1704157"/>
              <a:ext cx="7855838" cy="118872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ounded Rectangle 208"/>
            <p:cNvSpPr/>
            <p:nvPr/>
          </p:nvSpPr>
          <p:spPr>
            <a:xfrm>
              <a:off x="2255520" y="1795597"/>
              <a:ext cx="7680960" cy="100584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FFFF00">
                    <a:alpha val="85000"/>
                  </a:srgbClr>
                </a:gs>
                <a:gs pos="100000">
                  <a:srgbClr val="FFC000">
                    <a:alpha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" name="Rounded Rectangle 209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একাকী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‘মৌ’ ও ‘মৌয়াল’ শব্দের অর্থ শিখেছি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‘চ্ছ’ যুক্তবর্ণটি শিখেছি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প্রশ্নের উত্তর দিয়েছি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প্রশ্ন ও উত্তরের খেলা খেলেছি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3360979" y="4934019"/>
            <a:ext cx="7498080" cy="8229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C339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 প্রশ্নের উত্তর দিয়েছি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0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08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9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1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2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32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0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10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8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6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1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8" dur="10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72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1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5" grpId="0" animBg="1"/>
          <p:bldP spid="215" grpId="1" animBg="1"/>
          <p:bldP spid="216" grpId="0" animBg="1"/>
          <p:bldP spid="216" grpId="1" animBg="1"/>
          <p:bldP spid="217" grpId="0" animBg="1"/>
          <p:bldP spid="217" grpId="1" animBg="1"/>
          <p:bldP spid="218" grpId="0" animBg="1"/>
          <p:bldP spid="218" grpId="1" animBg="1"/>
          <p:bldP spid="219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50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2" dur="5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4" dur="5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6" dur="5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8" dur="5000" fill="hold"/>
                                            <p:tgtEl>
                                              <p:spTgt spid="14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0" dur="5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2" dur="50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3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4" dur="5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5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6" dur="50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8" dur="50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9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0" dur="5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8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3" dur="500"/>
                                            <p:tgtEl>
                                              <p:spTgt spid="1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2" presetClass="entr" presetSubtype="8" repeatCount="indefinite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6" dur="500"/>
                                            <p:tgtEl>
                                              <p:spTgt spid="1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22" presetClass="entr" presetSubtype="8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22" presetClass="entr" presetSubtype="8" repeatCount="indefinite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8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9" dur="10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2" dur="10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3" fill="hold">
                          <p:stCondLst>
                            <p:cond delay="indefinite"/>
                          </p:stCondLst>
                          <p:childTnLst>
                            <p:par>
                              <p:cTn id="1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5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16" dur="500"/>
                                            <p:tgtEl>
                                              <p:spTgt spid="2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0" dur="10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24" dur="500"/>
                                            <p:tgtEl>
                                              <p:spTgt spid="2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8" dur="10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32" dur="500"/>
                                            <p:tgtEl>
                                              <p:spTgt spid="2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6" dur="10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0" dur="500"/>
                                            <p:tgtEl>
                                              <p:spTgt spid="2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4" dur="10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5" fill="hold">
                          <p:stCondLst>
                            <p:cond delay="indefinite"/>
                          </p:stCondLst>
                          <p:childTnLst>
                            <p:par>
                              <p:cTn id="1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7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48" dur="500"/>
                                            <p:tgtEl>
                                              <p:spTgt spid="2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2" dur="10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3" fill="hold">
                          <p:stCondLst>
                            <p:cond delay="indefinite"/>
                          </p:stCondLst>
                          <p:childTnLst>
                            <p:par>
                              <p:cTn id="1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5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56" dur="500"/>
                                            <p:tgtEl>
                                              <p:spTgt spid="2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8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0" dur="10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1" fill="hold">
                          <p:stCondLst>
                            <p:cond delay="indefinite"/>
                          </p:stCondLst>
                          <p:childTnLst>
                            <p:par>
                              <p:cTn id="1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3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64" dur="500"/>
                                            <p:tgtEl>
                                              <p:spTgt spid="2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6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8" dur="10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9" fill="hold">
                          <p:stCondLst>
                            <p:cond delay="indefinite"/>
                          </p:stCondLst>
                          <p:childTnLst>
                            <p:par>
                              <p:cTn id="1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1" presetID="22" presetClass="exit" presetSubtype="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right)">
                                          <p:cBhvr>
                                            <p:cTn id="172" dur="500"/>
                                            <p:tgtEl>
                                              <p:spTgt spid="2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6" dur="1000"/>
                                            <p:tgtEl>
                                              <p:spTgt spid="2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8" grpId="0" animBg="1"/>
          <p:bldP spid="210" grpId="0" animBg="1"/>
          <p:bldP spid="210" grpId="1" animBg="1"/>
          <p:bldP spid="211" grpId="0" animBg="1"/>
          <p:bldP spid="211" grpId="1" animBg="1"/>
          <p:bldP spid="212" grpId="0" animBg="1"/>
          <p:bldP spid="212" grpId="1" animBg="1"/>
          <p:bldP spid="213" grpId="0" animBg="1"/>
          <p:bldP spid="213" grpId="1" animBg="1"/>
          <p:bldP spid="215" grpId="0" animBg="1"/>
          <p:bldP spid="215" grpId="1" animBg="1"/>
          <p:bldP spid="216" grpId="0" animBg="1"/>
          <p:bldP spid="216" grpId="1" animBg="1"/>
          <p:bldP spid="217" grpId="0" animBg="1"/>
          <p:bldP spid="217" grpId="1" animBg="1"/>
          <p:bldP spid="218" grpId="0" animBg="1"/>
          <p:bldP spid="218" grpId="1" animBg="1"/>
          <p:bldP spid="219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>
                <a:lumMod val="95000"/>
              </a:schemeClr>
            </a:gs>
            <a:gs pos="0">
              <a:srgbClr val="CC3399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563008" y="4199766"/>
            <a:ext cx="4940679" cy="2123658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57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শিখেছি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373055" y="462869"/>
            <a:ext cx="3669781" cy="4975859"/>
            <a:chOff x="8503687" y="462869"/>
            <a:chExt cx="3669781" cy="4975859"/>
          </a:xfrm>
        </p:grpSpPr>
        <p:grpSp>
          <p:nvGrpSpPr>
            <p:cNvPr id="63" name="Group 62"/>
            <p:cNvGrpSpPr/>
            <p:nvPr/>
          </p:nvGrpSpPr>
          <p:grpSpPr>
            <a:xfrm>
              <a:off x="9654784" y="462869"/>
              <a:ext cx="1367586" cy="1367586"/>
              <a:chOff x="5412208" y="1847051"/>
              <a:chExt cx="1367586" cy="1367586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5412208" y="1847051"/>
                <a:ext cx="1367586" cy="1367586"/>
                <a:chOff x="5412208" y="2745208"/>
                <a:chExt cx="1367586" cy="1367586"/>
              </a:xfrm>
            </p:grpSpPr>
            <p:sp>
              <p:nvSpPr>
                <p:cNvPr id="26" name="Freeform 25"/>
                <p:cNvSpPr/>
                <p:nvPr/>
              </p:nvSpPr>
              <p:spPr>
                <a:xfrm>
                  <a:off x="5772101" y="2745208"/>
                  <a:ext cx="303992" cy="311847"/>
                </a:xfrm>
                <a:custGeom>
                  <a:avLst/>
                  <a:gdLst>
                    <a:gd name="connsiteX0" fmla="*/ 303992 w 303992"/>
                    <a:gd name="connsiteY0" fmla="*/ 0 h 311847"/>
                    <a:gd name="connsiteX1" fmla="*/ 286889 w 303992"/>
                    <a:gd name="connsiteY1" fmla="*/ 276689 h 311847"/>
                    <a:gd name="connsiteX2" fmla="*/ 241101 w 303992"/>
                    <a:gd name="connsiteY2" fmla="*/ 281305 h 311847"/>
                    <a:gd name="connsiteX3" fmla="*/ 163983 w 303992"/>
                    <a:gd name="connsiteY3" fmla="*/ 305243 h 311847"/>
                    <a:gd name="connsiteX4" fmla="*/ 151816 w 303992"/>
                    <a:gd name="connsiteY4" fmla="*/ 311847 h 311847"/>
                    <a:gd name="connsiteX5" fmla="*/ 0 w 303992"/>
                    <a:gd name="connsiteY5" fmla="*/ 82801 h 311847"/>
                    <a:gd name="connsiteX6" fmla="*/ 56955 w 303992"/>
                    <a:gd name="connsiteY6" fmla="*/ 51887 h 311847"/>
                    <a:gd name="connsiteX7" fmla="*/ 185686 w 303992"/>
                    <a:gd name="connsiteY7" fmla="*/ 11926 h 311847"/>
                    <a:gd name="connsiteX8" fmla="*/ 303992 w 303992"/>
                    <a:gd name="connsiteY8" fmla="*/ 0 h 31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992" h="311847">
                      <a:moveTo>
                        <a:pt x="303992" y="0"/>
                      </a:moveTo>
                      <a:lnTo>
                        <a:pt x="286889" y="276689"/>
                      </a:lnTo>
                      <a:lnTo>
                        <a:pt x="241101" y="281305"/>
                      </a:lnTo>
                      <a:cubicBezTo>
                        <a:pt x="214357" y="286778"/>
                        <a:pt x="188559" y="294849"/>
                        <a:pt x="163983" y="305243"/>
                      </a:cubicBezTo>
                      <a:lnTo>
                        <a:pt x="151816" y="311847"/>
                      </a:lnTo>
                      <a:lnTo>
                        <a:pt x="0" y="82801"/>
                      </a:lnTo>
                      <a:lnTo>
                        <a:pt x="56955" y="51887"/>
                      </a:lnTo>
                      <a:cubicBezTo>
                        <a:pt x="97979" y="34535"/>
                        <a:pt x="141043" y="21062"/>
                        <a:pt x="185686" y="11926"/>
                      </a:cubicBezTo>
                      <a:lnTo>
                        <a:pt x="303992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6115907" y="2745208"/>
                  <a:ext cx="303992" cy="311847"/>
                </a:xfrm>
                <a:custGeom>
                  <a:avLst/>
                  <a:gdLst>
                    <a:gd name="connsiteX0" fmla="*/ 0 w 303992"/>
                    <a:gd name="connsiteY0" fmla="*/ 0 h 311847"/>
                    <a:gd name="connsiteX1" fmla="*/ 118306 w 303992"/>
                    <a:gd name="connsiteY1" fmla="*/ 11926 h 311847"/>
                    <a:gd name="connsiteX2" fmla="*/ 247037 w 303992"/>
                    <a:gd name="connsiteY2" fmla="*/ 51887 h 311847"/>
                    <a:gd name="connsiteX3" fmla="*/ 303992 w 303992"/>
                    <a:gd name="connsiteY3" fmla="*/ 82801 h 311847"/>
                    <a:gd name="connsiteX4" fmla="*/ 152176 w 303992"/>
                    <a:gd name="connsiteY4" fmla="*/ 311847 h 311847"/>
                    <a:gd name="connsiteX5" fmla="*/ 140009 w 303992"/>
                    <a:gd name="connsiteY5" fmla="*/ 305243 h 311847"/>
                    <a:gd name="connsiteX6" fmla="*/ 62891 w 303992"/>
                    <a:gd name="connsiteY6" fmla="*/ 281305 h 311847"/>
                    <a:gd name="connsiteX7" fmla="*/ 17103 w 303992"/>
                    <a:gd name="connsiteY7" fmla="*/ 276689 h 311847"/>
                    <a:gd name="connsiteX8" fmla="*/ 0 w 303992"/>
                    <a:gd name="connsiteY8" fmla="*/ 0 h 31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992" h="311847">
                      <a:moveTo>
                        <a:pt x="0" y="0"/>
                      </a:moveTo>
                      <a:lnTo>
                        <a:pt x="118306" y="11926"/>
                      </a:lnTo>
                      <a:cubicBezTo>
                        <a:pt x="162950" y="21062"/>
                        <a:pt x="206014" y="34535"/>
                        <a:pt x="247037" y="51887"/>
                      </a:cubicBezTo>
                      <a:lnTo>
                        <a:pt x="303992" y="82801"/>
                      </a:lnTo>
                      <a:lnTo>
                        <a:pt x="152176" y="311847"/>
                      </a:lnTo>
                      <a:lnTo>
                        <a:pt x="140009" y="305243"/>
                      </a:lnTo>
                      <a:cubicBezTo>
                        <a:pt x="115433" y="294849"/>
                        <a:pt x="89635" y="286778"/>
                        <a:pt x="62891" y="281305"/>
                      </a:cubicBezTo>
                      <a:lnTo>
                        <a:pt x="17103" y="2766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514057" y="2847057"/>
                  <a:ext cx="345724" cy="345724"/>
                </a:xfrm>
                <a:custGeom>
                  <a:avLst/>
                  <a:gdLst>
                    <a:gd name="connsiteX0" fmla="*/ 222949 w 345724"/>
                    <a:gd name="connsiteY0" fmla="*/ 0 h 345724"/>
                    <a:gd name="connsiteX1" fmla="*/ 345724 w 345724"/>
                    <a:gd name="connsiteY1" fmla="*/ 246649 h 345724"/>
                    <a:gd name="connsiteX2" fmla="*/ 291439 w 345724"/>
                    <a:gd name="connsiteY2" fmla="*/ 291439 h 345724"/>
                    <a:gd name="connsiteX3" fmla="*/ 246649 w 345724"/>
                    <a:gd name="connsiteY3" fmla="*/ 345724 h 345724"/>
                    <a:gd name="connsiteX4" fmla="*/ 0 w 345724"/>
                    <a:gd name="connsiteY4" fmla="*/ 222949 h 345724"/>
                    <a:gd name="connsiteX5" fmla="*/ 13267 w 345724"/>
                    <a:gd name="connsiteY5" fmla="*/ 198506 h 345724"/>
                    <a:gd name="connsiteX6" fmla="*/ 198506 w 345724"/>
                    <a:gd name="connsiteY6" fmla="*/ 13267 h 345724"/>
                    <a:gd name="connsiteX7" fmla="*/ 222949 w 345724"/>
                    <a:gd name="connsiteY7" fmla="*/ 0 h 34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724" h="345724">
                      <a:moveTo>
                        <a:pt x="222949" y="0"/>
                      </a:moveTo>
                      <a:lnTo>
                        <a:pt x="345724" y="246649"/>
                      </a:lnTo>
                      <a:lnTo>
                        <a:pt x="291439" y="291439"/>
                      </a:lnTo>
                      <a:lnTo>
                        <a:pt x="246649" y="345724"/>
                      </a:lnTo>
                      <a:lnTo>
                        <a:pt x="0" y="222949"/>
                      </a:lnTo>
                      <a:lnTo>
                        <a:pt x="13267" y="198506"/>
                      </a:lnTo>
                      <a:cubicBezTo>
                        <a:pt x="62564" y="125536"/>
                        <a:pt x="125536" y="62564"/>
                        <a:pt x="198506" y="13267"/>
                      </a:cubicBezTo>
                      <a:lnTo>
                        <a:pt x="2229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6332219" y="2847057"/>
                  <a:ext cx="345724" cy="345724"/>
                </a:xfrm>
                <a:custGeom>
                  <a:avLst/>
                  <a:gdLst>
                    <a:gd name="connsiteX0" fmla="*/ 122775 w 345724"/>
                    <a:gd name="connsiteY0" fmla="*/ 0 h 345724"/>
                    <a:gd name="connsiteX1" fmla="*/ 147218 w 345724"/>
                    <a:gd name="connsiteY1" fmla="*/ 13267 h 345724"/>
                    <a:gd name="connsiteX2" fmla="*/ 332457 w 345724"/>
                    <a:gd name="connsiteY2" fmla="*/ 198506 h 345724"/>
                    <a:gd name="connsiteX3" fmla="*/ 345724 w 345724"/>
                    <a:gd name="connsiteY3" fmla="*/ 222949 h 345724"/>
                    <a:gd name="connsiteX4" fmla="*/ 99075 w 345724"/>
                    <a:gd name="connsiteY4" fmla="*/ 345724 h 345724"/>
                    <a:gd name="connsiteX5" fmla="*/ 54285 w 345724"/>
                    <a:gd name="connsiteY5" fmla="*/ 291439 h 345724"/>
                    <a:gd name="connsiteX6" fmla="*/ 0 w 345724"/>
                    <a:gd name="connsiteY6" fmla="*/ 246649 h 345724"/>
                    <a:gd name="connsiteX7" fmla="*/ 122775 w 345724"/>
                    <a:gd name="connsiteY7" fmla="*/ 0 h 34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724" h="345724">
                      <a:moveTo>
                        <a:pt x="122775" y="0"/>
                      </a:moveTo>
                      <a:lnTo>
                        <a:pt x="147218" y="13267"/>
                      </a:lnTo>
                      <a:cubicBezTo>
                        <a:pt x="220188" y="62564"/>
                        <a:pt x="283160" y="125536"/>
                        <a:pt x="332457" y="198506"/>
                      </a:cubicBezTo>
                      <a:lnTo>
                        <a:pt x="345724" y="222949"/>
                      </a:lnTo>
                      <a:lnTo>
                        <a:pt x="99075" y="345724"/>
                      </a:lnTo>
                      <a:lnTo>
                        <a:pt x="54285" y="291439"/>
                      </a:lnTo>
                      <a:lnTo>
                        <a:pt x="0" y="246649"/>
                      </a:lnTo>
                      <a:lnTo>
                        <a:pt x="12277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5412208" y="3105101"/>
                  <a:ext cx="311847" cy="303992"/>
                </a:xfrm>
                <a:custGeom>
                  <a:avLst/>
                  <a:gdLst>
                    <a:gd name="connsiteX0" fmla="*/ 82801 w 311847"/>
                    <a:gd name="connsiteY0" fmla="*/ 0 h 303992"/>
                    <a:gd name="connsiteX1" fmla="*/ 311847 w 311847"/>
                    <a:gd name="connsiteY1" fmla="*/ 151816 h 303992"/>
                    <a:gd name="connsiteX2" fmla="*/ 305243 w 311847"/>
                    <a:gd name="connsiteY2" fmla="*/ 163983 h 303992"/>
                    <a:gd name="connsiteX3" fmla="*/ 281305 w 311847"/>
                    <a:gd name="connsiteY3" fmla="*/ 241101 h 303992"/>
                    <a:gd name="connsiteX4" fmla="*/ 276689 w 311847"/>
                    <a:gd name="connsiteY4" fmla="*/ 286889 h 303992"/>
                    <a:gd name="connsiteX5" fmla="*/ 0 w 311847"/>
                    <a:gd name="connsiteY5" fmla="*/ 303992 h 303992"/>
                    <a:gd name="connsiteX6" fmla="*/ 11926 w 311847"/>
                    <a:gd name="connsiteY6" fmla="*/ 185686 h 303992"/>
                    <a:gd name="connsiteX7" fmla="*/ 51887 w 311847"/>
                    <a:gd name="connsiteY7" fmla="*/ 56955 h 303992"/>
                    <a:gd name="connsiteX8" fmla="*/ 82801 w 311847"/>
                    <a:gd name="connsiteY8" fmla="*/ 0 h 3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1847" h="303992">
                      <a:moveTo>
                        <a:pt x="82801" y="0"/>
                      </a:moveTo>
                      <a:lnTo>
                        <a:pt x="311847" y="151816"/>
                      </a:lnTo>
                      <a:lnTo>
                        <a:pt x="305243" y="163983"/>
                      </a:lnTo>
                      <a:cubicBezTo>
                        <a:pt x="294849" y="188559"/>
                        <a:pt x="286778" y="214357"/>
                        <a:pt x="281305" y="241101"/>
                      </a:cubicBezTo>
                      <a:lnTo>
                        <a:pt x="276689" y="286889"/>
                      </a:lnTo>
                      <a:lnTo>
                        <a:pt x="0" y="303992"/>
                      </a:lnTo>
                      <a:lnTo>
                        <a:pt x="11926" y="185686"/>
                      </a:lnTo>
                      <a:cubicBezTo>
                        <a:pt x="21062" y="141043"/>
                        <a:pt x="34535" y="97979"/>
                        <a:pt x="51887" y="56955"/>
                      </a:cubicBezTo>
                      <a:lnTo>
                        <a:pt x="8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6467947" y="3105101"/>
                  <a:ext cx="311847" cy="303992"/>
                </a:xfrm>
                <a:custGeom>
                  <a:avLst/>
                  <a:gdLst>
                    <a:gd name="connsiteX0" fmla="*/ 229046 w 311847"/>
                    <a:gd name="connsiteY0" fmla="*/ 0 h 303992"/>
                    <a:gd name="connsiteX1" fmla="*/ 259960 w 311847"/>
                    <a:gd name="connsiteY1" fmla="*/ 56955 h 303992"/>
                    <a:gd name="connsiteX2" fmla="*/ 299921 w 311847"/>
                    <a:gd name="connsiteY2" fmla="*/ 185686 h 303992"/>
                    <a:gd name="connsiteX3" fmla="*/ 311847 w 311847"/>
                    <a:gd name="connsiteY3" fmla="*/ 303992 h 303992"/>
                    <a:gd name="connsiteX4" fmla="*/ 35158 w 311847"/>
                    <a:gd name="connsiteY4" fmla="*/ 286889 h 303992"/>
                    <a:gd name="connsiteX5" fmla="*/ 30542 w 311847"/>
                    <a:gd name="connsiteY5" fmla="*/ 241101 h 303992"/>
                    <a:gd name="connsiteX6" fmla="*/ 6604 w 311847"/>
                    <a:gd name="connsiteY6" fmla="*/ 163983 h 303992"/>
                    <a:gd name="connsiteX7" fmla="*/ 0 w 311847"/>
                    <a:gd name="connsiteY7" fmla="*/ 151816 h 303992"/>
                    <a:gd name="connsiteX8" fmla="*/ 229046 w 311847"/>
                    <a:gd name="connsiteY8" fmla="*/ 0 h 3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1847" h="303992">
                      <a:moveTo>
                        <a:pt x="229046" y="0"/>
                      </a:moveTo>
                      <a:lnTo>
                        <a:pt x="259960" y="56955"/>
                      </a:lnTo>
                      <a:cubicBezTo>
                        <a:pt x="277312" y="97979"/>
                        <a:pt x="290786" y="141043"/>
                        <a:pt x="299921" y="185686"/>
                      </a:cubicBezTo>
                      <a:lnTo>
                        <a:pt x="311847" y="303992"/>
                      </a:lnTo>
                      <a:lnTo>
                        <a:pt x="35158" y="286889"/>
                      </a:lnTo>
                      <a:lnTo>
                        <a:pt x="30542" y="241101"/>
                      </a:lnTo>
                      <a:cubicBezTo>
                        <a:pt x="25070" y="214357"/>
                        <a:pt x="16998" y="188559"/>
                        <a:pt x="6604" y="163983"/>
                      </a:cubicBezTo>
                      <a:lnTo>
                        <a:pt x="0" y="151816"/>
                      </a:lnTo>
                      <a:lnTo>
                        <a:pt x="22904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5412208" y="3448907"/>
                  <a:ext cx="311847" cy="303992"/>
                </a:xfrm>
                <a:custGeom>
                  <a:avLst/>
                  <a:gdLst>
                    <a:gd name="connsiteX0" fmla="*/ 0 w 311847"/>
                    <a:gd name="connsiteY0" fmla="*/ 0 h 303992"/>
                    <a:gd name="connsiteX1" fmla="*/ 276689 w 311847"/>
                    <a:gd name="connsiteY1" fmla="*/ 17103 h 303992"/>
                    <a:gd name="connsiteX2" fmla="*/ 281305 w 311847"/>
                    <a:gd name="connsiteY2" fmla="*/ 62891 h 303992"/>
                    <a:gd name="connsiteX3" fmla="*/ 305243 w 311847"/>
                    <a:gd name="connsiteY3" fmla="*/ 140009 h 303992"/>
                    <a:gd name="connsiteX4" fmla="*/ 311847 w 311847"/>
                    <a:gd name="connsiteY4" fmla="*/ 152176 h 303992"/>
                    <a:gd name="connsiteX5" fmla="*/ 82801 w 311847"/>
                    <a:gd name="connsiteY5" fmla="*/ 303992 h 303992"/>
                    <a:gd name="connsiteX6" fmla="*/ 51887 w 311847"/>
                    <a:gd name="connsiteY6" fmla="*/ 247037 h 303992"/>
                    <a:gd name="connsiteX7" fmla="*/ 11926 w 311847"/>
                    <a:gd name="connsiteY7" fmla="*/ 118306 h 303992"/>
                    <a:gd name="connsiteX8" fmla="*/ 0 w 311847"/>
                    <a:gd name="connsiteY8" fmla="*/ 0 h 3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1847" h="303992">
                      <a:moveTo>
                        <a:pt x="0" y="0"/>
                      </a:moveTo>
                      <a:lnTo>
                        <a:pt x="276689" y="17103"/>
                      </a:lnTo>
                      <a:lnTo>
                        <a:pt x="281305" y="62891"/>
                      </a:lnTo>
                      <a:cubicBezTo>
                        <a:pt x="286778" y="89635"/>
                        <a:pt x="294849" y="115433"/>
                        <a:pt x="305243" y="140009"/>
                      </a:cubicBezTo>
                      <a:lnTo>
                        <a:pt x="311847" y="152176"/>
                      </a:lnTo>
                      <a:lnTo>
                        <a:pt x="82801" y="303992"/>
                      </a:lnTo>
                      <a:lnTo>
                        <a:pt x="51887" y="247037"/>
                      </a:lnTo>
                      <a:cubicBezTo>
                        <a:pt x="34535" y="206013"/>
                        <a:pt x="21062" y="162950"/>
                        <a:pt x="11926" y="11830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6467947" y="3448907"/>
                  <a:ext cx="311847" cy="303992"/>
                </a:xfrm>
                <a:custGeom>
                  <a:avLst/>
                  <a:gdLst>
                    <a:gd name="connsiteX0" fmla="*/ 311847 w 311847"/>
                    <a:gd name="connsiteY0" fmla="*/ 0 h 303992"/>
                    <a:gd name="connsiteX1" fmla="*/ 299921 w 311847"/>
                    <a:gd name="connsiteY1" fmla="*/ 118306 h 303992"/>
                    <a:gd name="connsiteX2" fmla="*/ 259960 w 311847"/>
                    <a:gd name="connsiteY2" fmla="*/ 247037 h 303992"/>
                    <a:gd name="connsiteX3" fmla="*/ 229046 w 311847"/>
                    <a:gd name="connsiteY3" fmla="*/ 303992 h 303992"/>
                    <a:gd name="connsiteX4" fmla="*/ 0 w 311847"/>
                    <a:gd name="connsiteY4" fmla="*/ 152176 h 303992"/>
                    <a:gd name="connsiteX5" fmla="*/ 6604 w 311847"/>
                    <a:gd name="connsiteY5" fmla="*/ 140009 h 303992"/>
                    <a:gd name="connsiteX6" fmla="*/ 30542 w 311847"/>
                    <a:gd name="connsiteY6" fmla="*/ 62891 h 303992"/>
                    <a:gd name="connsiteX7" fmla="*/ 35158 w 311847"/>
                    <a:gd name="connsiteY7" fmla="*/ 17103 h 303992"/>
                    <a:gd name="connsiteX8" fmla="*/ 311847 w 311847"/>
                    <a:gd name="connsiteY8" fmla="*/ 0 h 303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1847" h="303992">
                      <a:moveTo>
                        <a:pt x="311847" y="0"/>
                      </a:moveTo>
                      <a:lnTo>
                        <a:pt x="299921" y="118306"/>
                      </a:lnTo>
                      <a:cubicBezTo>
                        <a:pt x="290786" y="162950"/>
                        <a:pt x="277312" y="206013"/>
                        <a:pt x="259960" y="247037"/>
                      </a:cubicBezTo>
                      <a:lnTo>
                        <a:pt x="229046" y="303992"/>
                      </a:lnTo>
                      <a:lnTo>
                        <a:pt x="0" y="152176"/>
                      </a:lnTo>
                      <a:lnTo>
                        <a:pt x="6604" y="140009"/>
                      </a:lnTo>
                      <a:cubicBezTo>
                        <a:pt x="16998" y="115433"/>
                        <a:pt x="25070" y="89635"/>
                        <a:pt x="30542" y="62891"/>
                      </a:cubicBezTo>
                      <a:lnTo>
                        <a:pt x="35158" y="17103"/>
                      </a:lnTo>
                      <a:lnTo>
                        <a:pt x="31184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>
                  <a:off x="5514057" y="3665219"/>
                  <a:ext cx="345724" cy="345724"/>
                </a:xfrm>
                <a:custGeom>
                  <a:avLst/>
                  <a:gdLst>
                    <a:gd name="connsiteX0" fmla="*/ 246649 w 345724"/>
                    <a:gd name="connsiteY0" fmla="*/ 0 h 345724"/>
                    <a:gd name="connsiteX1" fmla="*/ 291439 w 345724"/>
                    <a:gd name="connsiteY1" fmla="*/ 54285 h 345724"/>
                    <a:gd name="connsiteX2" fmla="*/ 345724 w 345724"/>
                    <a:gd name="connsiteY2" fmla="*/ 99075 h 345724"/>
                    <a:gd name="connsiteX3" fmla="*/ 222949 w 345724"/>
                    <a:gd name="connsiteY3" fmla="*/ 345724 h 345724"/>
                    <a:gd name="connsiteX4" fmla="*/ 198506 w 345724"/>
                    <a:gd name="connsiteY4" fmla="*/ 332457 h 345724"/>
                    <a:gd name="connsiteX5" fmla="*/ 13267 w 345724"/>
                    <a:gd name="connsiteY5" fmla="*/ 147218 h 345724"/>
                    <a:gd name="connsiteX6" fmla="*/ 0 w 345724"/>
                    <a:gd name="connsiteY6" fmla="*/ 122775 h 345724"/>
                    <a:gd name="connsiteX7" fmla="*/ 246649 w 345724"/>
                    <a:gd name="connsiteY7" fmla="*/ 0 h 34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724" h="345724">
                      <a:moveTo>
                        <a:pt x="246649" y="0"/>
                      </a:moveTo>
                      <a:lnTo>
                        <a:pt x="291439" y="54285"/>
                      </a:lnTo>
                      <a:lnTo>
                        <a:pt x="345724" y="99075"/>
                      </a:lnTo>
                      <a:lnTo>
                        <a:pt x="222949" y="345724"/>
                      </a:lnTo>
                      <a:lnTo>
                        <a:pt x="198506" y="332457"/>
                      </a:lnTo>
                      <a:cubicBezTo>
                        <a:pt x="125536" y="283160"/>
                        <a:pt x="62564" y="220188"/>
                        <a:pt x="13267" y="147218"/>
                      </a:cubicBezTo>
                      <a:lnTo>
                        <a:pt x="0" y="122775"/>
                      </a:lnTo>
                      <a:lnTo>
                        <a:pt x="24664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>
                <a:xfrm>
                  <a:off x="6332219" y="3665219"/>
                  <a:ext cx="345724" cy="345724"/>
                </a:xfrm>
                <a:custGeom>
                  <a:avLst/>
                  <a:gdLst>
                    <a:gd name="connsiteX0" fmla="*/ 99075 w 345724"/>
                    <a:gd name="connsiteY0" fmla="*/ 0 h 345724"/>
                    <a:gd name="connsiteX1" fmla="*/ 345724 w 345724"/>
                    <a:gd name="connsiteY1" fmla="*/ 122775 h 345724"/>
                    <a:gd name="connsiteX2" fmla="*/ 332457 w 345724"/>
                    <a:gd name="connsiteY2" fmla="*/ 147218 h 345724"/>
                    <a:gd name="connsiteX3" fmla="*/ 147218 w 345724"/>
                    <a:gd name="connsiteY3" fmla="*/ 332457 h 345724"/>
                    <a:gd name="connsiteX4" fmla="*/ 122775 w 345724"/>
                    <a:gd name="connsiteY4" fmla="*/ 345724 h 345724"/>
                    <a:gd name="connsiteX5" fmla="*/ 0 w 345724"/>
                    <a:gd name="connsiteY5" fmla="*/ 99075 h 345724"/>
                    <a:gd name="connsiteX6" fmla="*/ 54285 w 345724"/>
                    <a:gd name="connsiteY6" fmla="*/ 54285 h 345724"/>
                    <a:gd name="connsiteX7" fmla="*/ 99075 w 345724"/>
                    <a:gd name="connsiteY7" fmla="*/ 0 h 345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5724" h="345724">
                      <a:moveTo>
                        <a:pt x="99075" y="0"/>
                      </a:moveTo>
                      <a:lnTo>
                        <a:pt x="345724" y="122775"/>
                      </a:lnTo>
                      <a:lnTo>
                        <a:pt x="332457" y="147218"/>
                      </a:lnTo>
                      <a:cubicBezTo>
                        <a:pt x="283160" y="220188"/>
                        <a:pt x="220188" y="283160"/>
                        <a:pt x="147218" y="332457"/>
                      </a:cubicBezTo>
                      <a:lnTo>
                        <a:pt x="122775" y="345724"/>
                      </a:lnTo>
                      <a:lnTo>
                        <a:pt x="0" y="99075"/>
                      </a:lnTo>
                      <a:lnTo>
                        <a:pt x="54285" y="54285"/>
                      </a:lnTo>
                      <a:lnTo>
                        <a:pt x="9907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5772101" y="3800947"/>
                  <a:ext cx="303992" cy="311847"/>
                </a:xfrm>
                <a:custGeom>
                  <a:avLst/>
                  <a:gdLst>
                    <a:gd name="connsiteX0" fmla="*/ 151816 w 303992"/>
                    <a:gd name="connsiteY0" fmla="*/ 0 h 311847"/>
                    <a:gd name="connsiteX1" fmla="*/ 163983 w 303992"/>
                    <a:gd name="connsiteY1" fmla="*/ 6604 h 311847"/>
                    <a:gd name="connsiteX2" fmla="*/ 241101 w 303992"/>
                    <a:gd name="connsiteY2" fmla="*/ 30542 h 311847"/>
                    <a:gd name="connsiteX3" fmla="*/ 286889 w 303992"/>
                    <a:gd name="connsiteY3" fmla="*/ 35158 h 311847"/>
                    <a:gd name="connsiteX4" fmla="*/ 303992 w 303992"/>
                    <a:gd name="connsiteY4" fmla="*/ 311847 h 311847"/>
                    <a:gd name="connsiteX5" fmla="*/ 185686 w 303992"/>
                    <a:gd name="connsiteY5" fmla="*/ 299921 h 311847"/>
                    <a:gd name="connsiteX6" fmla="*/ 56955 w 303992"/>
                    <a:gd name="connsiteY6" fmla="*/ 259960 h 311847"/>
                    <a:gd name="connsiteX7" fmla="*/ 0 w 303992"/>
                    <a:gd name="connsiteY7" fmla="*/ 229046 h 311847"/>
                    <a:gd name="connsiteX8" fmla="*/ 151816 w 303992"/>
                    <a:gd name="connsiteY8" fmla="*/ 0 h 31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992" h="311847">
                      <a:moveTo>
                        <a:pt x="151816" y="0"/>
                      </a:moveTo>
                      <a:lnTo>
                        <a:pt x="163983" y="6604"/>
                      </a:lnTo>
                      <a:cubicBezTo>
                        <a:pt x="188559" y="16998"/>
                        <a:pt x="214357" y="25070"/>
                        <a:pt x="241101" y="30542"/>
                      </a:cubicBezTo>
                      <a:lnTo>
                        <a:pt x="286889" y="35158"/>
                      </a:lnTo>
                      <a:lnTo>
                        <a:pt x="303992" y="311847"/>
                      </a:lnTo>
                      <a:lnTo>
                        <a:pt x="185686" y="299921"/>
                      </a:lnTo>
                      <a:cubicBezTo>
                        <a:pt x="141043" y="290786"/>
                        <a:pt x="97979" y="277312"/>
                        <a:pt x="56955" y="259960"/>
                      </a:cubicBezTo>
                      <a:lnTo>
                        <a:pt x="0" y="229046"/>
                      </a:lnTo>
                      <a:lnTo>
                        <a:pt x="15181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>
                  <a:off x="6115907" y="3800947"/>
                  <a:ext cx="303992" cy="311847"/>
                </a:xfrm>
                <a:custGeom>
                  <a:avLst/>
                  <a:gdLst>
                    <a:gd name="connsiteX0" fmla="*/ 152176 w 303992"/>
                    <a:gd name="connsiteY0" fmla="*/ 0 h 311847"/>
                    <a:gd name="connsiteX1" fmla="*/ 303992 w 303992"/>
                    <a:gd name="connsiteY1" fmla="*/ 229046 h 311847"/>
                    <a:gd name="connsiteX2" fmla="*/ 247037 w 303992"/>
                    <a:gd name="connsiteY2" fmla="*/ 259960 h 311847"/>
                    <a:gd name="connsiteX3" fmla="*/ 118306 w 303992"/>
                    <a:gd name="connsiteY3" fmla="*/ 299921 h 311847"/>
                    <a:gd name="connsiteX4" fmla="*/ 0 w 303992"/>
                    <a:gd name="connsiteY4" fmla="*/ 311847 h 311847"/>
                    <a:gd name="connsiteX5" fmla="*/ 17103 w 303992"/>
                    <a:gd name="connsiteY5" fmla="*/ 35158 h 311847"/>
                    <a:gd name="connsiteX6" fmla="*/ 62891 w 303992"/>
                    <a:gd name="connsiteY6" fmla="*/ 30542 h 311847"/>
                    <a:gd name="connsiteX7" fmla="*/ 140009 w 303992"/>
                    <a:gd name="connsiteY7" fmla="*/ 6604 h 311847"/>
                    <a:gd name="connsiteX8" fmla="*/ 152176 w 303992"/>
                    <a:gd name="connsiteY8" fmla="*/ 0 h 311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3992" h="311847">
                      <a:moveTo>
                        <a:pt x="152176" y="0"/>
                      </a:moveTo>
                      <a:lnTo>
                        <a:pt x="303992" y="229046"/>
                      </a:lnTo>
                      <a:lnTo>
                        <a:pt x="247037" y="259960"/>
                      </a:lnTo>
                      <a:cubicBezTo>
                        <a:pt x="206014" y="277312"/>
                        <a:pt x="162950" y="290786"/>
                        <a:pt x="118306" y="299921"/>
                      </a:cubicBezTo>
                      <a:lnTo>
                        <a:pt x="0" y="311847"/>
                      </a:lnTo>
                      <a:lnTo>
                        <a:pt x="17103" y="35158"/>
                      </a:lnTo>
                      <a:lnTo>
                        <a:pt x="62891" y="30542"/>
                      </a:lnTo>
                      <a:cubicBezTo>
                        <a:pt x="89635" y="25070"/>
                        <a:pt x="115433" y="16998"/>
                        <a:pt x="140009" y="6604"/>
                      </a:cubicBezTo>
                      <a:lnTo>
                        <a:pt x="15217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50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>
                  <a:noFill/>
                </a:ln>
                <a:effectLst>
                  <a:outerShdw blurRad="50800" dist="12700" dir="16200000" sx="98000" sy="98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5547361" y="1966964"/>
                <a:ext cx="1097280" cy="1097280"/>
                <a:chOff x="5547360" y="2880360"/>
                <a:chExt cx="1097280" cy="1097280"/>
              </a:xfrm>
            </p:grpSpPr>
            <p:sp>
              <p:nvSpPr>
                <p:cNvPr id="54" name="Oval 53"/>
                <p:cNvSpPr/>
                <p:nvPr/>
              </p:nvSpPr>
              <p:spPr>
                <a:xfrm>
                  <a:off x="5547360" y="2880360"/>
                  <a:ext cx="1097280" cy="10972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5638800" y="2971800"/>
                  <a:ext cx="914400" cy="914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 dirty="0">
                    <a:solidFill>
                      <a:srgbClr val="CC33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9209455" y="3180483"/>
              <a:ext cx="2258245" cy="2258245"/>
              <a:chOff x="5141494" y="2310063"/>
              <a:chExt cx="2630905" cy="263090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141494" y="2310063"/>
                <a:ext cx="2630905" cy="2630905"/>
                <a:chOff x="5141494" y="2310063"/>
                <a:chExt cx="2630905" cy="2630905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5141494" y="2310063"/>
                  <a:ext cx="2630905" cy="263090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65100" dist="215900" dir="2700000" sx="97000" sy="97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141494" y="2310063"/>
                  <a:ext cx="2630905" cy="26309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152400" dist="177800" dir="13500000" sx="97000" sy="97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536530" y="2705099"/>
                <a:ext cx="1840833" cy="1840833"/>
                <a:chOff x="5141494" y="2310063"/>
                <a:chExt cx="2630905" cy="2630905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5141494" y="2310063"/>
                  <a:ext cx="2630905" cy="2630905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65100" dist="215900" dir="2700000" sx="97000" sy="97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141494" y="2310063"/>
                  <a:ext cx="2630905" cy="26309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152400" dist="177800" dir="13500000" sx="97000" sy="97000" algn="b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687" y="1839679"/>
              <a:ext cx="3669781" cy="143986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05281" y="3351547"/>
            <a:ext cx="3188187" cy="2594309"/>
            <a:chOff x="843456" y="1592317"/>
            <a:chExt cx="4824248" cy="3925614"/>
          </a:xfrm>
        </p:grpSpPr>
        <p:grpSp>
          <p:nvGrpSpPr>
            <p:cNvPr id="33" name="Group 32"/>
            <p:cNvGrpSpPr/>
            <p:nvPr/>
          </p:nvGrpSpPr>
          <p:grpSpPr>
            <a:xfrm>
              <a:off x="843456" y="1592317"/>
              <a:ext cx="4824248" cy="3925614"/>
              <a:chOff x="843456" y="1592317"/>
              <a:chExt cx="4824248" cy="3925614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843456" y="1592317"/>
                <a:ext cx="4824248" cy="3925614"/>
              </a:xfrm>
              <a:custGeom>
                <a:avLst/>
                <a:gdLst>
                  <a:gd name="connsiteX0" fmla="*/ 3255578 w 4824248"/>
                  <a:gd name="connsiteY0" fmla="*/ 0 h 3925614"/>
                  <a:gd name="connsiteX1" fmla="*/ 3870434 w 4824248"/>
                  <a:gd name="connsiteY1" fmla="*/ 0 h 3925614"/>
                  <a:gd name="connsiteX2" fmla="*/ 3870434 w 4824248"/>
                  <a:gd name="connsiteY2" fmla="*/ 1518487 h 3925614"/>
                  <a:gd name="connsiteX3" fmla="*/ 4824248 w 4824248"/>
                  <a:gd name="connsiteY3" fmla="*/ 2222938 h 3925614"/>
                  <a:gd name="connsiteX4" fmla="*/ 4138448 w 4824248"/>
                  <a:gd name="connsiteY4" fmla="*/ 2222938 h 3925614"/>
                  <a:gd name="connsiteX5" fmla="*/ 4138448 w 4824248"/>
                  <a:gd name="connsiteY5" fmla="*/ 3925614 h 3925614"/>
                  <a:gd name="connsiteX6" fmla="*/ 685800 w 4824248"/>
                  <a:gd name="connsiteY6" fmla="*/ 3925614 h 3925614"/>
                  <a:gd name="connsiteX7" fmla="*/ 685800 w 4824248"/>
                  <a:gd name="connsiteY7" fmla="*/ 2222938 h 3925614"/>
                  <a:gd name="connsiteX8" fmla="*/ 0 w 4824248"/>
                  <a:gd name="connsiteY8" fmla="*/ 2222938 h 3925614"/>
                  <a:gd name="connsiteX9" fmla="*/ 2412124 w 4824248"/>
                  <a:gd name="connsiteY9" fmla="*/ 441435 h 3925614"/>
                  <a:gd name="connsiteX10" fmla="*/ 3255578 w 4824248"/>
                  <a:gd name="connsiteY10" fmla="*/ 1064378 h 392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24248" h="3925614">
                    <a:moveTo>
                      <a:pt x="3255578" y="0"/>
                    </a:moveTo>
                    <a:lnTo>
                      <a:pt x="3870434" y="0"/>
                    </a:lnTo>
                    <a:lnTo>
                      <a:pt x="3870434" y="1518487"/>
                    </a:lnTo>
                    <a:lnTo>
                      <a:pt x="4824248" y="2222938"/>
                    </a:lnTo>
                    <a:lnTo>
                      <a:pt x="4138448" y="2222938"/>
                    </a:lnTo>
                    <a:lnTo>
                      <a:pt x="4138448" y="3925614"/>
                    </a:lnTo>
                    <a:lnTo>
                      <a:pt x="685800" y="3925614"/>
                    </a:lnTo>
                    <a:lnTo>
                      <a:pt x="685800" y="2222938"/>
                    </a:lnTo>
                    <a:lnTo>
                      <a:pt x="0" y="2222938"/>
                    </a:lnTo>
                    <a:lnTo>
                      <a:pt x="2412124" y="441435"/>
                    </a:lnTo>
                    <a:lnTo>
                      <a:pt x="3255578" y="106437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6200">
                <a:solidFill>
                  <a:schemeClr val="bg1"/>
                </a:solidFill>
              </a:ln>
              <a:effectLst>
                <a:innerShdw blurRad="63500" dist="165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910675" y="4207298"/>
                <a:ext cx="689810" cy="12717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035413" y="4383760"/>
                <a:ext cx="501868" cy="912350"/>
              </a:xfrm>
              <a:custGeom>
                <a:avLst/>
                <a:gdLst>
                  <a:gd name="connsiteX0" fmla="*/ 0 w 689810"/>
                  <a:gd name="connsiteY0" fmla="*/ 0 h 1254012"/>
                  <a:gd name="connsiteX1" fmla="*/ 689810 w 689810"/>
                  <a:gd name="connsiteY1" fmla="*/ 184834 h 1254012"/>
                  <a:gd name="connsiteX2" fmla="*/ 689810 w 689810"/>
                  <a:gd name="connsiteY2" fmla="*/ 1069178 h 1254012"/>
                  <a:gd name="connsiteX3" fmla="*/ 0 w 689810"/>
                  <a:gd name="connsiteY3" fmla="*/ 1254012 h 12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10" h="1254012">
                    <a:moveTo>
                      <a:pt x="0" y="0"/>
                    </a:moveTo>
                    <a:lnTo>
                      <a:pt x="689810" y="184834"/>
                    </a:lnTo>
                    <a:lnTo>
                      <a:pt x="689810" y="1069178"/>
                    </a:lnTo>
                    <a:lnTo>
                      <a:pt x="0" y="12540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>
              <a:xfrm flipH="1">
                <a:off x="3973879" y="4383760"/>
                <a:ext cx="501868" cy="912350"/>
              </a:xfrm>
              <a:custGeom>
                <a:avLst/>
                <a:gdLst>
                  <a:gd name="connsiteX0" fmla="*/ 0 w 689810"/>
                  <a:gd name="connsiteY0" fmla="*/ 0 h 1254012"/>
                  <a:gd name="connsiteX1" fmla="*/ 689810 w 689810"/>
                  <a:gd name="connsiteY1" fmla="*/ 184834 h 1254012"/>
                  <a:gd name="connsiteX2" fmla="*/ 689810 w 689810"/>
                  <a:gd name="connsiteY2" fmla="*/ 1069178 h 1254012"/>
                  <a:gd name="connsiteX3" fmla="*/ 0 w 689810"/>
                  <a:gd name="connsiteY3" fmla="*/ 1254012 h 1254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810" h="1254012">
                    <a:moveTo>
                      <a:pt x="0" y="0"/>
                    </a:moveTo>
                    <a:lnTo>
                      <a:pt x="689810" y="184834"/>
                    </a:lnTo>
                    <a:lnTo>
                      <a:pt x="689810" y="1069178"/>
                    </a:lnTo>
                    <a:lnTo>
                      <a:pt x="0" y="125401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>
              <a:off x="2500634" y="2282188"/>
              <a:ext cx="1509892" cy="573307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047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blocks-2d-animation-back-view-of-mature-caucasian-man-in-elegant-outfit-walking-along-the-park-alley-to-sunset-and-dissapearing-concept-of-aging-life-cycle-philosophy_hvh8n3ez8__a30715271d8ae741c222437b14abe3f1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" y="11220"/>
            <a:ext cx="12187124" cy="68355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" y="2897831"/>
            <a:ext cx="121871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থেকো...</a:t>
            </a:r>
          </a:p>
          <a:p>
            <a:pPr algn="ctr"/>
            <a:r>
              <a:rPr lang="bn-IN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আবারও শুভকামনা!</a:t>
            </a:r>
          </a:p>
          <a:p>
            <a:pPr algn="ctr"/>
            <a:r>
              <a:rPr lang="bn-IN" sz="72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বিদায়!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8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nodeType="withEffect">
                                  <p:stCondLst>
                                    <p:cond delay="15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53502" y="878314"/>
            <a:ext cx="6184232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1FF"/>
              </a:gs>
              <a:gs pos="100000">
                <a:srgbClr val="BD5DFF"/>
              </a:gs>
            </a:gsLst>
            <a:lin ang="13500000" scaled="1"/>
            <a:tileRect/>
          </a:gradFill>
          <a:ln>
            <a:noFill/>
          </a:ln>
          <a:effectLst>
            <a:innerShdw blurRad="152400" dist="241300" dir="27000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বানরের সাথে হরিণের বন্ধুত্ব কেন?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53502" y="5121028"/>
            <a:ext cx="6184232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1FF"/>
              </a:gs>
              <a:gs pos="100000">
                <a:srgbClr val="BD5DFF"/>
              </a:gs>
            </a:gsLst>
            <a:lin ang="13500000" scaled="1"/>
            <a:tileRect/>
          </a:gradFill>
          <a:ln>
            <a:noFill/>
          </a:ln>
          <a:effectLst>
            <a:innerShdw blurRad="152400" dist="241300" dir="27000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বাঘের নাম কী?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53502" y="2983909"/>
            <a:ext cx="6184232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1FF"/>
              </a:gs>
              <a:gs pos="100000">
                <a:srgbClr val="BD5DFF"/>
              </a:gs>
            </a:gsLst>
            <a:lin ang="13500000" scaled="1"/>
            <a:tileRect/>
          </a:gradFill>
          <a:ln>
            <a:noFill/>
          </a:ln>
          <a:effectLst>
            <a:innerShdw blurRad="152400" dist="241300" dir="2700000">
              <a:prstClr val="black">
                <a:alpha val="3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হরিণকে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কচি পাতা খেতে দেয়</a:t>
            </a:r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0"/>
            <a:ext cx="12047621" cy="6858000"/>
            <a:chOff x="0" y="0"/>
            <a:chExt cx="12047621" cy="6858000"/>
          </a:xfrm>
        </p:grpSpPr>
        <p:sp>
          <p:nvSpPr>
            <p:cNvPr id="12" name="Freeform 11"/>
            <p:cNvSpPr/>
            <p:nvPr/>
          </p:nvSpPr>
          <p:spPr>
            <a:xfrm>
              <a:off x="5213683" y="2776632"/>
              <a:ext cx="6833938" cy="1633754"/>
            </a:xfrm>
            <a:custGeom>
              <a:avLst/>
              <a:gdLst>
                <a:gd name="connsiteX0" fmla="*/ 1114926 w 6833938"/>
                <a:gd name="connsiteY0" fmla="*/ 207277 h 1633754"/>
                <a:gd name="connsiteX1" fmla="*/ 505326 w 6833938"/>
                <a:gd name="connsiteY1" fmla="*/ 816877 h 1633754"/>
                <a:gd name="connsiteX2" fmla="*/ 1114926 w 6833938"/>
                <a:gd name="connsiteY2" fmla="*/ 1426477 h 1633754"/>
                <a:gd name="connsiteX3" fmla="*/ 6079958 w 6833938"/>
                <a:gd name="connsiteY3" fmla="*/ 1426477 h 1633754"/>
                <a:gd name="connsiteX4" fmla="*/ 6689558 w 6833938"/>
                <a:gd name="connsiteY4" fmla="*/ 816877 h 1633754"/>
                <a:gd name="connsiteX5" fmla="*/ 6079958 w 6833938"/>
                <a:gd name="connsiteY5" fmla="*/ 207277 h 1633754"/>
                <a:gd name="connsiteX6" fmla="*/ 816877 w 6833938"/>
                <a:gd name="connsiteY6" fmla="*/ 0 h 1633754"/>
                <a:gd name="connsiteX7" fmla="*/ 6017061 w 6833938"/>
                <a:gd name="connsiteY7" fmla="*/ 0 h 1633754"/>
                <a:gd name="connsiteX8" fmla="*/ 6833938 w 6833938"/>
                <a:gd name="connsiteY8" fmla="*/ 816877 h 1633754"/>
                <a:gd name="connsiteX9" fmla="*/ 6017061 w 6833938"/>
                <a:gd name="connsiteY9" fmla="*/ 1633754 h 1633754"/>
                <a:gd name="connsiteX10" fmla="*/ 816877 w 6833938"/>
                <a:gd name="connsiteY10" fmla="*/ 1633754 h 1633754"/>
                <a:gd name="connsiteX11" fmla="*/ 0 w 6833938"/>
                <a:gd name="connsiteY11" fmla="*/ 816877 h 1633754"/>
                <a:gd name="connsiteX12" fmla="*/ 816877 w 6833938"/>
                <a:gd name="connsiteY12" fmla="*/ 0 h 16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3938" h="1633754">
                  <a:moveTo>
                    <a:pt x="1114926" y="207277"/>
                  </a:moveTo>
                  <a:cubicBezTo>
                    <a:pt x="778253" y="207277"/>
                    <a:pt x="505326" y="480204"/>
                    <a:pt x="505326" y="816877"/>
                  </a:cubicBezTo>
                  <a:cubicBezTo>
                    <a:pt x="505326" y="1153550"/>
                    <a:pt x="778253" y="1426477"/>
                    <a:pt x="1114926" y="1426477"/>
                  </a:cubicBezTo>
                  <a:lnTo>
                    <a:pt x="6079958" y="1426477"/>
                  </a:lnTo>
                  <a:cubicBezTo>
                    <a:pt x="6416631" y="1426477"/>
                    <a:pt x="6689558" y="1153550"/>
                    <a:pt x="6689558" y="816877"/>
                  </a:cubicBezTo>
                  <a:cubicBezTo>
                    <a:pt x="6689558" y="480204"/>
                    <a:pt x="6416631" y="207277"/>
                    <a:pt x="6079958" y="207277"/>
                  </a:cubicBezTo>
                  <a:close/>
                  <a:moveTo>
                    <a:pt x="816877" y="0"/>
                  </a:moveTo>
                  <a:lnTo>
                    <a:pt x="6017061" y="0"/>
                  </a:lnTo>
                  <a:cubicBezTo>
                    <a:pt x="6468210" y="0"/>
                    <a:pt x="6833938" y="365728"/>
                    <a:pt x="6833938" y="816877"/>
                  </a:cubicBezTo>
                  <a:cubicBezTo>
                    <a:pt x="6833938" y="1268026"/>
                    <a:pt x="6468210" y="1633754"/>
                    <a:pt x="6017061" y="1633754"/>
                  </a:cubicBezTo>
                  <a:lnTo>
                    <a:pt x="816877" y="1633754"/>
                  </a:lnTo>
                  <a:cubicBezTo>
                    <a:pt x="365728" y="1633754"/>
                    <a:pt x="0" y="1268026"/>
                    <a:pt x="0" y="816877"/>
                  </a:cubicBezTo>
                  <a:cubicBezTo>
                    <a:pt x="0" y="365728"/>
                    <a:pt x="365728" y="0"/>
                    <a:pt x="81687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213683" y="671037"/>
              <a:ext cx="6833938" cy="1633754"/>
            </a:xfrm>
            <a:custGeom>
              <a:avLst/>
              <a:gdLst>
                <a:gd name="connsiteX0" fmla="*/ 1114926 w 6833938"/>
                <a:gd name="connsiteY0" fmla="*/ 207277 h 1633754"/>
                <a:gd name="connsiteX1" fmla="*/ 505326 w 6833938"/>
                <a:gd name="connsiteY1" fmla="*/ 816877 h 1633754"/>
                <a:gd name="connsiteX2" fmla="*/ 1114926 w 6833938"/>
                <a:gd name="connsiteY2" fmla="*/ 1426477 h 1633754"/>
                <a:gd name="connsiteX3" fmla="*/ 6079958 w 6833938"/>
                <a:gd name="connsiteY3" fmla="*/ 1426477 h 1633754"/>
                <a:gd name="connsiteX4" fmla="*/ 6689558 w 6833938"/>
                <a:gd name="connsiteY4" fmla="*/ 816877 h 1633754"/>
                <a:gd name="connsiteX5" fmla="*/ 6079958 w 6833938"/>
                <a:gd name="connsiteY5" fmla="*/ 207277 h 1633754"/>
                <a:gd name="connsiteX6" fmla="*/ 816877 w 6833938"/>
                <a:gd name="connsiteY6" fmla="*/ 0 h 1633754"/>
                <a:gd name="connsiteX7" fmla="*/ 6017061 w 6833938"/>
                <a:gd name="connsiteY7" fmla="*/ 0 h 1633754"/>
                <a:gd name="connsiteX8" fmla="*/ 6833938 w 6833938"/>
                <a:gd name="connsiteY8" fmla="*/ 816877 h 1633754"/>
                <a:gd name="connsiteX9" fmla="*/ 6017061 w 6833938"/>
                <a:gd name="connsiteY9" fmla="*/ 1633754 h 1633754"/>
                <a:gd name="connsiteX10" fmla="*/ 816877 w 6833938"/>
                <a:gd name="connsiteY10" fmla="*/ 1633754 h 1633754"/>
                <a:gd name="connsiteX11" fmla="*/ 0 w 6833938"/>
                <a:gd name="connsiteY11" fmla="*/ 816877 h 1633754"/>
                <a:gd name="connsiteX12" fmla="*/ 816877 w 6833938"/>
                <a:gd name="connsiteY12" fmla="*/ 0 h 16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3938" h="1633754">
                  <a:moveTo>
                    <a:pt x="1114926" y="207277"/>
                  </a:moveTo>
                  <a:cubicBezTo>
                    <a:pt x="778253" y="207277"/>
                    <a:pt x="505326" y="480204"/>
                    <a:pt x="505326" y="816877"/>
                  </a:cubicBezTo>
                  <a:cubicBezTo>
                    <a:pt x="505326" y="1153550"/>
                    <a:pt x="778253" y="1426477"/>
                    <a:pt x="1114926" y="1426477"/>
                  </a:cubicBezTo>
                  <a:lnTo>
                    <a:pt x="6079958" y="1426477"/>
                  </a:lnTo>
                  <a:cubicBezTo>
                    <a:pt x="6416631" y="1426477"/>
                    <a:pt x="6689558" y="1153550"/>
                    <a:pt x="6689558" y="816877"/>
                  </a:cubicBezTo>
                  <a:cubicBezTo>
                    <a:pt x="6689558" y="480204"/>
                    <a:pt x="6416631" y="207277"/>
                    <a:pt x="6079958" y="207277"/>
                  </a:cubicBezTo>
                  <a:close/>
                  <a:moveTo>
                    <a:pt x="816877" y="0"/>
                  </a:moveTo>
                  <a:lnTo>
                    <a:pt x="6017061" y="0"/>
                  </a:lnTo>
                  <a:cubicBezTo>
                    <a:pt x="6468210" y="0"/>
                    <a:pt x="6833938" y="365728"/>
                    <a:pt x="6833938" y="816877"/>
                  </a:cubicBezTo>
                  <a:cubicBezTo>
                    <a:pt x="6833938" y="1268026"/>
                    <a:pt x="6468210" y="1633754"/>
                    <a:pt x="6017061" y="1633754"/>
                  </a:cubicBezTo>
                  <a:lnTo>
                    <a:pt x="816877" y="1633754"/>
                  </a:lnTo>
                  <a:cubicBezTo>
                    <a:pt x="365728" y="1633754"/>
                    <a:pt x="0" y="1268026"/>
                    <a:pt x="0" y="816877"/>
                  </a:cubicBezTo>
                  <a:cubicBezTo>
                    <a:pt x="0" y="365728"/>
                    <a:pt x="365728" y="0"/>
                    <a:pt x="81687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13683" y="4913751"/>
              <a:ext cx="6833938" cy="1633754"/>
            </a:xfrm>
            <a:custGeom>
              <a:avLst/>
              <a:gdLst>
                <a:gd name="connsiteX0" fmla="*/ 1114926 w 6833938"/>
                <a:gd name="connsiteY0" fmla="*/ 207277 h 1633754"/>
                <a:gd name="connsiteX1" fmla="*/ 505326 w 6833938"/>
                <a:gd name="connsiteY1" fmla="*/ 816877 h 1633754"/>
                <a:gd name="connsiteX2" fmla="*/ 1114926 w 6833938"/>
                <a:gd name="connsiteY2" fmla="*/ 1426477 h 1633754"/>
                <a:gd name="connsiteX3" fmla="*/ 6079958 w 6833938"/>
                <a:gd name="connsiteY3" fmla="*/ 1426477 h 1633754"/>
                <a:gd name="connsiteX4" fmla="*/ 6689558 w 6833938"/>
                <a:gd name="connsiteY4" fmla="*/ 816877 h 1633754"/>
                <a:gd name="connsiteX5" fmla="*/ 6079958 w 6833938"/>
                <a:gd name="connsiteY5" fmla="*/ 207277 h 1633754"/>
                <a:gd name="connsiteX6" fmla="*/ 816877 w 6833938"/>
                <a:gd name="connsiteY6" fmla="*/ 0 h 1633754"/>
                <a:gd name="connsiteX7" fmla="*/ 6017061 w 6833938"/>
                <a:gd name="connsiteY7" fmla="*/ 0 h 1633754"/>
                <a:gd name="connsiteX8" fmla="*/ 6833938 w 6833938"/>
                <a:gd name="connsiteY8" fmla="*/ 816877 h 1633754"/>
                <a:gd name="connsiteX9" fmla="*/ 6017061 w 6833938"/>
                <a:gd name="connsiteY9" fmla="*/ 1633754 h 1633754"/>
                <a:gd name="connsiteX10" fmla="*/ 816877 w 6833938"/>
                <a:gd name="connsiteY10" fmla="*/ 1633754 h 1633754"/>
                <a:gd name="connsiteX11" fmla="*/ 0 w 6833938"/>
                <a:gd name="connsiteY11" fmla="*/ 816877 h 1633754"/>
                <a:gd name="connsiteX12" fmla="*/ 816877 w 6833938"/>
                <a:gd name="connsiteY12" fmla="*/ 0 h 1633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3938" h="1633754">
                  <a:moveTo>
                    <a:pt x="1114926" y="207277"/>
                  </a:moveTo>
                  <a:cubicBezTo>
                    <a:pt x="778253" y="207277"/>
                    <a:pt x="505326" y="480204"/>
                    <a:pt x="505326" y="816877"/>
                  </a:cubicBezTo>
                  <a:cubicBezTo>
                    <a:pt x="505326" y="1153550"/>
                    <a:pt x="778253" y="1426477"/>
                    <a:pt x="1114926" y="1426477"/>
                  </a:cubicBezTo>
                  <a:lnTo>
                    <a:pt x="6079958" y="1426477"/>
                  </a:lnTo>
                  <a:cubicBezTo>
                    <a:pt x="6416631" y="1426477"/>
                    <a:pt x="6689558" y="1153550"/>
                    <a:pt x="6689558" y="816877"/>
                  </a:cubicBezTo>
                  <a:cubicBezTo>
                    <a:pt x="6689558" y="480204"/>
                    <a:pt x="6416631" y="207277"/>
                    <a:pt x="6079958" y="207277"/>
                  </a:cubicBezTo>
                  <a:close/>
                  <a:moveTo>
                    <a:pt x="816877" y="0"/>
                  </a:moveTo>
                  <a:lnTo>
                    <a:pt x="6017061" y="0"/>
                  </a:lnTo>
                  <a:cubicBezTo>
                    <a:pt x="6468210" y="0"/>
                    <a:pt x="6833938" y="365728"/>
                    <a:pt x="6833938" y="816877"/>
                  </a:cubicBezTo>
                  <a:cubicBezTo>
                    <a:pt x="6833938" y="1268026"/>
                    <a:pt x="6468210" y="1633754"/>
                    <a:pt x="6017061" y="1633754"/>
                  </a:cubicBezTo>
                  <a:lnTo>
                    <a:pt x="816877" y="1633754"/>
                  </a:lnTo>
                  <a:cubicBezTo>
                    <a:pt x="365728" y="1633754"/>
                    <a:pt x="0" y="1268026"/>
                    <a:pt x="0" y="816877"/>
                  </a:cubicBezTo>
                  <a:cubicBezTo>
                    <a:pt x="0" y="365728"/>
                    <a:pt x="365728" y="0"/>
                    <a:pt x="81687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0"/>
              <a:ext cx="5641848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51437" y="734351"/>
            <a:ext cx="1497725" cy="1497725"/>
            <a:chOff x="3566603" y="2820437"/>
            <a:chExt cx="1497725" cy="1497725"/>
          </a:xfrm>
        </p:grpSpPr>
        <p:sp>
          <p:nvSpPr>
            <p:cNvPr id="3" name="Oval 2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51437" y="734351"/>
            <a:ext cx="1497725" cy="1497725"/>
            <a:chOff x="3566603" y="2820437"/>
            <a:chExt cx="1497725" cy="1497725"/>
          </a:xfrm>
        </p:grpSpPr>
        <p:sp>
          <p:nvSpPr>
            <p:cNvPr id="18" name="Oval 17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751437" y="2858704"/>
            <a:ext cx="1497725" cy="1497725"/>
            <a:chOff x="3566603" y="2820437"/>
            <a:chExt cx="1497725" cy="1497725"/>
          </a:xfrm>
        </p:grpSpPr>
        <p:sp>
          <p:nvSpPr>
            <p:cNvPr id="21" name="Oval 20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751437" y="2858704"/>
            <a:ext cx="1497725" cy="1497725"/>
            <a:chOff x="3566603" y="2820437"/>
            <a:chExt cx="1497725" cy="1497725"/>
          </a:xfrm>
        </p:grpSpPr>
        <p:sp>
          <p:nvSpPr>
            <p:cNvPr id="24" name="Oval 23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51437" y="4999099"/>
            <a:ext cx="1497725" cy="1497725"/>
            <a:chOff x="3566603" y="2820437"/>
            <a:chExt cx="1497725" cy="1497725"/>
          </a:xfrm>
        </p:grpSpPr>
        <p:sp>
          <p:nvSpPr>
            <p:cNvPr id="27" name="Oval 26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51437" y="4999099"/>
            <a:ext cx="1497725" cy="1497725"/>
            <a:chOff x="3566603" y="2820437"/>
            <a:chExt cx="1497725" cy="1497725"/>
          </a:xfrm>
        </p:grpSpPr>
        <p:sp>
          <p:nvSpPr>
            <p:cNvPr id="30" name="Oval 29"/>
            <p:cNvSpPr/>
            <p:nvPr/>
          </p:nvSpPr>
          <p:spPr>
            <a:xfrm>
              <a:off x="3566603" y="2820437"/>
              <a:ext cx="1497725" cy="149772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777536" y="3031370"/>
              <a:ext cx="1075858" cy="1075858"/>
            </a:xfrm>
            <a:prstGeom prst="ellipse">
              <a:avLst/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9039" y="2304791"/>
            <a:ext cx="2769712" cy="2769712"/>
            <a:chOff x="443688" y="3076382"/>
            <a:chExt cx="2769712" cy="2769712"/>
          </a:xfrm>
        </p:grpSpPr>
        <p:sp>
          <p:nvSpPr>
            <p:cNvPr id="44" name="Oval 43"/>
            <p:cNvSpPr/>
            <p:nvPr/>
          </p:nvSpPr>
          <p:spPr>
            <a:xfrm>
              <a:off x="443688" y="3076382"/>
              <a:ext cx="2769712" cy="2769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152400" dir="13500000" sx="98000" sy="98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443688" y="3076382"/>
              <a:ext cx="2769712" cy="2769712"/>
              <a:chOff x="548899" y="2348909"/>
              <a:chExt cx="2769712" cy="2769712"/>
            </a:xfrm>
            <a:effectLst>
              <a:outerShdw blurRad="50800" dist="76200" dir="2700000" sx="101000" sy="101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7" name="Group 36"/>
              <p:cNvGrpSpPr/>
              <p:nvPr/>
            </p:nvGrpSpPr>
            <p:grpSpPr>
              <a:xfrm>
                <a:off x="548899" y="2348909"/>
                <a:ext cx="2769712" cy="2769712"/>
                <a:chOff x="3483846" y="2699215"/>
                <a:chExt cx="2769712" cy="2769712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3483846" y="2699215"/>
                  <a:ext cx="2769712" cy="276971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671932" y="2887301"/>
                  <a:ext cx="2393540" cy="239354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270000">
                    <a:srgbClr val="3333CC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/>
              <p:cNvGrpSpPr/>
              <p:nvPr/>
            </p:nvGrpSpPr>
            <p:grpSpPr>
              <a:xfrm>
                <a:off x="1372455" y="3172465"/>
                <a:ext cx="1122600" cy="1122600"/>
                <a:chOff x="3566603" y="2820437"/>
                <a:chExt cx="1497725" cy="1497725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3566603" y="2820437"/>
                  <a:ext cx="1497725" cy="14977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777536" y="3031370"/>
                  <a:ext cx="1075858" cy="1075858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00"/>
                    </a:gs>
                    <a:gs pos="0">
                      <a:srgbClr val="FF0000"/>
                    </a:gs>
                  </a:gsLst>
                  <a:lin ang="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22"/>
          <a:stretch/>
        </p:blipFill>
        <p:spPr>
          <a:xfrm>
            <a:off x="71264" y="1619754"/>
            <a:ext cx="3724979" cy="109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7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3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019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076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169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0296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0.0454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0639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0.0846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071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0.1307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0.1792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029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0.2253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461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0.264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2804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0.2931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024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0.308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100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3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019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076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169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0296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0.0454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0639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0.0846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071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0.1307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0.1792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029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0.2253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461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0.264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2804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0.2931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024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0.308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6" grpId="0" animBg="1"/>
          <p:bldP spid="1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3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6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019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076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169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0296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0.0454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0639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0.0846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071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0.1307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0.1792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029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0.2253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461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0.264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2804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0.2931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024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0.308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0" dur="100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3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3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x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x+0.1531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x+0.1474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x+0.1381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x+0.1254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x+0.109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x+0.0911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x+0.0704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x+0.0479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x+0.024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decel="5000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5000">
                                              <p:val>
                                                <p:strVal val="ppt_y+0.0019"/>
                                              </p:val>
                                            </p:tav>
                                            <p:tav tm="10000">
                                              <p:val>
                                                <p:strVal val="ppt_y+0.0076"/>
                                              </p:val>
                                            </p:tav>
                                            <p:tav tm="15000">
                                              <p:val>
                                                <p:strVal val="ppt_y+0.0169"/>
                                              </p:val>
                                            </p:tav>
                                            <p:tav tm="20000">
                                              <p:val>
                                                <p:strVal val="ppt_y+0.0296"/>
                                              </p:val>
                                            </p:tav>
                                            <p:tav tm="25000">
                                              <p:val>
                                                <p:strVal val="ppt_y+0.0454"/>
                                              </p:val>
                                            </p:tav>
                                            <p:tav tm="30000">
                                              <p:val>
                                                <p:strVal val="ppt_y+0.0639"/>
                                              </p:val>
                                            </p:tav>
                                            <p:tav tm="35000">
                                              <p:val>
                                                <p:strVal val="ppt_y+0.0846"/>
                                              </p:val>
                                            </p:tav>
                                            <p:tav tm="40000">
                                              <p:val>
                                                <p:strVal val="ppt_y+0.1071"/>
                                              </p:val>
                                            </p:tav>
                                            <p:tav tm="45000">
                                              <p:val>
                                                <p:strVal val="ppt_y+0.1307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ppt_y+0.155"/>
                                              </p:val>
                                            </p:tav>
                                            <p:tav tm="55000">
                                              <p:val>
                                                <p:strVal val="ppt_y+0.1792"/>
                                              </p:val>
                                            </p:tav>
                                            <p:tav tm="60000">
                                              <p:val>
                                                <p:strVal val="ppt_y+0.2029"/>
                                              </p:val>
                                            </p:tav>
                                            <p:tav tm="65000">
                                              <p:val>
                                                <p:strVal val="ppt_y+0.2253"/>
                                              </p:val>
                                            </p:tav>
                                            <p:tav tm="70000">
                                              <p:val>
                                                <p:strVal val="ppt_y+0.2461"/>
                                              </p:val>
                                            </p:tav>
                                            <p:tav tm="75000">
                                              <p:val>
                                                <p:strVal val="ppt_y+0.2646"/>
                                              </p:val>
                                            </p:tav>
                                            <p:tav tm="80000">
                                              <p:val>
                                                <p:strVal val="ppt_y+0.2804"/>
                                              </p:val>
                                            </p:tav>
                                            <p:tav tm="85000">
                                              <p:val>
                                                <p:strVal val="ppt_y+0.2931"/>
                                              </p:val>
                                            </p:tav>
                                            <p:tav tm="90000">
                                              <p:val>
                                                <p:strVal val="ppt_y+0.3024"/>
                                              </p:val>
                                            </p:tav>
                                            <p:tav tm="95000">
                                              <p:val>
                                                <p:strVal val="ppt_y+0.308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0.3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400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100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6" grpId="0" animBg="1"/>
          <p:bldP spid="13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reeform 125"/>
          <p:cNvSpPr/>
          <p:nvPr/>
        </p:nvSpPr>
        <p:spPr>
          <a:xfrm rot="18900000">
            <a:off x="5237818" y="1802179"/>
            <a:ext cx="965823" cy="967136"/>
          </a:xfrm>
          <a:custGeom>
            <a:avLst/>
            <a:gdLst>
              <a:gd name="connsiteX0" fmla="*/ 1623869 w 1623869"/>
              <a:gd name="connsiteY0" fmla="*/ 641637 h 1626077"/>
              <a:gd name="connsiteX1" fmla="*/ 755245 w 1623869"/>
              <a:gd name="connsiteY1" fmla="*/ 1626077 h 1626077"/>
              <a:gd name="connsiteX2" fmla="*/ 726826 w 1623869"/>
              <a:gd name="connsiteY2" fmla="*/ 1600391 h 1626077"/>
              <a:gd name="connsiteX3" fmla="*/ 23194 w 1623869"/>
              <a:gd name="connsiteY3" fmla="*/ 1311646 h 1626077"/>
              <a:gd name="connsiteX4" fmla="*/ 0 w 1623869"/>
              <a:gd name="connsiteY4" fmla="*/ 1310539 h 1626077"/>
              <a:gd name="connsiteX5" fmla="*/ 81908 w 1623869"/>
              <a:gd name="connsiteY5" fmla="*/ 0 h 1626077"/>
              <a:gd name="connsiteX6" fmla="*/ 149187 w 1623869"/>
              <a:gd name="connsiteY6" fmla="*/ 3212 h 1626077"/>
              <a:gd name="connsiteX7" fmla="*/ 1556452 w 1623869"/>
              <a:gd name="connsiteY7" fmla="*/ 580702 h 1626077"/>
              <a:gd name="connsiteX8" fmla="*/ 1623869 w 1623869"/>
              <a:gd name="connsiteY8" fmla="*/ 641637 h 162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3869" h="1626077">
                <a:moveTo>
                  <a:pt x="1623869" y="641637"/>
                </a:moveTo>
                <a:lnTo>
                  <a:pt x="755245" y="1626077"/>
                </a:lnTo>
                <a:lnTo>
                  <a:pt x="726826" y="1600391"/>
                </a:lnTo>
                <a:cubicBezTo>
                  <a:pt x="520313" y="1431957"/>
                  <a:pt x="274557" y="1335709"/>
                  <a:pt x="23194" y="1311646"/>
                </a:cubicBezTo>
                <a:lnTo>
                  <a:pt x="0" y="1310539"/>
                </a:lnTo>
                <a:lnTo>
                  <a:pt x="81908" y="0"/>
                </a:lnTo>
                <a:lnTo>
                  <a:pt x="149187" y="3212"/>
                </a:lnTo>
                <a:cubicBezTo>
                  <a:pt x="651913" y="51336"/>
                  <a:pt x="1143428" y="243833"/>
                  <a:pt x="1556452" y="580702"/>
                </a:cubicBezTo>
                <a:lnTo>
                  <a:pt x="1623869" y="641637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20400000" scaled="0"/>
            <a:tileRect/>
          </a:gradFill>
          <a:ln>
            <a:noFill/>
          </a:ln>
          <a:effectLst>
            <a:outerShdw blurRad="50800" dist="38100" dir="135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 rot="18900000">
            <a:off x="4469978" y="2570938"/>
            <a:ext cx="962885" cy="964483"/>
          </a:xfrm>
          <a:custGeom>
            <a:avLst/>
            <a:gdLst>
              <a:gd name="connsiteX0" fmla="*/ 1537021 w 1618930"/>
              <a:gd name="connsiteY0" fmla="*/ 0 h 1621617"/>
              <a:gd name="connsiteX1" fmla="*/ 1618930 w 1618930"/>
              <a:gd name="connsiteY1" fmla="*/ 1310539 h 1621617"/>
              <a:gd name="connsiteX2" fmla="*/ 1595739 w 1618930"/>
              <a:gd name="connsiteY2" fmla="*/ 1311646 h 1621617"/>
              <a:gd name="connsiteX3" fmla="*/ 892107 w 1618930"/>
              <a:gd name="connsiteY3" fmla="*/ 1600391 h 1621617"/>
              <a:gd name="connsiteX4" fmla="*/ 868623 w 1618930"/>
              <a:gd name="connsiteY4" fmla="*/ 1621617 h 1621617"/>
              <a:gd name="connsiteX5" fmla="*/ 0 w 1618930"/>
              <a:gd name="connsiteY5" fmla="*/ 637176 h 1621617"/>
              <a:gd name="connsiteX6" fmla="*/ 62481 w 1618930"/>
              <a:gd name="connsiteY6" fmla="*/ 580702 h 1621617"/>
              <a:gd name="connsiteX7" fmla="*/ 1469746 w 1618930"/>
              <a:gd name="connsiteY7" fmla="*/ 3212 h 1621617"/>
              <a:gd name="connsiteX8" fmla="*/ 1537021 w 1618930"/>
              <a:gd name="connsiteY8" fmla="*/ 0 h 162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930" h="1621617">
                <a:moveTo>
                  <a:pt x="1537021" y="0"/>
                </a:moveTo>
                <a:lnTo>
                  <a:pt x="1618930" y="1310539"/>
                </a:lnTo>
                <a:lnTo>
                  <a:pt x="1595739" y="1311646"/>
                </a:lnTo>
                <a:cubicBezTo>
                  <a:pt x="1344376" y="1335708"/>
                  <a:pt x="1098619" y="1431957"/>
                  <a:pt x="892107" y="1600391"/>
                </a:cubicBezTo>
                <a:lnTo>
                  <a:pt x="868623" y="1621617"/>
                </a:lnTo>
                <a:lnTo>
                  <a:pt x="0" y="637176"/>
                </a:lnTo>
                <a:lnTo>
                  <a:pt x="62481" y="580702"/>
                </a:lnTo>
                <a:cubicBezTo>
                  <a:pt x="475505" y="243833"/>
                  <a:pt x="967020" y="51336"/>
                  <a:pt x="1469746" y="3212"/>
                </a:cubicBezTo>
                <a:lnTo>
                  <a:pt x="1537021" y="0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135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 rot="18900000">
            <a:off x="6759138" y="3325435"/>
            <a:ext cx="962885" cy="964481"/>
          </a:xfrm>
          <a:custGeom>
            <a:avLst/>
            <a:gdLst>
              <a:gd name="connsiteX0" fmla="*/ 750306 w 1618930"/>
              <a:gd name="connsiteY0" fmla="*/ 0 h 1621614"/>
              <a:gd name="connsiteX1" fmla="*/ 1618930 w 1618930"/>
              <a:gd name="connsiteY1" fmla="*/ 984441 h 1621614"/>
              <a:gd name="connsiteX2" fmla="*/ 1556452 w 1618930"/>
              <a:gd name="connsiteY2" fmla="*/ 1040912 h 1621614"/>
              <a:gd name="connsiteX3" fmla="*/ 149187 w 1618930"/>
              <a:gd name="connsiteY3" fmla="*/ 1618402 h 1621614"/>
              <a:gd name="connsiteX4" fmla="*/ 81908 w 1618930"/>
              <a:gd name="connsiteY4" fmla="*/ 1621614 h 1621614"/>
              <a:gd name="connsiteX5" fmla="*/ 0 w 1618930"/>
              <a:gd name="connsiteY5" fmla="*/ 311076 h 1621614"/>
              <a:gd name="connsiteX6" fmla="*/ 23194 w 1618930"/>
              <a:gd name="connsiteY6" fmla="*/ 309968 h 1621614"/>
              <a:gd name="connsiteX7" fmla="*/ 726826 w 1618930"/>
              <a:gd name="connsiteY7" fmla="*/ 21223 h 1621614"/>
              <a:gd name="connsiteX8" fmla="*/ 750306 w 1618930"/>
              <a:gd name="connsiteY8" fmla="*/ 0 h 162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8930" h="1621614">
                <a:moveTo>
                  <a:pt x="750306" y="0"/>
                </a:moveTo>
                <a:lnTo>
                  <a:pt x="1618930" y="984441"/>
                </a:lnTo>
                <a:lnTo>
                  <a:pt x="1556452" y="1040912"/>
                </a:lnTo>
                <a:cubicBezTo>
                  <a:pt x="1143428" y="1377781"/>
                  <a:pt x="651913" y="1570278"/>
                  <a:pt x="149187" y="1618402"/>
                </a:cubicBezTo>
                <a:lnTo>
                  <a:pt x="81908" y="1621614"/>
                </a:lnTo>
                <a:lnTo>
                  <a:pt x="0" y="311076"/>
                </a:lnTo>
                <a:lnTo>
                  <a:pt x="23194" y="309968"/>
                </a:lnTo>
                <a:cubicBezTo>
                  <a:pt x="274557" y="285906"/>
                  <a:pt x="520314" y="189657"/>
                  <a:pt x="726826" y="21223"/>
                </a:cubicBezTo>
                <a:lnTo>
                  <a:pt x="750306" y="0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12000000" scaled="0"/>
            <a:tileRect/>
          </a:gradFill>
          <a:ln>
            <a:noFill/>
          </a:ln>
          <a:effectLst>
            <a:outerShdw blurRad="50800" dist="38100" dir="135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 rot="18900000">
            <a:off x="4526312" y="3302569"/>
            <a:ext cx="1080069" cy="1403534"/>
          </a:xfrm>
          <a:custGeom>
            <a:avLst/>
            <a:gdLst>
              <a:gd name="connsiteX0" fmla="*/ 1815955 w 1815955"/>
              <a:gd name="connsiteY0" fmla="*/ 868624 h 2359807"/>
              <a:gd name="connsiteX1" fmla="*/ 1794733 w 1815955"/>
              <a:gd name="connsiteY1" fmla="*/ 892103 h 2359807"/>
              <a:gd name="connsiteX2" fmla="*/ 1537570 w 1815955"/>
              <a:gd name="connsiteY2" fmla="*/ 1408790 h 2359807"/>
              <a:gd name="connsiteX3" fmla="*/ 1506522 w 1815955"/>
              <a:gd name="connsiteY3" fmla="*/ 1592575 h 2359807"/>
              <a:gd name="connsiteX4" fmla="*/ 1765656 w 1815955"/>
              <a:gd name="connsiteY4" fmla="*/ 1662010 h 2359807"/>
              <a:gd name="connsiteX5" fmla="*/ 632469 w 1815955"/>
              <a:gd name="connsiteY5" fmla="*/ 2359807 h 2359807"/>
              <a:gd name="connsiteX6" fmla="*/ 0 w 1815955"/>
              <a:gd name="connsiteY6" fmla="*/ 1188903 h 2359807"/>
              <a:gd name="connsiteX7" fmla="*/ 228891 w 1815955"/>
              <a:gd name="connsiteY7" fmla="*/ 1250235 h 2359807"/>
              <a:gd name="connsiteX8" fmla="*/ 260717 w 1815955"/>
              <a:gd name="connsiteY8" fmla="*/ 1095851 h 2359807"/>
              <a:gd name="connsiteX9" fmla="*/ 775044 w 1815955"/>
              <a:gd name="connsiteY9" fmla="*/ 62477 h 2359807"/>
              <a:gd name="connsiteX10" fmla="*/ 831515 w 1815955"/>
              <a:gd name="connsiteY10" fmla="*/ 0 h 23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5955" h="2359807">
                <a:moveTo>
                  <a:pt x="1815955" y="868624"/>
                </a:moveTo>
                <a:lnTo>
                  <a:pt x="1794733" y="892103"/>
                </a:lnTo>
                <a:cubicBezTo>
                  <a:pt x="1668407" y="1046987"/>
                  <a:pt x="1582686" y="1223947"/>
                  <a:pt x="1537570" y="1408790"/>
                </a:cubicBezTo>
                <a:lnTo>
                  <a:pt x="1506522" y="1592575"/>
                </a:lnTo>
                <a:lnTo>
                  <a:pt x="1765656" y="1662010"/>
                </a:lnTo>
                <a:lnTo>
                  <a:pt x="632469" y="2359807"/>
                </a:lnTo>
                <a:lnTo>
                  <a:pt x="0" y="1188903"/>
                </a:lnTo>
                <a:lnTo>
                  <a:pt x="228891" y="1250235"/>
                </a:lnTo>
                <a:lnTo>
                  <a:pt x="260717" y="1095851"/>
                </a:lnTo>
                <a:cubicBezTo>
                  <a:pt x="350950" y="726164"/>
                  <a:pt x="522392" y="372245"/>
                  <a:pt x="775044" y="62477"/>
                </a:cubicBezTo>
                <a:lnTo>
                  <a:pt x="831515" y="0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18000000" scaled="0"/>
            <a:tileRect/>
          </a:gradFill>
          <a:ln>
            <a:noFill/>
          </a:ln>
          <a:effectLst>
            <a:outerShdw blurRad="50800" dist="38100" dir="135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 rot="18900000">
            <a:off x="5995251" y="4093993"/>
            <a:ext cx="959948" cy="961828"/>
          </a:xfrm>
          <a:custGeom>
            <a:avLst/>
            <a:gdLst>
              <a:gd name="connsiteX0" fmla="*/ 1613992 w 1613992"/>
              <a:gd name="connsiteY0" fmla="*/ 306614 h 1617153"/>
              <a:gd name="connsiteX1" fmla="*/ 1532083 w 1613992"/>
              <a:gd name="connsiteY1" fmla="*/ 1617153 h 1617153"/>
              <a:gd name="connsiteX2" fmla="*/ 1464808 w 1613992"/>
              <a:gd name="connsiteY2" fmla="*/ 1613941 h 1617153"/>
              <a:gd name="connsiteX3" fmla="*/ 57543 w 1613992"/>
              <a:gd name="connsiteY3" fmla="*/ 1036451 h 1617153"/>
              <a:gd name="connsiteX4" fmla="*/ 0 w 1613992"/>
              <a:gd name="connsiteY4" fmla="*/ 984440 h 1617153"/>
              <a:gd name="connsiteX5" fmla="*/ 868624 w 1613992"/>
              <a:gd name="connsiteY5" fmla="*/ 0 h 1617153"/>
              <a:gd name="connsiteX6" fmla="*/ 887169 w 1613992"/>
              <a:gd name="connsiteY6" fmla="*/ 16762 h 1617153"/>
              <a:gd name="connsiteX7" fmla="*/ 1590801 w 1613992"/>
              <a:gd name="connsiteY7" fmla="*/ 305507 h 1617153"/>
              <a:gd name="connsiteX8" fmla="*/ 1613992 w 1613992"/>
              <a:gd name="connsiteY8" fmla="*/ 306614 h 161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3992" h="1617153">
                <a:moveTo>
                  <a:pt x="1613992" y="306614"/>
                </a:moveTo>
                <a:lnTo>
                  <a:pt x="1532083" y="1617153"/>
                </a:lnTo>
                <a:lnTo>
                  <a:pt x="1464808" y="1613941"/>
                </a:lnTo>
                <a:cubicBezTo>
                  <a:pt x="962082" y="1565817"/>
                  <a:pt x="470567" y="1373320"/>
                  <a:pt x="57543" y="1036451"/>
                </a:cubicBezTo>
                <a:lnTo>
                  <a:pt x="0" y="984440"/>
                </a:lnTo>
                <a:lnTo>
                  <a:pt x="868624" y="0"/>
                </a:lnTo>
                <a:lnTo>
                  <a:pt x="887169" y="16762"/>
                </a:lnTo>
                <a:cubicBezTo>
                  <a:pt x="1093682" y="185196"/>
                  <a:pt x="1339438" y="281445"/>
                  <a:pt x="1590801" y="305507"/>
                </a:cubicBezTo>
                <a:lnTo>
                  <a:pt x="1613992" y="306614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15000000" scaled="0"/>
            <a:tileRect/>
          </a:gradFill>
          <a:ln>
            <a:noFill/>
          </a:ln>
          <a:effectLst>
            <a:outerShdw blurRad="50800" dist="38100" dir="135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Freeform 148"/>
          <p:cNvSpPr/>
          <p:nvPr/>
        </p:nvSpPr>
        <p:spPr>
          <a:xfrm rot="19800000">
            <a:off x="6566185" y="2128913"/>
            <a:ext cx="1087198" cy="1397779"/>
          </a:xfrm>
          <a:custGeom>
            <a:avLst/>
            <a:gdLst>
              <a:gd name="connsiteX0" fmla="*/ 913971 w 1827942"/>
              <a:gd name="connsiteY0" fmla="*/ 0 h 2350131"/>
              <a:gd name="connsiteX1" fmla="*/ 1827942 w 1827942"/>
              <a:gd name="connsiteY1" fmla="*/ 967311 h 2350131"/>
              <a:gd name="connsiteX2" fmla="*/ 1549559 w 1827942"/>
              <a:gd name="connsiteY2" fmla="*/ 967311 h 2350131"/>
              <a:gd name="connsiteX3" fmla="*/ 1559900 w 1827942"/>
              <a:gd name="connsiteY3" fmla="*/ 1143883 h 2350131"/>
              <a:gd name="connsiteX4" fmla="*/ 1330555 w 1827942"/>
              <a:gd name="connsiteY4" fmla="*/ 2275163 h 2350131"/>
              <a:gd name="connsiteX5" fmla="*/ 1292176 w 1827942"/>
              <a:gd name="connsiteY5" fmla="*/ 2350131 h 2350131"/>
              <a:gd name="connsiteX6" fmla="*/ 116463 w 1827942"/>
              <a:gd name="connsiteY6" fmla="*/ 1765897 h 2350131"/>
              <a:gd name="connsiteX7" fmla="*/ 130888 w 1827942"/>
              <a:gd name="connsiteY7" fmla="*/ 1737722 h 2350131"/>
              <a:gd name="connsiteX8" fmla="*/ 227680 w 1827942"/>
              <a:gd name="connsiteY8" fmla="*/ 983332 h 2350131"/>
              <a:gd name="connsiteX9" fmla="*/ 224197 w 1827942"/>
              <a:gd name="connsiteY9" fmla="*/ 967311 h 2350131"/>
              <a:gd name="connsiteX10" fmla="*/ 0 w 1827942"/>
              <a:gd name="connsiteY10" fmla="*/ 967311 h 23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27942" h="2350131">
                <a:moveTo>
                  <a:pt x="913971" y="0"/>
                </a:moveTo>
                <a:lnTo>
                  <a:pt x="1827942" y="967311"/>
                </a:lnTo>
                <a:lnTo>
                  <a:pt x="1549559" y="967311"/>
                </a:lnTo>
                <a:lnTo>
                  <a:pt x="1559900" y="1143883"/>
                </a:lnTo>
                <a:cubicBezTo>
                  <a:pt x="1568423" y="1524327"/>
                  <a:pt x="1494423" y="1910559"/>
                  <a:pt x="1330555" y="2275163"/>
                </a:cubicBezTo>
                <a:lnTo>
                  <a:pt x="1292176" y="2350131"/>
                </a:lnTo>
                <a:lnTo>
                  <a:pt x="116463" y="1765897"/>
                </a:lnTo>
                <a:lnTo>
                  <a:pt x="130888" y="1737722"/>
                </a:lnTo>
                <a:cubicBezTo>
                  <a:pt x="240133" y="1494652"/>
                  <a:pt x="269496" y="1232357"/>
                  <a:pt x="227680" y="983332"/>
                </a:cubicBezTo>
                <a:lnTo>
                  <a:pt x="224197" y="967311"/>
                </a:lnTo>
                <a:lnTo>
                  <a:pt x="0" y="967311"/>
                </a:lnTo>
                <a:close/>
              </a:path>
            </a:pathLst>
          </a:custGeom>
          <a:gradFill flip="none" rotWithShape="1">
            <a:gsLst>
              <a:gs pos="0">
                <a:srgbClr val="FF66FF"/>
              </a:gs>
              <a:gs pos="100000">
                <a:schemeClr val="bg1"/>
              </a:gs>
            </a:gsLst>
            <a:lin ang="7200000" scaled="0"/>
            <a:tileRect/>
          </a:gradFill>
          <a:ln>
            <a:noFill/>
          </a:ln>
          <a:effectLst>
            <a:outerShdw blurRad="50800" dist="38100" dir="12600000" algn="br" rotWithShape="0">
              <a:srgbClr val="CC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" name="Group 159"/>
          <p:cNvGrpSpPr/>
          <p:nvPr/>
        </p:nvGrpSpPr>
        <p:grpSpPr>
          <a:xfrm>
            <a:off x="5455920" y="2788920"/>
            <a:ext cx="1280160" cy="1280160"/>
            <a:chOff x="5455920" y="2788920"/>
            <a:chExt cx="1280160" cy="1280160"/>
          </a:xfrm>
        </p:grpSpPr>
        <p:sp>
          <p:nvSpPr>
            <p:cNvPr id="158" name="Freeform 157"/>
            <p:cNvSpPr/>
            <p:nvPr/>
          </p:nvSpPr>
          <p:spPr>
            <a:xfrm>
              <a:off x="5455920" y="2788920"/>
              <a:ext cx="1280160" cy="1280160"/>
            </a:xfrm>
            <a:custGeom>
              <a:avLst/>
              <a:gdLst>
                <a:gd name="connsiteX0" fmla="*/ 640080 w 1280160"/>
                <a:gd name="connsiteY0" fmla="*/ 182880 h 1280160"/>
                <a:gd name="connsiteX1" fmla="*/ 182880 w 1280160"/>
                <a:gd name="connsiteY1" fmla="*/ 640080 h 1280160"/>
                <a:gd name="connsiteX2" fmla="*/ 640080 w 1280160"/>
                <a:gd name="connsiteY2" fmla="*/ 1097280 h 1280160"/>
                <a:gd name="connsiteX3" fmla="*/ 1097280 w 1280160"/>
                <a:gd name="connsiteY3" fmla="*/ 640080 h 1280160"/>
                <a:gd name="connsiteX4" fmla="*/ 640080 w 1280160"/>
                <a:gd name="connsiteY4" fmla="*/ 182880 h 1280160"/>
                <a:gd name="connsiteX5" fmla="*/ 640080 w 1280160"/>
                <a:gd name="connsiteY5" fmla="*/ 0 h 1280160"/>
                <a:gd name="connsiteX6" fmla="*/ 729827 w 1280160"/>
                <a:gd name="connsiteY6" fmla="*/ 9047 h 1280160"/>
                <a:gd name="connsiteX7" fmla="*/ 776593 w 1280160"/>
                <a:gd name="connsiteY7" fmla="*/ 110639 h 1280160"/>
                <a:gd name="connsiteX8" fmla="*/ 853636 w 1280160"/>
                <a:gd name="connsiteY8" fmla="*/ 134555 h 1280160"/>
                <a:gd name="connsiteX9" fmla="*/ 917627 w 1280160"/>
                <a:gd name="connsiteY9" fmla="*/ 169288 h 1280160"/>
                <a:gd name="connsiteX10" fmla="*/ 1023309 w 1280160"/>
                <a:gd name="connsiteY10" fmla="*/ 130234 h 1280160"/>
                <a:gd name="connsiteX11" fmla="*/ 1092685 w 1280160"/>
                <a:gd name="connsiteY11" fmla="*/ 187475 h 1280160"/>
                <a:gd name="connsiteX12" fmla="*/ 1149927 w 1280160"/>
                <a:gd name="connsiteY12" fmla="*/ 256853 h 1280160"/>
                <a:gd name="connsiteX13" fmla="*/ 1110873 w 1280160"/>
                <a:gd name="connsiteY13" fmla="*/ 362534 h 1280160"/>
                <a:gd name="connsiteX14" fmla="*/ 1145605 w 1280160"/>
                <a:gd name="connsiteY14" fmla="*/ 426524 h 1280160"/>
                <a:gd name="connsiteX15" fmla="*/ 1169521 w 1280160"/>
                <a:gd name="connsiteY15" fmla="*/ 503569 h 1280160"/>
                <a:gd name="connsiteX16" fmla="*/ 1271113 w 1280160"/>
                <a:gd name="connsiteY16" fmla="*/ 550335 h 1280160"/>
                <a:gd name="connsiteX17" fmla="*/ 1280160 w 1280160"/>
                <a:gd name="connsiteY17" fmla="*/ 640080 h 1280160"/>
                <a:gd name="connsiteX18" fmla="*/ 1271113 w 1280160"/>
                <a:gd name="connsiteY18" fmla="*/ 729826 h 1280160"/>
                <a:gd name="connsiteX19" fmla="*/ 1169521 w 1280160"/>
                <a:gd name="connsiteY19" fmla="*/ 776593 h 1280160"/>
                <a:gd name="connsiteX20" fmla="*/ 1145605 w 1280160"/>
                <a:gd name="connsiteY20" fmla="*/ 853636 h 1280160"/>
                <a:gd name="connsiteX21" fmla="*/ 1110873 w 1280160"/>
                <a:gd name="connsiteY21" fmla="*/ 917626 h 1280160"/>
                <a:gd name="connsiteX22" fmla="*/ 1149927 w 1280160"/>
                <a:gd name="connsiteY22" fmla="*/ 1023309 h 1280160"/>
                <a:gd name="connsiteX23" fmla="*/ 1092685 w 1280160"/>
                <a:gd name="connsiteY23" fmla="*/ 1092685 h 1280160"/>
                <a:gd name="connsiteX24" fmla="*/ 1023309 w 1280160"/>
                <a:gd name="connsiteY24" fmla="*/ 1149927 h 1280160"/>
                <a:gd name="connsiteX25" fmla="*/ 917626 w 1280160"/>
                <a:gd name="connsiteY25" fmla="*/ 1110872 h 1280160"/>
                <a:gd name="connsiteX26" fmla="*/ 853636 w 1280160"/>
                <a:gd name="connsiteY26" fmla="*/ 1145605 h 1280160"/>
                <a:gd name="connsiteX27" fmla="*/ 776593 w 1280160"/>
                <a:gd name="connsiteY27" fmla="*/ 1169521 h 1280160"/>
                <a:gd name="connsiteX28" fmla="*/ 729827 w 1280160"/>
                <a:gd name="connsiteY28" fmla="*/ 1271113 h 1280160"/>
                <a:gd name="connsiteX29" fmla="*/ 640080 w 1280160"/>
                <a:gd name="connsiteY29" fmla="*/ 1280160 h 1280160"/>
                <a:gd name="connsiteX30" fmla="*/ 550335 w 1280160"/>
                <a:gd name="connsiteY30" fmla="*/ 1271113 h 1280160"/>
                <a:gd name="connsiteX31" fmla="*/ 503568 w 1280160"/>
                <a:gd name="connsiteY31" fmla="*/ 1169521 h 1280160"/>
                <a:gd name="connsiteX32" fmla="*/ 426525 w 1280160"/>
                <a:gd name="connsiteY32" fmla="*/ 1145605 h 1280160"/>
                <a:gd name="connsiteX33" fmla="*/ 362534 w 1280160"/>
                <a:gd name="connsiteY33" fmla="*/ 1110873 h 1280160"/>
                <a:gd name="connsiteX34" fmla="*/ 256853 w 1280160"/>
                <a:gd name="connsiteY34" fmla="*/ 1149927 h 1280160"/>
                <a:gd name="connsiteX35" fmla="*/ 187475 w 1280160"/>
                <a:gd name="connsiteY35" fmla="*/ 1092685 h 1280160"/>
                <a:gd name="connsiteX36" fmla="*/ 130235 w 1280160"/>
                <a:gd name="connsiteY36" fmla="*/ 1023309 h 1280160"/>
                <a:gd name="connsiteX37" fmla="*/ 169288 w 1280160"/>
                <a:gd name="connsiteY37" fmla="*/ 917627 h 1280160"/>
                <a:gd name="connsiteX38" fmla="*/ 134555 w 1280160"/>
                <a:gd name="connsiteY38" fmla="*/ 853636 h 1280160"/>
                <a:gd name="connsiteX39" fmla="*/ 110640 w 1280160"/>
                <a:gd name="connsiteY39" fmla="*/ 776593 h 1280160"/>
                <a:gd name="connsiteX40" fmla="*/ 9047 w 1280160"/>
                <a:gd name="connsiteY40" fmla="*/ 729826 h 1280160"/>
                <a:gd name="connsiteX41" fmla="*/ 0 w 1280160"/>
                <a:gd name="connsiteY41" fmla="*/ 640080 h 1280160"/>
                <a:gd name="connsiteX42" fmla="*/ 9047 w 1280160"/>
                <a:gd name="connsiteY42" fmla="*/ 550335 h 1280160"/>
                <a:gd name="connsiteX43" fmla="*/ 110639 w 1280160"/>
                <a:gd name="connsiteY43" fmla="*/ 503569 h 1280160"/>
                <a:gd name="connsiteX44" fmla="*/ 134555 w 1280160"/>
                <a:gd name="connsiteY44" fmla="*/ 426524 h 1280160"/>
                <a:gd name="connsiteX45" fmla="*/ 169288 w 1280160"/>
                <a:gd name="connsiteY45" fmla="*/ 362534 h 1280160"/>
                <a:gd name="connsiteX46" fmla="*/ 130235 w 1280160"/>
                <a:gd name="connsiteY46" fmla="*/ 256853 h 1280160"/>
                <a:gd name="connsiteX47" fmla="*/ 187475 w 1280160"/>
                <a:gd name="connsiteY47" fmla="*/ 187475 h 1280160"/>
                <a:gd name="connsiteX48" fmla="*/ 256853 w 1280160"/>
                <a:gd name="connsiteY48" fmla="*/ 130234 h 1280160"/>
                <a:gd name="connsiteX49" fmla="*/ 362534 w 1280160"/>
                <a:gd name="connsiteY49" fmla="*/ 169288 h 1280160"/>
                <a:gd name="connsiteX50" fmla="*/ 426525 w 1280160"/>
                <a:gd name="connsiteY50" fmla="*/ 134555 h 1280160"/>
                <a:gd name="connsiteX51" fmla="*/ 503569 w 1280160"/>
                <a:gd name="connsiteY51" fmla="*/ 110639 h 1280160"/>
                <a:gd name="connsiteX52" fmla="*/ 550335 w 1280160"/>
                <a:gd name="connsiteY52" fmla="*/ 9047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80160" h="1280160">
                  <a:moveTo>
                    <a:pt x="640080" y="182880"/>
                  </a:moveTo>
                  <a:cubicBezTo>
                    <a:pt x="387575" y="182880"/>
                    <a:pt x="182880" y="387575"/>
                    <a:pt x="182880" y="640080"/>
                  </a:cubicBezTo>
                  <a:cubicBezTo>
                    <a:pt x="182880" y="892585"/>
                    <a:pt x="387575" y="1097280"/>
                    <a:pt x="640080" y="1097280"/>
                  </a:cubicBezTo>
                  <a:cubicBezTo>
                    <a:pt x="892585" y="1097280"/>
                    <a:pt x="1097280" y="892585"/>
                    <a:pt x="1097280" y="640080"/>
                  </a:cubicBezTo>
                  <a:cubicBezTo>
                    <a:pt x="1097280" y="387575"/>
                    <a:pt x="892585" y="182880"/>
                    <a:pt x="640080" y="182880"/>
                  </a:cubicBezTo>
                  <a:close/>
                  <a:moveTo>
                    <a:pt x="640080" y="0"/>
                  </a:moveTo>
                  <a:lnTo>
                    <a:pt x="729827" y="9047"/>
                  </a:lnTo>
                  <a:lnTo>
                    <a:pt x="776593" y="110639"/>
                  </a:lnTo>
                  <a:lnTo>
                    <a:pt x="853636" y="134555"/>
                  </a:lnTo>
                  <a:lnTo>
                    <a:pt x="917627" y="169288"/>
                  </a:lnTo>
                  <a:lnTo>
                    <a:pt x="1023309" y="130234"/>
                  </a:lnTo>
                  <a:lnTo>
                    <a:pt x="1092685" y="187475"/>
                  </a:lnTo>
                  <a:lnTo>
                    <a:pt x="1149927" y="256853"/>
                  </a:lnTo>
                  <a:lnTo>
                    <a:pt x="1110873" y="362534"/>
                  </a:lnTo>
                  <a:lnTo>
                    <a:pt x="1145605" y="426524"/>
                  </a:lnTo>
                  <a:lnTo>
                    <a:pt x="1169521" y="503569"/>
                  </a:lnTo>
                  <a:lnTo>
                    <a:pt x="1271113" y="550335"/>
                  </a:lnTo>
                  <a:lnTo>
                    <a:pt x="1280160" y="640080"/>
                  </a:lnTo>
                  <a:lnTo>
                    <a:pt x="1271113" y="729826"/>
                  </a:lnTo>
                  <a:lnTo>
                    <a:pt x="1169521" y="776593"/>
                  </a:lnTo>
                  <a:lnTo>
                    <a:pt x="1145605" y="853636"/>
                  </a:lnTo>
                  <a:lnTo>
                    <a:pt x="1110873" y="917626"/>
                  </a:lnTo>
                  <a:lnTo>
                    <a:pt x="1149927" y="1023309"/>
                  </a:lnTo>
                  <a:lnTo>
                    <a:pt x="1092685" y="1092685"/>
                  </a:lnTo>
                  <a:lnTo>
                    <a:pt x="1023309" y="1149927"/>
                  </a:lnTo>
                  <a:lnTo>
                    <a:pt x="917626" y="1110872"/>
                  </a:lnTo>
                  <a:lnTo>
                    <a:pt x="853636" y="1145605"/>
                  </a:lnTo>
                  <a:lnTo>
                    <a:pt x="776593" y="1169521"/>
                  </a:lnTo>
                  <a:lnTo>
                    <a:pt x="729827" y="1271113"/>
                  </a:lnTo>
                  <a:lnTo>
                    <a:pt x="640080" y="1280160"/>
                  </a:lnTo>
                  <a:lnTo>
                    <a:pt x="550335" y="1271113"/>
                  </a:lnTo>
                  <a:lnTo>
                    <a:pt x="503568" y="1169521"/>
                  </a:lnTo>
                  <a:lnTo>
                    <a:pt x="426525" y="1145605"/>
                  </a:lnTo>
                  <a:lnTo>
                    <a:pt x="362534" y="1110873"/>
                  </a:lnTo>
                  <a:lnTo>
                    <a:pt x="256853" y="1149927"/>
                  </a:lnTo>
                  <a:lnTo>
                    <a:pt x="187475" y="1092685"/>
                  </a:lnTo>
                  <a:lnTo>
                    <a:pt x="130235" y="1023309"/>
                  </a:lnTo>
                  <a:lnTo>
                    <a:pt x="169288" y="917627"/>
                  </a:lnTo>
                  <a:lnTo>
                    <a:pt x="134555" y="853636"/>
                  </a:lnTo>
                  <a:lnTo>
                    <a:pt x="110640" y="776593"/>
                  </a:lnTo>
                  <a:lnTo>
                    <a:pt x="9047" y="729826"/>
                  </a:lnTo>
                  <a:lnTo>
                    <a:pt x="0" y="640080"/>
                  </a:lnTo>
                  <a:lnTo>
                    <a:pt x="9047" y="550335"/>
                  </a:lnTo>
                  <a:lnTo>
                    <a:pt x="110639" y="503569"/>
                  </a:lnTo>
                  <a:lnTo>
                    <a:pt x="134555" y="426524"/>
                  </a:lnTo>
                  <a:lnTo>
                    <a:pt x="169288" y="362534"/>
                  </a:lnTo>
                  <a:lnTo>
                    <a:pt x="130235" y="256853"/>
                  </a:lnTo>
                  <a:lnTo>
                    <a:pt x="187475" y="187475"/>
                  </a:lnTo>
                  <a:lnTo>
                    <a:pt x="256853" y="130234"/>
                  </a:lnTo>
                  <a:lnTo>
                    <a:pt x="362534" y="169288"/>
                  </a:lnTo>
                  <a:lnTo>
                    <a:pt x="426525" y="134555"/>
                  </a:lnTo>
                  <a:lnTo>
                    <a:pt x="503569" y="110639"/>
                  </a:lnTo>
                  <a:lnTo>
                    <a:pt x="550335" y="9047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  <a:effectLst>
              <a:outerShdw blurRad="50800" dist="38100" dir="13500000" algn="br" rotWithShape="0">
                <a:schemeClr val="tx1">
                  <a:lumMod val="50000"/>
                  <a:lumOff val="50000"/>
                  <a:alpha val="6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schemeClr val="tx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899160" y="1752626"/>
            <a:ext cx="3916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4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দক্ষিণে অবস্থিত সুন্দরবন। </a:t>
            </a:r>
            <a:endParaRPr lang="en-US" sz="24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57200" y="3139466"/>
            <a:ext cx="391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400" dirty="0" smtClean="0">
                <a:solidFill>
                  <a:srgbClr val="CC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আছে বিভিন্ন ধরণের গাছপালা ও পশুপাখি। </a:t>
            </a:r>
            <a:endParaRPr lang="en-US" sz="2400" dirty="0">
              <a:solidFill>
                <a:srgbClr val="CC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85800" y="4343426"/>
            <a:ext cx="3916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আমাদের নানা উপকারে আসে। গাছপালা ঘরবাড়ি ও আসবাবপত্র তৈরিতে কাজে লাগে। সুন্দরবনের গাছ আমাদের প্রাকৃতিক দুর্যোগ থেকে রক্ষা করে।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7513320" y="1630706"/>
            <a:ext cx="3916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 প্রাকৃতিক সম্পদে ভরপুর। আমাদের প্রয়োজনেই এ-বনকে রক্ষা করতে হবে। </a:t>
            </a:r>
            <a:endParaRPr lang="en-US" sz="24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818120" y="3383306"/>
            <a:ext cx="391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66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নদীতে আছে নানা ধরণের মাছ। এ মাছ থেকে আমরা আমিষ পাই। </a:t>
            </a:r>
            <a:endParaRPr lang="en-US" sz="2400" dirty="0">
              <a:solidFill>
                <a:srgbClr val="6666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117080" y="4617746"/>
            <a:ext cx="3916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 বাস করে বানর আর নানা রঙের পাখি। মৌমাছি মধুর চাক বাঁধে গাছে গাছে। মৌ মানে মধু। মধু স্বাস্থ্যের জন্য খুব উপকারী</a:t>
            </a:r>
            <a:endParaRPr lang="en-US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97" y="493219"/>
            <a:ext cx="461507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2" grpId="0" animBg="1"/>
      <p:bldP spid="118" grpId="0" animBg="1"/>
      <p:bldP spid="148" grpId="0" animBg="1"/>
      <p:bldP spid="116" grpId="0" animBg="1"/>
      <p:bldP spid="149" grpId="0" animBg="1"/>
      <p:bldP spid="171" grpId="0"/>
      <p:bldP spid="172" grpId="0"/>
      <p:bldP spid="173" grpId="0"/>
      <p:bldP spid="174" grpId="0"/>
      <p:bldP spid="175" grpId="0"/>
      <p:bldP spid="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7442" y="2008414"/>
            <a:ext cx="2719866" cy="3872651"/>
            <a:chOff x="210297" y="434289"/>
            <a:chExt cx="5111941" cy="6423711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Isosceles Triangle 6"/>
            <p:cNvSpPr/>
            <p:nvPr/>
          </p:nvSpPr>
          <p:spPr>
            <a:xfrm rot="1800000">
              <a:off x="3529870" y="4533901"/>
              <a:ext cx="344182" cy="17716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6"/>
            <p:cNvSpPr/>
            <p:nvPr/>
          </p:nvSpPr>
          <p:spPr>
            <a:xfrm rot="18900000" flipH="1">
              <a:off x="2028229" y="3829052"/>
              <a:ext cx="344182" cy="17716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6"/>
            <p:cNvSpPr/>
            <p:nvPr/>
          </p:nvSpPr>
          <p:spPr>
            <a:xfrm rot="1800000">
              <a:off x="3221587" y="2996373"/>
              <a:ext cx="182880" cy="137160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6"/>
            <p:cNvSpPr/>
            <p:nvPr/>
          </p:nvSpPr>
          <p:spPr>
            <a:xfrm rot="18900000" flipH="1">
              <a:off x="2411032" y="2232240"/>
              <a:ext cx="182880" cy="109728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631483" y="1085850"/>
              <a:ext cx="1121367" cy="5772150"/>
            </a:xfrm>
            <a:custGeom>
              <a:avLst/>
              <a:gdLst>
                <a:gd name="connsiteX0" fmla="*/ 0 w 895350"/>
                <a:gd name="connsiteY0" fmla="*/ 5772150 h 5772150"/>
                <a:gd name="connsiteX1" fmla="*/ 447675 w 895350"/>
                <a:gd name="connsiteY1" fmla="*/ 0 h 5772150"/>
                <a:gd name="connsiteX2" fmla="*/ 895350 w 895350"/>
                <a:gd name="connsiteY2" fmla="*/ 5772150 h 5772150"/>
                <a:gd name="connsiteX3" fmla="*/ 0 w 895350"/>
                <a:gd name="connsiteY3" fmla="*/ 5772150 h 5772150"/>
                <a:gd name="connsiteX0" fmla="*/ 154216 w 1049566"/>
                <a:gd name="connsiteY0" fmla="*/ 5772150 h 5772150"/>
                <a:gd name="connsiteX1" fmla="*/ 601891 w 1049566"/>
                <a:gd name="connsiteY1" fmla="*/ 0 h 5772150"/>
                <a:gd name="connsiteX2" fmla="*/ 1049566 w 1049566"/>
                <a:gd name="connsiteY2" fmla="*/ 5772150 h 5772150"/>
                <a:gd name="connsiteX3" fmla="*/ 154216 w 1049566"/>
                <a:gd name="connsiteY3" fmla="*/ 5772150 h 5772150"/>
                <a:gd name="connsiteX0" fmla="*/ 211573 w 1106923"/>
                <a:gd name="connsiteY0" fmla="*/ 5772150 h 5772150"/>
                <a:gd name="connsiteX1" fmla="*/ 659248 w 1106923"/>
                <a:gd name="connsiteY1" fmla="*/ 0 h 5772150"/>
                <a:gd name="connsiteX2" fmla="*/ 1106923 w 1106923"/>
                <a:gd name="connsiteY2" fmla="*/ 5772150 h 5772150"/>
                <a:gd name="connsiteX3" fmla="*/ 211573 w 1106923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  <a:gd name="connsiteX0" fmla="*/ 245066 w 1140416"/>
                <a:gd name="connsiteY0" fmla="*/ 5772150 h 5772150"/>
                <a:gd name="connsiteX1" fmla="*/ 692741 w 1140416"/>
                <a:gd name="connsiteY1" fmla="*/ 0 h 5772150"/>
                <a:gd name="connsiteX2" fmla="*/ 1140416 w 1140416"/>
                <a:gd name="connsiteY2" fmla="*/ 5772150 h 5772150"/>
                <a:gd name="connsiteX3" fmla="*/ 245066 w 1140416"/>
                <a:gd name="connsiteY3" fmla="*/ 5772150 h 5772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16" h="5772150">
                  <a:moveTo>
                    <a:pt x="245066" y="5772150"/>
                  </a:moveTo>
                  <a:cubicBezTo>
                    <a:pt x="-234359" y="3886200"/>
                    <a:pt x="29166" y="2076450"/>
                    <a:pt x="692741" y="0"/>
                  </a:cubicBezTo>
                  <a:cubicBezTo>
                    <a:pt x="402845" y="2019300"/>
                    <a:pt x="210141" y="3943350"/>
                    <a:pt x="1140416" y="5772150"/>
                  </a:cubicBezTo>
                  <a:lnTo>
                    <a:pt x="245066" y="577215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11"/>
            <p:cNvSpPr/>
            <p:nvPr/>
          </p:nvSpPr>
          <p:spPr>
            <a:xfrm rot="1800000">
              <a:off x="4099116" y="3110927"/>
              <a:ext cx="1028701" cy="1849393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/>
                </a:gs>
                <a:gs pos="68000">
                  <a:srgbClr val="FF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11"/>
            <p:cNvSpPr/>
            <p:nvPr/>
          </p:nvSpPr>
          <p:spPr>
            <a:xfrm rot="1800000">
              <a:off x="3577139" y="2052112"/>
              <a:ext cx="745010" cy="1339372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57000">
                  <a:srgbClr val="FFC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1"/>
            <p:cNvSpPr/>
            <p:nvPr/>
          </p:nvSpPr>
          <p:spPr>
            <a:xfrm rot="3600000">
              <a:off x="4210269" y="3881375"/>
              <a:ext cx="965851" cy="1258086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>
                    <a:lumMod val="95000"/>
                    <a:lumOff val="5000"/>
                    <a:alpha val="61000"/>
                  </a:srgbClr>
                </a:gs>
                <a:gs pos="68000">
                  <a:srgbClr val="FF0066">
                    <a:alpha val="53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1"/>
            <p:cNvSpPr/>
            <p:nvPr/>
          </p:nvSpPr>
          <p:spPr>
            <a:xfrm rot="7200000">
              <a:off x="620642" y="3044964"/>
              <a:ext cx="1028701" cy="1849392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68000">
                  <a:srgbClr val="0070C0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00000">
              <a:off x="1486984" y="1533023"/>
              <a:ext cx="822644" cy="1334292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68000">
                  <a:srgbClr val="009900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1"/>
            <p:cNvSpPr/>
            <p:nvPr/>
          </p:nvSpPr>
          <p:spPr>
            <a:xfrm rot="2700000">
              <a:off x="3336824" y="27683"/>
              <a:ext cx="962885" cy="1776097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00FF00"/>
                </a:gs>
                <a:gs pos="57000">
                  <a:srgbClr val="33CC33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1"/>
            <p:cNvSpPr/>
            <p:nvPr/>
          </p:nvSpPr>
          <p:spPr>
            <a:xfrm rot="18900000">
              <a:off x="2437540" y="571356"/>
              <a:ext cx="774279" cy="1096118"/>
            </a:xfrm>
            <a:custGeom>
              <a:avLst/>
              <a:gdLst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  <a:gd name="connsiteX0" fmla="*/ 0 w 1371600"/>
                <a:gd name="connsiteY0" fmla="*/ 685800 h 1371600"/>
                <a:gd name="connsiteX1" fmla="*/ 685800 w 1371600"/>
                <a:gd name="connsiteY1" fmla="*/ 0 h 1371600"/>
                <a:gd name="connsiteX2" fmla="*/ 1371600 w 1371600"/>
                <a:gd name="connsiteY2" fmla="*/ 685800 h 1371600"/>
                <a:gd name="connsiteX3" fmla="*/ 685800 w 1371600"/>
                <a:gd name="connsiteY3" fmla="*/ 1371600 h 1371600"/>
                <a:gd name="connsiteX4" fmla="*/ 0 w 1371600"/>
                <a:gd name="connsiteY4" fmla="*/ 6858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600" h="1371600">
                  <a:moveTo>
                    <a:pt x="0" y="685800"/>
                  </a:moveTo>
                  <a:cubicBezTo>
                    <a:pt x="0" y="307043"/>
                    <a:pt x="707093" y="0"/>
                    <a:pt x="685800" y="0"/>
                  </a:cubicBezTo>
                  <a:cubicBezTo>
                    <a:pt x="664507" y="0"/>
                    <a:pt x="1371600" y="307043"/>
                    <a:pt x="1371600" y="685800"/>
                  </a:cubicBezTo>
                  <a:cubicBezTo>
                    <a:pt x="1371600" y="1064557"/>
                    <a:pt x="740707" y="1371600"/>
                    <a:pt x="685800" y="1371600"/>
                  </a:cubicBezTo>
                  <a:cubicBezTo>
                    <a:pt x="630893" y="1371600"/>
                    <a:pt x="0" y="1064557"/>
                    <a:pt x="0" y="685800"/>
                  </a:cubicBezTo>
                  <a:close/>
                </a:path>
              </a:pathLst>
            </a:custGeom>
            <a:gradFill>
              <a:gsLst>
                <a:gs pos="0">
                  <a:srgbClr val="FF00FF">
                    <a:alpha val="60000"/>
                  </a:srgbClr>
                </a:gs>
                <a:gs pos="57000">
                  <a:srgbClr val="FFFF00">
                    <a:alpha val="52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69920" y="1200150"/>
            <a:ext cx="5852160" cy="4351560"/>
            <a:chOff x="2571750" y="1352550"/>
            <a:chExt cx="7029450" cy="5073540"/>
          </a:xfrm>
          <a:gradFill>
            <a:gsLst>
              <a:gs pos="0">
                <a:srgbClr val="66FF33"/>
              </a:gs>
              <a:gs pos="100000">
                <a:srgbClr val="D60093"/>
              </a:gs>
            </a:gsLst>
            <a:lin ang="5400000" scaled="1"/>
          </a:gradFill>
          <a:effectLst>
            <a:outerShdw blurRad="88900" dist="635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/>
            <p:cNvSpPr/>
            <p:nvPr/>
          </p:nvSpPr>
          <p:spPr>
            <a:xfrm>
              <a:off x="2571750" y="1352550"/>
              <a:ext cx="7029450" cy="4152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7" name="Rectangle 16"/>
            <p:cNvSpPr/>
            <p:nvPr/>
          </p:nvSpPr>
          <p:spPr>
            <a:xfrm>
              <a:off x="3005960" y="1835040"/>
              <a:ext cx="6061839" cy="3213209"/>
            </a:xfrm>
            <a:prstGeom prst="rect">
              <a:avLst/>
            </a:prstGeom>
            <a:ln>
              <a:noFill/>
            </a:ln>
            <a:effectLst>
              <a:glow rad="228600">
                <a:schemeClr val="bg1">
                  <a:lumMod val="8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2571750" y="5505450"/>
              <a:ext cx="7029450" cy="9206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11" y="3993931"/>
            <a:ext cx="908249" cy="17657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57" y="3993931"/>
            <a:ext cx="908249" cy="17518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038" y="3993931"/>
            <a:ext cx="908249" cy="17518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09" y="3993931"/>
            <a:ext cx="915182" cy="17518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86" y="3993931"/>
            <a:ext cx="915182" cy="17518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14" y="3993931"/>
            <a:ext cx="915182" cy="1751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757" y="3993931"/>
            <a:ext cx="915182" cy="17518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27" y="3993931"/>
            <a:ext cx="915182" cy="17657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07" y="3993931"/>
            <a:ext cx="915182" cy="175183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710811" y="3993931"/>
            <a:ext cx="5265678" cy="1765738"/>
            <a:chOff x="3342294" y="1876096"/>
            <a:chExt cx="5265678" cy="176573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2294" y="1876096"/>
              <a:ext cx="908249" cy="17657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940" y="1876096"/>
              <a:ext cx="908249" cy="1751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521" y="1876096"/>
              <a:ext cx="908249" cy="17518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492" y="1876096"/>
              <a:ext cx="915182" cy="17518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969" y="1876096"/>
              <a:ext cx="915182" cy="17518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697" y="1876096"/>
              <a:ext cx="915182" cy="1751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240" y="1876096"/>
              <a:ext cx="915182" cy="175183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4510" y="1876096"/>
              <a:ext cx="915182" cy="176573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90" y="1876096"/>
              <a:ext cx="915182" cy="1751835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" t="18820" r="12583"/>
          <a:stretch/>
        </p:blipFill>
        <p:spPr>
          <a:xfrm flipH="1">
            <a:off x="0" y="4658323"/>
            <a:ext cx="3622149" cy="2171333"/>
          </a:xfrm>
          <a:prstGeom prst="rect">
            <a:avLst/>
          </a:prstGeom>
          <a:effectLst>
            <a:outerShdw blurRad="50800" dist="508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478" y="807477"/>
            <a:ext cx="7265044" cy="41929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7710519" y="1176882"/>
            <a:ext cx="2576490" cy="21280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14" y="5437831"/>
            <a:ext cx="4590113" cy="589760"/>
          </a:xfrm>
          <a:prstGeom prst="rect">
            <a:avLst/>
          </a:prstGeom>
        </p:spPr>
      </p:pic>
      <p:sp>
        <p:nvSpPr>
          <p:cNvPr id="42" name="Teardrop 24"/>
          <p:cNvSpPr/>
          <p:nvPr/>
        </p:nvSpPr>
        <p:spPr>
          <a:xfrm rot="8100000">
            <a:off x="9201153" y="4999820"/>
            <a:ext cx="457200" cy="457200"/>
          </a:xfrm>
          <a:custGeom>
            <a:avLst/>
            <a:gdLst>
              <a:gd name="connsiteX0" fmla="*/ 0 w 1828800"/>
              <a:gd name="connsiteY0" fmla="*/ 914400 h 1828800"/>
              <a:gd name="connsiteX1" fmla="*/ 914400 w 1828800"/>
              <a:gd name="connsiteY1" fmla="*/ 0 h 1828800"/>
              <a:gd name="connsiteX2" fmla="*/ 1828800 w 1828800"/>
              <a:gd name="connsiteY2" fmla="*/ 0 h 1828800"/>
              <a:gd name="connsiteX3" fmla="*/ 1828800 w 1828800"/>
              <a:gd name="connsiteY3" fmla="*/ 914400 h 1828800"/>
              <a:gd name="connsiteX4" fmla="*/ 914400 w 1828800"/>
              <a:gd name="connsiteY4" fmla="*/ 1828800 h 1828800"/>
              <a:gd name="connsiteX5" fmla="*/ 0 w 1828800"/>
              <a:gd name="connsiteY5" fmla="*/ 914400 h 1828800"/>
              <a:gd name="connsiteX0" fmla="*/ 0 w 1828800"/>
              <a:gd name="connsiteY0" fmla="*/ 914400 h 1828800"/>
              <a:gd name="connsiteX1" fmla="*/ 914400 w 1828800"/>
              <a:gd name="connsiteY1" fmla="*/ 0 h 1828800"/>
              <a:gd name="connsiteX2" fmla="*/ 1828800 w 1828800"/>
              <a:gd name="connsiteY2" fmla="*/ 0 h 1828800"/>
              <a:gd name="connsiteX3" fmla="*/ 1828800 w 1828800"/>
              <a:gd name="connsiteY3" fmla="*/ 914400 h 1828800"/>
              <a:gd name="connsiteX4" fmla="*/ 914400 w 1828800"/>
              <a:gd name="connsiteY4" fmla="*/ 1828800 h 1828800"/>
              <a:gd name="connsiteX5" fmla="*/ 0 w 1828800"/>
              <a:gd name="connsiteY5" fmla="*/ 914400 h 1828800"/>
              <a:gd name="connsiteX0" fmla="*/ 0 w 1828800"/>
              <a:gd name="connsiteY0" fmla="*/ 914400 h 1828800"/>
              <a:gd name="connsiteX1" fmla="*/ 914400 w 1828800"/>
              <a:gd name="connsiteY1" fmla="*/ 0 h 1828800"/>
              <a:gd name="connsiteX2" fmla="*/ 1828800 w 1828800"/>
              <a:gd name="connsiteY2" fmla="*/ 0 h 1828800"/>
              <a:gd name="connsiteX3" fmla="*/ 1828800 w 1828800"/>
              <a:gd name="connsiteY3" fmla="*/ 914400 h 1828800"/>
              <a:gd name="connsiteX4" fmla="*/ 914400 w 1828800"/>
              <a:gd name="connsiteY4" fmla="*/ 1828800 h 1828800"/>
              <a:gd name="connsiteX5" fmla="*/ 0 w 1828800"/>
              <a:gd name="connsiteY5" fmla="*/ 9144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1828800">
                <a:moveTo>
                  <a:pt x="0" y="914400"/>
                </a:moveTo>
                <a:cubicBezTo>
                  <a:pt x="0" y="409391"/>
                  <a:pt x="409391" y="0"/>
                  <a:pt x="914400" y="0"/>
                </a:cubicBezTo>
                <a:cubicBezTo>
                  <a:pt x="1357753" y="230922"/>
                  <a:pt x="1524000" y="0"/>
                  <a:pt x="1828800" y="0"/>
                </a:cubicBezTo>
                <a:cubicBezTo>
                  <a:pt x="1828800" y="304800"/>
                  <a:pt x="1574786" y="447955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09" y="4288879"/>
            <a:ext cx="1975104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2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1111E-6 L -2.5E-6 -0.25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12" accel="37500" fill="hold" nodeType="afterEffect" p14:presetBounceEnd="625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500">
                                          <p:cBhvr additive="base">
                                            <p:cTn id="10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500">
                                          <p:cBhvr additive="base">
                                            <p:cTn id="10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2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2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2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2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3" presetID="64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1111E-6 L -2.5E-6 -0.25 " pathEditMode="relative" rAng="0" ptsTypes="AA">
                                          <p:cBhvr>
                                            <p:cTn id="74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2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4" presetID="2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2" presetClass="entr" presetSubtype="3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1" presetID="2" presetClass="entr" presetSubtype="12" accel="375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4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0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7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47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7982450" y="527912"/>
            <a:ext cx="3657600" cy="1718201"/>
            <a:chOff x="5136484" y="3258803"/>
            <a:chExt cx="6577263" cy="1379621"/>
          </a:xfrm>
        </p:grpSpPr>
        <p:sp>
          <p:nvSpPr>
            <p:cNvPr id="69" name="Rounded Rectangle 68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৩.২.১-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 শুনে বুঝতে পারবে।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982450" y="2703416"/>
            <a:ext cx="3657600" cy="1718201"/>
            <a:chOff x="5136484" y="3258803"/>
            <a:chExt cx="6577263" cy="1379621"/>
          </a:xfrm>
        </p:grpSpPr>
        <p:sp>
          <p:nvSpPr>
            <p:cNvPr id="77" name="Rounded Rectangle 76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80" name="Rounded Rectangle 79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ounded Rectangle 80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২.৪.২-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নিজের ভাষায় গল্প সম্পর্কে প্রশ্নের উত্তর দিতে পারবে।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7982450" y="4878920"/>
            <a:ext cx="3657600" cy="1718201"/>
            <a:chOff x="5136484" y="3258803"/>
            <a:chExt cx="6577263" cy="1379621"/>
          </a:xfrm>
        </p:grpSpPr>
        <p:sp>
          <p:nvSpPr>
            <p:cNvPr id="85" name="Rounded Rectangle 84"/>
            <p:cNvSpPr/>
            <p:nvPr/>
          </p:nvSpPr>
          <p:spPr>
            <a:xfrm>
              <a:off x="5136484" y="3258803"/>
              <a:ext cx="6577263" cy="1379621"/>
            </a:xfrm>
            <a:prstGeom prst="round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65100" dist="165100" dir="135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Rounded Rectangle 90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136484" y="3258803"/>
              <a:ext cx="6577263" cy="1379621"/>
              <a:chOff x="4812632" y="2117558"/>
              <a:chExt cx="6577263" cy="137962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4812632" y="2117558"/>
                <a:ext cx="6577263" cy="137962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190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IN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২.৪.২-</a:t>
                </a:r>
              </a:p>
              <a:p>
                <a:r>
                  <a:rPr lang="bn-IN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গল্প পড়ে বুঝতে পারবে।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22691" y="650841"/>
            <a:ext cx="1636989" cy="1596782"/>
            <a:chOff x="286404" y="2314074"/>
            <a:chExt cx="2286000" cy="2229853"/>
          </a:xfrm>
        </p:grpSpPr>
        <p:grpSp>
          <p:nvGrpSpPr>
            <p:cNvPr id="3" name="Group 2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শোনা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" name="Block Arc 4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22691" y="650841"/>
            <a:ext cx="1636989" cy="1596782"/>
            <a:chOff x="286404" y="2314074"/>
            <a:chExt cx="2286000" cy="2229853"/>
          </a:xfrm>
        </p:grpSpPr>
        <p:grpSp>
          <p:nvGrpSpPr>
            <p:cNvPr id="11" name="Group 10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শোনা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3" name="Block Arc 12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22691" y="2805471"/>
            <a:ext cx="1636989" cy="1596782"/>
            <a:chOff x="286404" y="2314074"/>
            <a:chExt cx="2286000" cy="2229853"/>
          </a:xfrm>
        </p:grpSpPr>
        <p:grpSp>
          <p:nvGrpSpPr>
            <p:cNvPr id="19" name="Group 18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1" name="Block Arc 20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22691" y="2805471"/>
            <a:ext cx="1636989" cy="1596782"/>
            <a:chOff x="286404" y="2314074"/>
            <a:chExt cx="2286000" cy="2229853"/>
          </a:xfrm>
        </p:grpSpPr>
        <p:grpSp>
          <p:nvGrpSpPr>
            <p:cNvPr id="27" name="Group 26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66880" y="2482516"/>
              <a:ext cx="1860889" cy="1860885"/>
              <a:chOff x="4547935" y="1961147"/>
              <a:chExt cx="2229855" cy="222985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547935" y="1961147"/>
                <a:ext cx="2229855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9" name="Block Arc 28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522691" y="4944341"/>
            <a:ext cx="1636989" cy="1596782"/>
            <a:chOff x="286404" y="2314074"/>
            <a:chExt cx="2286000" cy="2229853"/>
          </a:xfrm>
        </p:grpSpPr>
        <p:grpSp>
          <p:nvGrpSpPr>
            <p:cNvPr id="43" name="Group 42"/>
            <p:cNvGrpSpPr/>
            <p:nvPr/>
          </p:nvGrpSpPr>
          <p:grpSpPr>
            <a:xfrm>
              <a:off x="286404" y="2314074"/>
              <a:ext cx="2286000" cy="2229853"/>
              <a:chOff x="4491790" y="1961147"/>
              <a:chExt cx="2286000" cy="222985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491790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66878" y="2482516"/>
              <a:ext cx="1860885" cy="1860885"/>
              <a:chOff x="4547937" y="1961147"/>
              <a:chExt cx="2229853" cy="2229853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65100" dist="165100" dir="13500000" algn="c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547937" y="1961147"/>
                <a:ext cx="2229853" cy="222985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65100" dist="215900" dir="2700000" sx="97000" sy="97000" algn="ctr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পড়া</a:t>
                </a:r>
                <a:endParaRPr lang="en-US" sz="36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5" name="Block Arc 44"/>
            <p:cNvSpPr/>
            <p:nvPr/>
          </p:nvSpPr>
          <p:spPr>
            <a:xfrm rot="16200000">
              <a:off x="338542" y="2344153"/>
              <a:ext cx="2169694" cy="2169694"/>
            </a:xfrm>
            <a:prstGeom prst="blockArc">
              <a:avLst>
                <a:gd name="adj1" fmla="val 10800000"/>
                <a:gd name="adj2" fmla="val 58446"/>
                <a:gd name="adj3" fmla="val 6509"/>
              </a:avLst>
            </a:prstGeom>
            <a:gradFill flip="none" rotWithShape="1">
              <a:gsLst>
                <a:gs pos="100000">
                  <a:srgbClr val="FFFF00"/>
                </a:gs>
                <a:gs pos="0">
                  <a:srgbClr val="FF0000"/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7649" y="909109"/>
            <a:ext cx="5039783" cy="5039783"/>
            <a:chOff x="247649" y="1557338"/>
            <a:chExt cx="3743325" cy="374332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6" name="Group 55"/>
            <p:cNvGrpSpPr/>
            <p:nvPr/>
          </p:nvGrpSpPr>
          <p:grpSpPr>
            <a:xfrm>
              <a:off x="247649" y="1557338"/>
              <a:ext cx="3743325" cy="3743325"/>
              <a:chOff x="247650" y="2124075"/>
              <a:chExt cx="2686050" cy="268605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247650" y="2124075"/>
                <a:ext cx="2686050" cy="2686050"/>
                <a:chOff x="247650" y="2124075"/>
                <a:chExt cx="2686050" cy="2686050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247650" y="2124075"/>
                  <a:ext cx="2686050" cy="26860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270000">
                    <a:schemeClr val="bg1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88348" y="2464773"/>
                  <a:ext cx="2004654" cy="200465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>
                  <a:innerShdw blurRad="203200">
                    <a:schemeClr val="bg1">
                      <a:lumMod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" name="Block Arc 54"/>
              <p:cNvSpPr/>
              <p:nvPr/>
            </p:nvSpPr>
            <p:spPr>
              <a:xfrm rot="16593204">
                <a:off x="451659" y="2326246"/>
                <a:ext cx="2286000" cy="2286000"/>
              </a:xfrm>
              <a:prstGeom prst="blockArc">
                <a:avLst>
                  <a:gd name="adj1" fmla="val 10559149"/>
                  <a:gd name="adj2" fmla="val 10344050"/>
                  <a:gd name="adj3" fmla="val 6337"/>
                </a:avLst>
              </a:prstGeom>
              <a:gradFill flip="none" rotWithShape="1">
                <a:gsLst>
                  <a:gs pos="100000">
                    <a:srgbClr val="FFFF00"/>
                  </a:gs>
                  <a:gs pos="0">
                    <a:srgbClr val="FF0000"/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16200000">
              <a:off x="1313552" y="2933968"/>
              <a:ext cx="1636989" cy="1596782"/>
              <a:chOff x="286404" y="2314074"/>
              <a:chExt cx="2286000" cy="222985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86404" y="2314074"/>
                <a:ext cx="2286000" cy="2229853"/>
                <a:chOff x="4491790" y="1961147"/>
                <a:chExt cx="2286000" cy="2229853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4547937" y="1961147"/>
                  <a:ext cx="2229853" cy="222985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165100" dist="165100" dir="135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491790" y="1961147"/>
                  <a:ext cx="2229853" cy="222985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39700" dist="127000" dir="2700000" sx="96000" sy="96000" algn="ctr" rotWithShape="0">
                    <a:schemeClr val="tx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66878" y="2482516"/>
                <a:ext cx="1860885" cy="1880644"/>
                <a:chOff x="4547937" y="1961147"/>
                <a:chExt cx="2229853" cy="2253530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547937" y="1961147"/>
                  <a:ext cx="2229853" cy="2229853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165100" dist="165100" dir="13500000" algn="ctr" rotWithShape="0">
                    <a:schemeClr val="bg1"/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547937" y="1984824"/>
                  <a:ext cx="2229853" cy="222985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165100" dist="152400" dir="2700000" sx="91000" sy="91000" algn="ctr" rotWithShape="0">
                    <a:schemeClr val="tx1"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Block Arc 60"/>
              <p:cNvSpPr/>
              <p:nvPr/>
            </p:nvSpPr>
            <p:spPr>
              <a:xfrm rot="5400000">
                <a:off x="318783" y="2337309"/>
                <a:ext cx="2169695" cy="2169694"/>
              </a:xfrm>
              <a:prstGeom prst="blockArc">
                <a:avLst>
                  <a:gd name="adj1" fmla="val 10455476"/>
                  <a:gd name="adj2" fmla="val 58446"/>
                  <a:gd name="adj3" fmla="val 6509"/>
                </a:avLst>
              </a:prstGeom>
              <a:gradFill flip="none" rotWithShape="1">
                <a:gsLst>
                  <a:gs pos="0">
                    <a:srgbClr val="FFFF00"/>
                  </a:gs>
                  <a:gs pos="99000">
                    <a:srgbClr val="FF0000"/>
                  </a:gs>
                </a:gsLst>
                <a:lin ang="19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009"/>
            <a:stretch/>
          </p:blipFill>
          <p:spPr>
            <a:xfrm>
              <a:off x="819798" y="2398641"/>
              <a:ext cx="2627604" cy="1125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08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55720" y="1905000"/>
            <a:ext cx="4480560" cy="4480560"/>
            <a:chOff x="3352800" y="685800"/>
            <a:chExt cx="5486400" cy="5486400"/>
          </a:xfrm>
        </p:grpSpPr>
        <p:sp>
          <p:nvSpPr>
            <p:cNvPr id="2" name="Sun 1"/>
            <p:cNvSpPr/>
            <p:nvPr/>
          </p:nvSpPr>
          <p:spPr>
            <a:xfrm>
              <a:off x="3352800" y="685800"/>
              <a:ext cx="5486400" cy="5486400"/>
            </a:xfrm>
            <a:prstGeom prst="sun">
              <a:avLst>
                <a:gd name="adj" fmla="val 17500"/>
              </a:avLst>
            </a:prstGeom>
            <a:solidFill>
              <a:schemeClr val="bg1"/>
            </a:solidFill>
            <a:ln>
              <a:noFill/>
            </a:ln>
            <a:effectLst>
              <a:outerShdw blurRad="215900" dist="165100" dir="13500000" sx="98000" sy="98000" algn="br" rotWithShape="0">
                <a:schemeClr val="bg1">
                  <a:lumMod val="8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352800" y="685800"/>
              <a:ext cx="5486400" cy="5486400"/>
            </a:xfrm>
            <a:custGeom>
              <a:avLst/>
              <a:gdLst>
                <a:gd name="connsiteX0" fmla="*/ 2231424 w 5486400"/>
                <a:gd name="connsiteY0" fmla="*/ 4664526 h 5486400"/>
                <a:gd name="connsiteX1" fmla="*/ 3254976 w 5486400"/>
                <a:gd name="connsiteY1" fmla="*/ 4664526 h 5486400"/>
                <a:gd name="connsiteX2" fmla="*/ 2743200 w 5486400"/>
                <a:gd name="connsiteY2" fmla="*/ 5486400 h 5486400"/>
                <a:gd name="connsiteX3" fmla="*/ 4463614 w 5486400"/>
                <a:gd name="connsiteY3" fmla="*/ 3739864 h 5486400"/>
                <a:gd name="connsiteX4" fmla="*/ 4682744 w 5486400"/>
                <a:gd name="connsiteY4" fmla="*/ 4682744 h 5486400"/>
                <a:gd name="connsiteX5" fmla="*/ 3739864 w 5486400"/>
                <a:gd name="connsiteY5" fmla="*/ 4463614 h 5486400"/>
                <a:gd name="connsiteX6" fmla="*/ 1022786 w 5486400"/>
                <a:gd name="connsiteY6" fmla="*/ 3739864 h 5486400"/>
                <a:gd name="connsiteX7" fmla="*/ 1746536 w 5486400"/>
                <a:gd name="connsiteY7" fmla="*/ 4463614 h 5486400"/>
                <a:gd name="connsiteX8" fmla="*/ 803402 w 5486400"/>
                <a:gd name="connsiteY8" fmla="*/ 4682744 h 5486400"/>
                <a:gd name="connsiteX9" fmla="*/ 4664526 w 5486400"/>
                <a:gd name="connsiteY9" fmla="*/ 2231424 h 5486400"/>
                <a:gd name="connsiteX10" fmla="*/ 5486400 w 5486400"/>
                <a:gd name="connsiteY10" fmla="*/ 2743200 h 5486400"/>
                <a:gd name="connsiteX11" fmla="*/ 4664526 w 5486400"/>
                <a:gd name="connsiteY11" fmla="*/ 3254976 h 5486400"/>
                <a:gd name="connsiteX12" fmla="*/ 821874 w 5486400"/>
                <a:gd name="connsiteY12" fmla="*/ 2231424 h 5486400"/>
                <a:gd name="connsiteX13" fmla="*/ 821874 w 5486400"/>
                <a:gd name="connsiteY13" fmla="*/ 3254976 h 5486400"/>
                <a:gd name="connsiteX14" fmla="*/ 0 w 5486400"/>
                <a:gd name="connsiteY14" fmla="*/ 2743200 h 5486400"/>
                <a:gd name="connsiteX15" fmla="*/ 2743200 w 5486400"/>
                <a:gd name="connsiteY15" fmla="*/ 2116455 h 5486400"/>
                <a:gd name="connsiteX16" fmla="*/ 3369945 w 5486400"/>
                <a:gd name="connsiteY16" fmla="*/ 2743200 h 5486400"/>
                <a:gd name="connsiteX17" fmla="*/ 2743200 w 5486400"/>
                <a:gd name="connsiteY17" fmla="*/ 3369945 h 5486400"/>
                <a:gd name="connsiteX18" fmla="*/ 2116455 w 5486400"/>
                <a:gd name="connsiteY18" fmla="*/ 2743200 h 5486400"/>
                <a:gd name="connsiteX19" fmla="*/ 2743200 w 5486400"/>
                <a:gd name="connsiteY19" fmla="*/ 2116455 h 5486400"/>
                <a:gd name="connsiteX20" fmla="*/ 2743200 w 5486400"/>
                <a:gd name="connsiteY20" fmla="*/ 1489710 h 5486400"/>
                <a:gd name="connsiteX21" fmla="*/ 1489710 w 5486400"/>
                <a:gd name="connsiteY21" fmla="*/ 2743200 h 5486400"/>
                <a:gd name="connsiteX22" fmla="*/ 2743200 w 5486400"/>
                <a:gd name="connsiteY22" fmla="*/ 3996690 h 5486400"/>
                <a:gd name="connsiteX23" fmla="*/ 3996690 w 5486400"/>
                <a:gd name="connsiteY23" fmla="*/ 2743200 h 5486400"/>
                <a:gd name="connsiteX24" fmla="*/ 2743200 w 5486400"/>
                <a:gd name="connsiteY24" fmla="*/ 1489710 h 5486400"/>
                <a:gd name="connsiteX25" fmla="*/ 2743200 w 5486400"/>
                <a:gd name="connsiteY25" fmla="*/ 960120 h 5486400"/>
                <a:gd name="connsiteX26" fmla="*/ 4526280 w 5486400"/>
                <a:gd name="connsiteY26" fmla="*/ 2743200 h 5486400"/>
                <a:gd name="connsiteX27" fmla="*/ 2743200 w 5486400"/>
                <a:gd name="connsiteY27" fmla="*/ 4526280 h 5486400"/>
                <a:gd name="connsiteX28" fmla="*/ 960120 w 5486400"/>
                <a:gd name="connsiteY28" fmla="*/ 2743200 h 5486400"/>
                <a:gd name="connsiteX29" fmla="*/ 2743200 w 5486400"/>
                <a:gd name="connsiteY29" fmla="*/ 960120 h 5486400"/>
                <a:gd name="connsiteX30" fmla="*/ 4682744 w 5486400"/>
                <a:gd name="connsiteY30" fmla="*/ 803402 h 5486400"/>
                <a:gd name="connsiteX31" fmla="*/ 4463614 w 5486400"/>
                <a:gd name="connsiteY31" fmla="*/ 1746536 h 5486400"/>
                <a:gd name="connsiteX32" fmla="*/ 3739864 w 5486400"/>
                <a:gd name="connsiteY32" fmla="*/ 1022786 h 5486400"/>
                <a:gd name="connsiteX33" fmla="*/ 803402 w 5486400"/>
                <a:gd name="connsiteY33" fmla="*/ 803402 h 5486400"/>
                <a:gd name="connsiteX34" fmla="*/ 1746536 w 5486400"/>
                <a:gd name="connsiteY34" fmla="*/ 1022786 h 5486400"/>
                <a:gd name="connsiteX35" fmla="*/ 1022786 w 5486400"/>
                <a:gd name="connsiteY35" fmla="*/ 1746536 h 5486400"/>
                <a:gd name="connsiteX36" fmla="*/ 2743200 w 5486400"/>
                <a:gd name="connsiteY36" fmla="*/ 0 h 5486400"/>
                <a:gd name="connsiteX37" fmla="*/ 3254976 w 5486400"/>
                <a:gd name="connsiteY37" fmla="*/ 821874 h 5486400"/>
                <a:gd name="connsiteX38" fmla="*/ 2231424 w 5486400"/>
                <a:gd name="connsiteY38" fmla="*/ 821874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486400" h="5486400">
                  <a:moveTo>
                    <a:pt x="2231424" y="4664526"/>
                  </a:moveTo>
                  <a:lnTo>
                    <a:pt x="3254976" y="4664526"/>
                  </a:lnTo>
                  <a:lnTo>
                    <a:pt x="2743200" y="5486400"/>
                  </a:lnTo>
                  <a:close/>
                  <a:moveTo>
                    <a:pt x="4463614" y="3739864"/>
                  </a:moveTo>
                  <a:lnTo>
                    <a:pt x="4682744" y="4682744"/>
                  </a:lnTo>
                  <a:lnTo>
                    <a:pt x="3739864" y="4463614"/>
                  </a:lnTo>
                  <a:close/>
                  <a:moveTo>
                    <a:pt x="1022786" y="3739864"/>
                  </a:moveTo>
                  <a:lnTo>
                    <a:pt x="1746536" y="4463614"/>
                  </a:lnTo>
                  <a:lnTo>
                    <a:pt x="803402" y="4682744"/>
                  </a:lnTo>
                  <a:close/>
                  <a:moveTo>
                    <a:pt x="4664526" y="2231424"/>
                  </a:moveTo>
                  <a:lnTo>
                    <a:pt x="5486400" y="2743200"/>
                  </a:lnTo>
                  <a:lnTo>
                    <a:pt x="4664526" y="3254976"/>
                  </a:lnTo>
                  <a:close/>
                  <a:moveTo>
                    <a:pt x="821874" y="2231424"/>
                  </a:moveTo>
                  <a:lnTo>
                    <a:pt x="821874" y="3254976"/>
                  </a:lnTo>
                  <a:lnTo>
                    <a:pt x="0" y="2743200"/>
                  </a:lnTo>
                  <a:close/>
                  <a:moveTo>
                    <a:pt x="2743200" y="2116455"/>
                  </a:moveTo>
                  <a:cubicBezTo>
                    <a:pt x="3089342" y="2116455"/>
                    <a:pt x="3369945" y="2397058"/>
                    <a:pt x="3369945" y="2743200"/>
                  </a:cubicBezTo>
                  <a:cubicBezTo>
                    <a:pt x="3369945" y="3089342"/>
                    <a:pt x="3089342" y="3369945"/>
                    <a:pt x="2743200" y="3369945"/>
                  </a:cubicBezTo>
                  <a:cubicBezTo>
                    <a:pt x="2397058" y="3369945"/>
                    <a:pt x="2116455" y="3089342"/>
                    <a:pt x="2116455" y="2743200"/>
                  </a:cubicBezTo>
                  <a:cubicBezTo>
                    <a:pt x="2116455" y="2397058"/>
                    <a:pt x="2397058" y="2116455"/>
                    <a:pt x="2743200" y="2116455"/>
                  </a:cubicBezTo>
                  <a:close/>
                  <a:moveTo>
                    <a:pt x="2743200" y="1489710"/>
                  </a:moveTo>
                  <a:cubicBezTo>
                    <a:pt x="2050917" y="1489710"/>
                    <a:pt x="1489710" y="2050917"/>
                    <a:pt x="1489710" y="2743200"/>
                  </a:cubicBezTo>
                  <a:cubicBezTo>
                    <a:pt x="1489710" y="3435483"/>
                    <a:pt x="2050917" y="3996690"/>
                    <a:pt x="2743200" y="3996690"/>
                  </a:cubicBezTo>
                  <a:cubicBezTo>
                    <a:pt x="3435483" y="3996690"/>
                    <a:pt x="3996690" y="3435483"/>
                    <a:pt x="3996690" y="2743200"/>
                  </a:cubicBezTo>
                  <a:cubicBezTo>
                    <a:pt x="3996690" y="2050917"/>
                    <a:pt x="3435483" y="1489710"/>
                    <a:pt x="2743200" y="1489710"/>
                  </a:cubicBezTo>
                  <a:close/>
                  <a:moveTo>
                    <a:pt x="2743200" y="960120"/>
                  </a:moveTo>
                  <a:cubicBezTo>
                    <a:pt x="3727968" y="960120"/>
                    <a:pt x="4526280" y="1758432"/>
                    <a:pt x="4526280" y="2743200"/>
                  </a:cubicBezTo>
                  <a:cubicBezTo>
                    <a:pt x="4526280" y="3727968"/>
                    <a:pt x="3727968" y="4526280"/>
                    <a:pt x="2743200" y="4526280"/>
                  </a:cubicBezTo>
                  <a:cubicBezTo>
                    <a:pt x="1758432" y="4526280"/>
                    <a:pt x="960120" y="3727968"/>
                    <a:pt x="960120" y="2743200"/>
                  </a:cubicBezTo>
                  <a:cubicBezTo>
                    <a:pt x="960120" y="1758432"/>
                    <a:pt x="1758432" y="960120"/>
                    <a:pt x="2743200" y="960120"/>
                  </a:cubicBezTo>
                  <a:close/>
                  <a:moveTo>
                    <a:pt x="4682744" y="803402"/>
                  </a:moveTo>
                  <a:lnTo>
                    <a:pt x="4463614" y="1746536"/>
                  </a:lnTo>
                  <a:lnTo>
                    <a:pt x="3739864" y="1022786"/>
                  </a:lnTo>
                  <a:close/>
                  <a:moveTo>
                    <a:pt x="803402" y="803402"/>
                  </a:moveTo>
                  <a:lnTo>
                    <a:pt x="1746536" y="1022786"/>
                  </a:lnTo>
                  <a:lnTo>
                    <a:pt x="1022786" y="1746536"/>
                  </a:lnTo>
                  <a:close/>
                  <a:moveTo>
                    <a:pt x="2743200" y="0"/>
                  </a:moveTo>
                  <a:lnTo>
                    <a:pt x="3254976" y="821874"/>
                  </a:lnTo>
                  <a:lnTo>
                    <a:pt x="2231424" y="8218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190500" dir="2700000" sx="99000" sy="99000" algn="tl" rotWithShape="0">
                <a:schemeClr val="tx1">
                  <a:lumMod val="65000"/>
                  <a:lumOff val="35000"/>
                  <a:alpha val="5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9800" y="594439"/>
            <a:ext cx="7772400" cy="1280160"/>
            <a:chOff x="2720340" y="948691"/>
            <a:chExt cx="7772400" cy="1280160"/>
          </a:xfrm>
        </p:grpSpPr>
        <p:sp>
          <p:nvSpPr>
            <p:cNvPr id="18" name="Rounded Rectangle 17"/>
            <p:cNvSpPr/>
            <p:nvPr/>
          </p:nvSpPr>
          <p:spPr>
            <a:xfrm>
              <a:off x="2720340" y="948691"/>
              <a:ext cx="7772400" cy="128016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11780" y="1040131"/>
              <a:ext cx="7589520" cy="10972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59" y="777280"/>
            <a:ext cx="740728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633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28" y="1121946"/>
            <a:ext cx="5581653" cy="5486400"/>
            <a:chOff x="-138111" y="1655347"/>
            <a:chExt cx="5581653" cy="5107402"/>
          </a:xfrm>
        </p:grpSpPr>
        <p:sp>
          <p:nvSpPr>
            <p:cNvPr id="3" name="Round Same Side Corner Rectangle 2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Same Side Corner Rectangle 3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16200000" rotWithShape="0">
                <a:schemeClr val="bg1">
                  <a:alpha val="8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9374" y="1121946"/>
            <a:ext cx="5581653" cy="5486400"/>
            <a:chOff x="5857874" y="2972178"/>
            <a:chExt cx="5581653" cy="5107402"/>
          </a:xfrm>
        </p:grpSpPr>
        <p:sp>
          <p:nvSpPr>
            <p:cNvPr id="6" name="Round Same Side Corner Rectangle 5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16200000" rotWithShape="0">
                <a:schemeClr val="bg1">
                  <a:alpha val="7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05998" y="1365068"/>
            <a:ext cx="3410712" cy="3410712"/>
            <a:chOff x="1346599" y="1365068"/>
            <a:chExt cx="3410712" cy="3410712"/>
          </a:xfrm>
        </p:grpSpPr>
        <p:grpSp>
          <p:nvGrpSpPr>
            <p:cNvPr id="13" name="Group 12"/>
            <p:cNvGrpSpPr/>
            <p:nvPr/>
          </p:nvGrpSpPr>
          <p:grpSpPr>
            <a:xfrm>
              <a:off x="1346599" y="1365068"/>
              <a:ext cx="3410712" cy="3410712"/>
              <a:chOff x="3280984" y="4754351"/>
              <a:chExt cx="3410712" cy="3410712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7" t="6281" r="21797" b="6281"/>
            <a:stretch>
              <a:fillRect/>
            </a:stretch>
          </p:blipFill>
          <p:spPr>
            <a:xfrm>
              <a:off x="1606651" y="1641027"/>
              <a:ext cx="2890608" cy="2858794"/>
            </a:xfrm>
            <a:custGeom>
              <a:avLst/>
              <a:gdLst>
                <a:gd name="connsiteX0" fmla="*/ 1445304 w 2890608"/>
                <a:gd name="connsiteY0" fmla="*/ 0 h 2858794"/>
                <a:gd name="connsiteX1" fmla="*/ 2890608 w 2890608"/>
                <a:gd name="connsiteY1" fmla="*/ 1429397 h 2858794"/>
                <a:gd name="connsiteX2" fmla="*/ 1445304 w 2890608"/>
                <a:gd name="connsiteY2" fmla="*/ 2858794 h 2858794"/>
                <a:gd name="connsiteX3" fmla="*/ 0 w 2890608"/>
                <a:gd name="connsiteY3" fmla="*/ 1429397 h 2858794"/>
                <a:gd name="connsiteX4" fmla="*/ 1445304 w 2890608"/>
                <a:gd name="connsiteY4" fmla="*/ 0 h 28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608" h="2858794">
                  <a:moveTo>
                    <a:pt x="1445304" y="0"/>
                  </a:moveTo>
                  <a:cubicBezTo>
                    <a:pt x="2243523" y="0"/>
                    <a:pt x="2890608" y="639963"/>
                    <a:pt x="2890608" y="1429397"/>
                  </a:cubicBezTo>
                  <a:cubicBezTo>
                    <a:pt x="2890608" y="2218831"/>
                    <a:pt x="2243523" y="2858794"/>
                    <a:pt x="1445304" y="2858794"/>
                  </a:cubicBezTo>
                  <a:cubicBezTo>
                    <a:pt x="647085" y="2858794"/>
                    <a:pt x="0" y="2218831"/>
                    <a:pt x="0" y="1429397"/>
                  </a:cubicBezTo>
                  <a:cubicBezTo>
                    <a:pt x="0" y="639963"/>
                    <a:pt x="647085" y="0"/>
                    <a:pt x="1445304" y="0"/>
                  </a:cubicBezTo>
                  <a:close/>
                </a:path>
              </a:pathLst>
            </a:custGeom>
          </p:spPr>
        </p:pic>
      </p:grpSp>
      <p:grpSp>
        <p:nvGrpSpPr>
          <p:cNvPr id="40" name="Group 39"/>
          <p:cNvGrpSpPr/>
          <p:nvPr/>
        </p:nvGrpSpPr>
        <p:grpSpPr>
          <a:xfrm>
            <a:off x="7514844" y="1365068"/>
            <a:ext cx="3410712" cy="3410712"/>
            <a:chOff x="7514844" y="1365068"/>
            <a:chExt cx="3410712" cy="3410712"/>
          </a:xfrm>
        </p:grpSpPr>
        <p:grpSp>
          <p:nvGrpSpPr>
            <p:cNvPr id="32" name="Group 31"/>
            <p:cNvGrpSpPr/>
            <p:nvPr/>
          </p:nvGrpSpPr>
          <p:grpSpPr>
            <a:xfrm>
              <a:off x="7514844" y="1365068"/>
              <a:ext cx="3410712" cy="3410712"/>
              <a:chOff x="3280984" y="4754351"/>
              <a:chExt cx="3410712" cy="3410712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50607" r="9805" b="14357"/>
            <a:stretch/>
          </p:blipFill>
          <p:spPr>
            <a:xfrm>
              <a:off x="7774896" y="1641027"/>
              <a:ext cx="2890608" cy="2858794"/>
            </a:xfrm>
            <a:custGeom>
              <a:avLst/>
              <a:gdLst>
                <a:gd name="connsiteX0" fmla="*/ 1445304 w 2890608"/>
                <a:gd name="connsiteY0" fmla="*/ 0 h 2858794"/>
                <a:gd name="connsiteX1" fmla="*/ 2890608 w 2890608"/>
                <a:gd name="connsiteY1" fmla="*/ 1429397 h 2858794"/>
                <a:gd name="connsiteX2" fmla="*/ 1445304 w 2890608"/>
                <a:gd name="connsiteY2" fmla="*/ 2858794 h 2858794"/>
                <a:gd name="connsiteX3" fmla="*/ 0 w 2890608"/>
                <a:gd name="connsiteY3" fmla="*/ 1429397 h 2858794"/>
                <a:gd name="connsiteX4" fmla="*/ 1445304 w 2890608"/>
                <a:gd name="connsiteY4" fmla="*/ 0 h 28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608" h="2858794">
                  <a:moveTo>
                    <a:pt x="1445304" y="0"/>
                  </a:moveTo>
                  <a:cubicBezTo>
                    <a:pt x="2243523" y="0"/>
                    <a:pt x="2890608" y="639963"/>
                    <a:pt x="2890608" y="1429397"/>
                  </a:cubicBezTo>
                  <a:cubicBezTo>
                    <a:pt x="2890608" y="2218831"/>
                    <a:pt x="2243523" y="2858794"/>
                    <a:pt x="1445304" y="2858794"/>
                  </a:cubicBezTo>
                  <a:cubicBezTo>
                    <a:pt x="647085" y="2858794"/>
                    <a:pt x="0" y="2218831"/>
                    <a:pt x="0" y="1429397"/>
                  </a:cubicBezTo>
                  <a:cubicBezTo>
                    <a:pt x="0" y="639963"/>
                    <a:pt x="647085" y="0"/>
                    <a:pt x="1445304" y="0"/>
                  </a:cubicBezTo>
                  <a:close/>
                </a:path>
              </a:pathLst>
            </a:custGeom>
          </p:spPr>
        </p:pic>
      </p:grpSp>
      <p:grpSp>
        <p:nvGrpSpPr>
          <p:cNvPr id="16" name="Group 15"/>
          <p:cNvGrpSpPr/>
          <p:nvPr/>
        </p:nvGrpSpPr>
        <p:grpSpPr>
          <a:xfrm>
            <a:off x="1106379" y="1365068"/>
            <a:ext cx="3409950" cy="3409950"/>
            <a:chOff x="2597944" y="1845845"/>
            <a:chExt cx="3409950" cy="3409950"/>
          </a:xfrm>
        </p:grpSpPr>
        <p:sp>
          <p:nvSpPr>
            <p:cNvPr id="17" name="Oval 16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515225" y="1365068"/>
            <a:ext cx="3409950" cy="3409950"/>
            <a:chOff x="2597944" y="1845845"/>
            <a:chExt cx="3409950" cy="3409950"/>
          </a:xfrm>
        </p:grpSpPr>
        <p:sp>
          <p:nvSpPr>
            <p:cNvPr id="42" name="Oval 41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25354" y="509206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 মাটিতে নামতে।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4200" y="509206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নেমে দেখল বাঘের পায়ের ছাপ।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31027"/>
            <a:ext cx="5524504" cy="702845"/>
            <a:chOff x="0" y="231027"/>
            <a:chExt cx="5524504" cy="702845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231027"/>
              <a:ext cx="5524504" cy="702845"/>
              <a:chOff x="77678" y="265439"/>
              <a:chExt cx="5581654" cy="702845"/>
            </a:xfrm>
          </p:grpSpPr>
          <p:sp>
            <p:nvSpPr>
              <p:cNvPr id="9" name="Round Single Corner Rectangle 8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 Single Corner Rectangle 27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7678" y="265439"/>
              <a:ext cx="501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ছবির নৌকায় কে কে আছে?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231027"/>
            <a:ext cx="5524504" cy="702845"/>
            <a:chOff x="0" y="231027"/>
            <a:chExt cx="5524504" cy="702845"/>
          </a:xfrm>
        </p:grpSpPr>
        <p:grpSp>
          <p:nvGrpSpPr>
            <p:cNvPr id="39" name="Group 38"/>
            <p:cNvGrpSpPr/>
            <p:nvPr/>
          </p:nvGrpSpPr>
          <p:grpSpPr>
            <a:xfrm>
              <a:off x="0" y="231027"/>
              <a:ext cx="5524504" cy="702845"/>
              <a:chOff x="77678" y="265439"/>
              <a:chExt cx="5581654" cy="702845"/>
            </a:xfrm>
          </p:grpSpPr>
          <p:sp>
            <p:nvSpPr>
              <p:cNvPr id="47" name="Round Single Corner Rectangle 46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 Single Corner Rectangle 47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7678" y="265439"/>
              <a:ext cx="501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অমি কি বনে নামবে?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67496" y="231027"/>
            <a:ext cx="5524504" cy="702845"/>
            <a:chOff x="6667496" y="231027"/>
            <a:chExt cx="5524504" cy="702845"/>
          </a:xfrm>
        </p:grpSpPr>
        <p:grpSp>
          <p:nvGrpSpPr>
            <p:cNvPr id="31" name="Group 30"/>
            <p:cNvGrpSpPr/>
            <p:nvPr/>
          </p:nvGrpSpPr>
          <p:grpSpPr>
            <a:xfrm flipH="1">
              <a:off x="6667496" y="231027"/>
              <a:ext cx="5524504" cy="702845"/>
              <a:chOff x="77678" y="265439"/>
              <a:chExt cx="5581654" cy="702845"/>
            </a:xfrm>
          </p:grpSpPr>
          <p:sp>
            <p:nvSpPr>
              <p:cNvPr id="33" name="Round Single Corner Rectangle 32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 Single Corner Rectangle 36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72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934200" y="266700"/>
              <a:ext cx="4743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কী দেখতে পাচ্ছো?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4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28" y="1121946"/>
            <a:ext cx="5581653" cy="5486400"/>
            <a:chOff x="-138111" y="1655347"/>
            <a:chExt cx="5581653" cy="5107402"/>
          </a:xfrm>
        </p:grpSpPr>
        <p:sp>
          <p:nvSpPr>
            <p:cNvPr id="3" name="Round Same Side Corner Rectangle 2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2700000" algn="tl" rotWithShape="0">
                <a:prstClr val="black">
                  <a:alpha val="2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 Same Side Corner Rectangle 3"/>
            <p:cNvSpPr/>
            <p:nvPr/>
          </p:nvSpPr>
          <p:spPr>
            <a:xfrm rot="5400000">
              <a:off x="99015" y="1418221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16200000" rotWithShape="0">
                <a:schemeClr val="bg1">
                  <a:alpha val="8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29374" y="1121946"/>
            <a:ext cx="5581653" cy="5486400"/>
            <a:chOff x="5857874" y="2972178"/>
            <a:chExt cx="5581653" cy="5107402"/>
          </a:xfrm>
        </p:grpSpPr>
        <p:sp>
          <p:nvSpPr>
            <p:cNvPr id="6" name="Round Same Side Corner Rectangle 5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114300" dir="16200000" rotWithShape="0">
                <a:schemeClr val="bg1">
                  <a:alpha val="79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 rot="16200000">
              <a:off x="6095000" y="2735052"/>
              <a:ext cx="5107402" cy="5581653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1143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3779" y="5015679"/>
            <a:ext cx="481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 ঢুকে দেখা হলো মৌয়ালদের সাথে।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5010422"/>
            <a:ext cx="4809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মধুর চাক কাটেন তাদের বলে মৌয়াল।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05998" y="1365068"/>
            <a:ext cx="3410712" cy="3410712"/>
            <a:chOff x="1105998" y="1365068"/>
            <a:chExt cx="3410712" cy="3410712"/>
          </a:xfrm>
        </p:grpSpPr>
        <p:grpSp>
          <p:nvGrpSpPr>
            <p:cNvPr id="11" name="Group 10"/>
            <p:cNvGrpSpPr/>
            <p:nvPr/>
          </p:nvGrpSpPr>
          <p:grpSpPr>
            <a:xfrm>
              <a:off x="1105998" y="1365068"/>
              <a:ext cx="3410712" cy="3410712"/>
              <a:chOff x="3280984" y="4754351"/>
              <a:chExt cx="3410712" cy="3410712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90" t="112" r="21075" b="112"/>
            <a:stretch>
              <a:fillRect/>
            </a:stretch>
          </p:blipFill>
          <p:spPr>
            <a:xfrm>
              <a:off x="1366050" y="1641027"/>
              <a:ext cx="2890608" cy="2858794"/>
            </a:xfrm>
            <a:custGeom>
              <a:avLst/>
              <a:gdLst>
                <a:gd name="connsiteX0" fmla="*/ 1445304 w 2890608"/>
                <a:gd name="connsiteY0" fmla="*/ 0 h 2858794"/>
                <a:gd name="connsiteX1" fmla="*/ 2890608 w 2890608"/>
                <a:gd name="connsiteY1" fmla="*/ 1429397 h 2858794"/>
                <a:gd name="connsiteX2" fmla="*/ 1445304 w 2890608"/>
                <a:gd name="connsiteY2" fmla="*/ 2858794 h 2858794"/>
                <a:gd name="connsiteX3" fmla="*/ 0 w 2890608"/>
                <a:gd name="connsiteY3" fmla="*/ 1429397 h 2858794"/>
                <a:gd name="connsiteX4" fmla="*/ 1445304 w 2890608"/>
                <a:gd name="connsiteY4" fmla="*/ 0 h 2858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608" h="2858794">
                  <a:moveTo>
                    <a:pt x="1445304" y="0"/>
                  </a:moveTo>
                  <a:cubicBezTo>
                    <a:pt x="2243523" y="0"/>
                    <a:pt x="2890608" y="639963"/>
                    <a:pt x="2890608" y="1429397"/>
                  </a:cubicBezTo>
                  <a:cubicBezTo>
                    <a:pt x="2890608" y="2218831"/>
                    <a:pt x="2243523" y="2858794"/>
                    <a:pt x="1445304" y="2858794"/>
                  </a:cubicBezTo>
                  <a:cubicBezTo>
                    <a:pt x="647085" y="2858794"/>
                    <a:pt x="0" y="2218831"/>
                    <a:pt x="0" y="1429397"/>
                  </a:cubicBezTo>
                  <a:cubicBezTo>
                    <a:pt x="0" y="639963"/>
                    <a:pt x="647085" y="0"/>
                    <a:pt x="1445304" y="0"/>
                  </a:cubicBezTo>
                  <a:close/>
                </a:path>
              </a:pathLst>
            </a:custGeom>
          </p:spPr>
        </p:pic>
      </p:grpSp>
      <p:grpSp>
        <p:nvGrpSpPr>
          <p:cNvPr id="15" name="Group 14"/>
          <p:cNvGrpSpPr/>
          <p:nvPr/>
        </p:nvGrpSpPr>
        <p:grpSpPr>
          <a:xfrm>
            <a:off x="1106379" y="1365068"/>
            <a:ext cx="3409950" cy="3409950"/>
            <a:chOff x="2597944" y="1845845"/>
            <a:chExt cx="3409950" cy="3409950"/>
          </a:xfrm>
        </p:grpSpPr>
        <p:sp>
          <p:nvSpPr>
            <p:cNvPr id="16" name="Oval 15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00969" y="1365068"/>
            <a:ext cx="4624587" cy="3410712"/>
            <a:chOff x="6300969" y="1365068"/>
            <a:chExt cx="4624587" cy="3410712"/>
          </a:xfrm>
        </p:grpSpPr>
        <p:grpSp>
          <p:nvGrpSpPr>
            <p:cNvPr id="19" name="Group 18"/>
            <p:cNvGrpSpPr/>
            <p:nvPr/>
          </p:nvGrpSpPr>
          <p:grpSpPr>
            <a:xfrm>
              <a:off x="7514844" y="1365068"/>
              <a:ext cx="3410712" cy="3410712"/>
              <a:chOff x="3280984" y="4754351"/>
              <a:chExt cx="3410712" cy="3410712"/>
            </a:xfrm>
          </p:grpSpPr>
          <p:sp>
            <p:nvSpPr>
              <p:cNvPr id="21" name="Freeform 20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01600" dist="114300" dir="2700000" sx="99000" sy="99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280984" y="4754351"/>
                <a:ext cx="3410712" cy="3410712"/>
              </a:xfrm>
              <a:custGeom>
                <a:avLst/>
                <a:gdLst>
                  <a:gd name="connsiteX0" fmla="*/ 1705356 w 3410712"/>
                  <a:gd name="connsiteY0" fmla="*/ 160020 h 3410712"/>
                  <a:gd name="connsiteX1" fmla="*/ 160020 w 3410712"/>
                  <a:gd name="connsiteY1" fmla="*/ 1705356 h 3410712"/>
                  <a:gd name="connsiteX2" fmla="*/ 1705356 w 3410712"/>
                  <a:gd name="connsiteY2" fmla="*/ 3250692 h 3410712"/>
                  <a:gd name="connsiteX3" fmla="*/ 3250692 w 3410712"/>
                  <a:gd name="connsiteY3" fmla="*/ 1705356 h 3410712"/>
                  <a:gd name="connsiteX4" fmla="*/ 1705356 w 3410712"/>
                  <a:gd name="connsiteY4" fmla="*/ 160020 h 3410712"/>
                  <a:gd name="connsiteX5" fmla="*/ 1705356 w 3410712"/>
                  <a:gd name="connsiteY5" fmla="*/ 0 h 3410712"/>
                  <a:gd name="connsiteX6" fmla="*/ 3410712 w 3410712"/>
                  <a:gd name="connsiteY6" fmla="*/ 1705356 h 3410712"/>
                  <a:gd name="connsiteX7" fmla="*/ 1705356 w 3410712"/>
                  <a:gd name="connsiteY7" fmla="*/ 3410712 h 3410712"/>
                  <a:gd name="connsiteX8" fmla="*/ 0 w 3410712"/>
                  <a:gd name="connsiteY8" fmla="*/ 1705356 h 3410712"/>
                  <a:gd name="connsiteX9" fmla="*/ 1705356 w 3410712"/>
                  <a:gd name="connsiteY9" fmla="*/ 0 h 3410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10712" h="3410712">
                    <a:moveTo>
                      <a:pt x="1705356" y="160020"/>
                    </a:moveTo>
                    <a:cubicBezTo>
                      <a:pt x="851890" y="160020"/>
                      <a:pt x="160020" y="851890"/>
                      <a:pt x="160020" y="1705356"/>
                    </a:cubicBezTo>
                    <a:cubicBezTo>
                      <a:pt x="160020" y="2558822"/>
                      <a:pt x="851890" y="3250692"/>
                      <a:pt x="1705356" y="3250692"/>
                    </a:cubicBezTo>
                    <a:cubicBezTo>
                      <a:pt x="2558822" y="3250692"/>
                      <a:pt x="3250692" y="2558822"/>
                      <a:pt x="3250692" y="1705356"/>
                    </a:cubicBezTo>
                    <a:cubicBezTo>
                      <a:pt x="3250692" y="851890"/>
                      <a:pt x="2558822" y="160020"/>
                      <a:pt x="1705356" y="160020"/>
                    </a:cubicBezTo>
                    <a:close/>
                    <a:moveTo>
                      <a:pt x="1705356" y="0"/>
                    </a:moveTo>
                    <a:cubicBezTo>
                      <a:pt x="2647198" y="0"/>
                      <a:pt x="3410712" y="763514"/>
                      <a:pt x="3410712" y="1705356"/>
                    </a:cubicBezTo>
                    <a:cubicBezTo>
                      <a:pt x="3410712" y="2647198"/>
                      <a:pt x="2647198" y="3410712"/>
                      <a:pt x="1705356" y="3410712"/>
                    </a:cubicBezTo>
                    <a:cubicBezTo>
                      <a:pt x="763514" y="3410712"/>
                      <a:pt x="0" y="2647198"/>
                      <a:pt x="0" y="1705356"/>
                    </a:cubicBezTo>
                    <a:cubicBezTo>
                      <a:pt x="0" y="763514"/>
                      <a:pt x="763514" y="0"/>
                      <a:pt x="1705356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38100" dist="114300" dir="11400000" sx="99000" sy="99000" algn="tl" rotWithShape="0">
                  <a:schemeClr val="bg1">
                    <a:alpha val="7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5" r="1686"/>
            <a:stretch>
              <a:fillRect/>
            </a:stretch>
          </p:blipFill>
          <p:spPr>
            <a:xfrm>
              <a:off x="6300969" y="1634977"/>
              <a:ext cx="4368180" cy="2898850"/>
            </a:xfrm>
            <a:custGeom>
              <a:avLst/>
              <a:gdLst>
                <a:gd name="connsiteX0" fmla="*/ 0 w 4368180"/>
                <a:gd name="connsiteY0" fmla="*/ 2897953 h 2898850"/>
                <a:gd name="connsiteX1" fmla="*/ 434 w 4368180"/>
                <a:gd name="connsiteY1" fmla="*/ 2898850 h 2898850"/>
                <a:gd name="connsiteX2" fmla="*/ 0 w 4368180"/>
                <a:gd name="connsiteY2" fmla="*/ 2898850 h 2898850"/>
                <a:gd name="connsiteX3" fmla="*/ 2922876 w 4368180"/>
                <a:gd name="connsiteY3" fmla="*/ 0 h 2898850"/>
                <a:gd name="connsiteX4" fmla="*/ 4368180 w 4368180"/>
                <a:gd name="connsiteY4" fmla="*/ 1429397 h 2898850"/>
                <a:gd name="connsiteX5" fmla="*/ 2922876 w 4368180"/>
                <a:gd name="connsiteY5" fmla="*/ 2858794 h 2898850"/>
                <a:gd name="connsiteX6" fmla="*/ 1477572 w 4368180"/>
                <a:gd name="connsiteY6" fmla="*/ 1429397 h 2898850"/>
                <a:gd name="connsiteX7" fmla="*/ 2922876 w 4368180"/>
                <a:gd name="connsiteY7" fmla="*/ 0 h 289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8180" h="2898850">
                  <a:moveTo>
                    <a:pt x="0" y="2897953"/>
                  </a:moveTo>
                  <a:lnTo>
                    <a:pt x="434" y="2898850"/>
                  </a:lnTo>
                  <a:lnTo>
                    <a:pt x="0" y="2898850"/>
                  </a:lnTo>
                  <a:close/>
                  <a:moveTo>
                    <a:pt x="2922876" y="0"/>
                  </a:moveTo>
                  <a:cubicBezTo>
                    <a:pt x="3721095" y="0"/>
                    <a:pt x="4368180" y="639963"/>
                    <a:pt x="4368180" y="1429397"/>
                  </a:cubicBezTo>
                  <a:cubicBezTo>
                    <a:pt x="4368180" y="2218831"/>
                    <a:pt x="3721095" y="2858794"/>
                    <a:pt x="2922876" y="2858794"/>
                  </a:cubicBezTo>
                  <a:cubicBezTo>
                    <a:pt x="2124657" y="2858794"/>
                    <a:pt x="1477572" y="2218831"/>
                    <a:pt x="1477572" y="1429397"/>
                  </a:cubicBezTo>
                  <a:cubicBezTo>
                    <a:pt x="1477572" y="639963"/>
                    <a:pt x="2124657" y="0"/>
                    <a:pt x="2922876" y="0"/>
                  </a:cubicBezTo>
                  <a:close/>
                </a:path>
              </a:pathLst>
            </a:custGeom>
          </p:spPr>
        </p:pic>
      </p:grpSp>
      <p:grpSp>
        <p:nvGrpSpPr>
          <p:cNvPr id="23" name="Group 22"/>
          <p:cNvGrpSpPr/>
          <p:nvPr/>
        </p:nvGrpSpPr>
        <p:grpSpPr>
          <a:xfrm>
            <a:off x="7515606" y="1365068"/>
            <a:ext cx="3409950" cy="3409950"/>
            <a:chOff x="2597944" y="1845845"/>
            <a:chExt cx="3409950" cy="3409950"/>
          </a:xfrm>
        </p:grpSpPr>
        <p:sp>
          <p:nvSpPr>
            <p:cNvPr id="24" name="Oval 23"/>
            <p:cNvSpPr/>
            <p:nvPr/>
          </p:nvSpPr>
          <p:spPr>
            <a:xfrm>
              <a:off x="2597944" y="1845845"/>
              <a:ext cx="3409950" cy="340995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dist="152400" dir="13500000" sx="99000" sy="99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757491" y="2005392"/>
              <a:ext cx="3090857" cy="309085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1600" dist="114300" dir="2700000" sx="99000" sy="99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231027"/>
            <a:ext cx="5524504" cy="702845"/>
            <a:chOff x="0" y="231027"/>
            <a:chExt cx="5524504" cy="702845"/>
          </a:xfrm>
        </p:grpSpPr>
        <p:grpSp>
          <p:nvGrpSpPr>
            <p:cNvPr id="27" name="Group 26"/>
            <p:cNvGrpSpPr/>
            <p:nvPr/>
          </p:nvGrpSpPr>
          <p:grpSpPr>
            <a:xfrm>
              <a:off x="0" y="231027"/>
              <a:ext cx="5524504" cy="702845"/>
              <a:chOff x="77678" y="265439"/>
              <a:chExt cx="5581654" cy="702845"/>
            </a:xfrm>
          </p:grpSpPr>
          <p:sp>
            <p:nvSpPr>
              <p:cNvPr id="29" name="Round Single Corner Rectangle 28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 Single Corner Rectangle 29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30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77678" y="265439"/>
              <a:ext cx="50196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কাদের দেখছো?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67496" y="231027"/>
            <a:ext cx="5524504" cy="702845"/>
            <a:chOff x="6667496" y="231027"/>
            <a:chExt cx="5524504" cy="702845"/>
          </a:xfrm>
        </p:grpSpPr>
        <p:grpSp>
          <p:nvGrpSpPr>
            <p:cNvPr id="37" name="Group 36"/>
            <p:cNvGrpSpPr/>
            <p:nvPr/>
          </p:nvGrpSpPr>
          <p:grpSpPr>
            <a:xfrm flipH="1">
              <a:off x="6667496" y="231027"/>
              <a:ext cx="5524504" cy="702845"/>
              <a:chOff x="77678" y="265439"/>
              <a:chExt cx="5581654" cy="702845"/>
            </a:xfrm>
          </p:grpSpPr>
          <p:sp>
            <p:nvSpPr>
              <p:cNvPr id="39" name="Round Single Corner Rectangle 38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127000" dir="16200000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 Single Corner Rectangle 39"/>
              <p:cNvSpPr/>
              <p:nvPr/>
            </p:nvSpPr>
            <p:spPr>
              <a:xfrm>
                <a:off x="77678" y="265439"/>
                <a:ext cx="5581654" cy="702845"/>
              </a:xfrm>
              <a:prstGeom prst="round1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76200" dir="72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34200" y="266700"/>
              <a:ext cx="4743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মৌয়াল কী করছেন?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4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2" presetClass="exit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3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498</Words>
  <Application>Microsoft Office PowerPoint</Application>
  <PresentationFormat>Widescreen</PresentationFormat>
  <Paragraphs>104</Paragraphs>
  <Slides>28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348</cp:revision>
  <dcterms:created xsi:type="dcterms:W3CDTF">2021-04-21T19:55:51Z</dcterms:created>
  <dcterms:modified xsi:type="dcterms:W3CDTF">2021-04-30T19:07:10Z</dcterms:modified>
</cp:coreProperties>
</file>