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5" r:id="rId2"/>
    <p:sldId id="317" r:id="rId3"/>
    <p:sldId id="316" r:id="rId4"/>
    <p:sldId id="346" r:id="rId5"/>
    <p:sldId id="267" r:id="rId6"/>
    <p:sldId id="279" r:id="rId7"/>
    <p:sldId id="306" r:id="rId8"/>
    <p:sldId id="292" r:id="rId9"/>
    <p:sldId id="259" r:id="rId10"/>
    <p:sldId id="262" r:id="rId11"/>
    <p:sldId id="295" r:id="rId12"/>
    <p:sldId id="332" r:id="rId13"/>
    <p:sldId id="274" r:id="rId14"/>
    <p:sldId id="276" r:id="rId15"/>
    <p:sldId id="286" r:id="rId16"/>
    <p:sldId id="334" r:id="rId17"/>
    <p:sldId id="335" r:id="rId18"/>
    <p:sldId id="333" r:id="rId19"/>
    <p:sldId id="256" r:id="rId20"/>
    <p:sldId id="344" r:id="rId21"/>
    <p:sldId id="338" r:id="rId22"/>
    <p:sldId id="343" r:id="rId23"/>
    <p:sldId id="305" r:id="rId24"/>
    <p:sldId id="273" r:id="rId25"/>
    <p:sldId id="3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AFD632"/>
    <a:srgbClr val="D8D434"/>
    <a:srgbClr val="F39915"/>
    <a:srgbClr val="ECDAA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FB12C-0E8D-466B-B62A-BC028115A2E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44F12-6574-4C59-9A8D-82B68659E8A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9FBA43-D257-4BEA-B9D8-759728C6D7DA}" type="parTrans" cxnId="{23567928-FA42-4B0A-A7A5-11E5C3CB4D53}">
      <dgm:prSet/>
      <dgm:spPr/>
      <dgm:t>
        <a:bodyPr/>
        <a:lstStyle/>
        <a:p>
          <a:endParaRPr lang="en-US"/>
        </a:p>
      </dgm:t>
    </dgm:pt>
    <dgm:pt modelId="{C66C8393-E75D-48A3-8951-5A8CC4C8DABC}" type="sibTrans" cxnId="{23567928-FA42-4B0A-A7A5-11E5C3CB4D53}">
      <dgm:prSet/>
      <dgm:spPr/>
      <dgm:t>
        <a:bodyPr/>
        <a:lstStyle/>
        <a:p>
          <a:endParaRPr lang="en-US"/>
        </a:p>
      </dgm:t>
    </dgm:pt>
    <dgm:pt modelId="{93561B19-40F6-482E-8659-ED9A06915F63}">
      <dgm:prSet phldrT="[Text]" custT="1"/>
      <dgm:spPr>
        <a:solidFill>
          <a:srgbClr val="D8D434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তৈরিতে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99BDB-8EBE-44A3-A594-BE7E811ED25A}" type="parTrans" cxnId="{8CD9F2D7-A53A-4ADE-8DD7-E1A7D36A0E5C}">
      <dgm:prSet/>
      <dgm:spPr/>
      <dgm:t>
        <a:bodyPr/>
        <a:lstStyle/>
        <a:p>
          <a:endParaRPr lang="en-US"/>
        </a:p>
      </dgm:t>
    </dgm:pt>
    <dgm:pt modelId="{E6D5D4A6-B368-4423-87B1-8772751B20F1}" type="sibTrans" cxnId="{8CD9F2D7-A53A-4ADE-8DD7-E1A7D36A0E5C}">
      <dgm:prSet/>
      <dgm:spPr/>
      <dgm:t>
        <a:bodyPr/>
        <a:lstStyle/>
        <a:p>
          <a:endParaRPr lang="en-US"/>
        </a:p>
      </dgm:t>
    </dgm:pt>
    <dgm:pt modelId="{466F11BB-7FBD-4038-9B9A-3EB79C13E394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শীতল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D1864-6DB0-4E64-B2D8-D031C707CF18}" type="parTrans" cxnId="{14DE138F-77C3-423E-A71B-637BF7445203}">
      <dgm:prSet/>
      <dgm:spPr/>
      <dgm:t>
        <a:bodyPr/>
        <a:lstStyle/>
        <a:p>
          <a:endParaRPr lang="en-US"/>
        </a:p>
      </dgm:t>
    </dgm:pt>
    <dgm:pt modelId="{92F6607F-5D00-4D75-92F1-899111AF8642}" type="sibTrans" cxnId="{14DE138F-77C3-423E-A71B-637BF7445203}">
      <dgm:prSet/>
      <dgm:spPr/>
      <dgm:t>
        <a:bodyPr/>
        <a:lstStyle/>
        <a:p>
          <a:endParaRPr lang="en-US"/>
        </a:p>
      </dgm:t>
    </dgm:pt>
    <dgm:pt modelId="{8304BFAC-AD1C-4805-A58C-236680C88807}">
      <dgm:prSet phldrT="[Text]" custT="1"/>
      <dgm:spPr>
        <a:solidFill>
          <a:srgbClr val="AFD632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পরিবহনের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D9CE34-60CD-4EC7-A581-688DAF72B4AF}" type="parTrans" cxnId="{7AC3C816-7EA1-43EF-B7D4-2C76E7609AFD}">
      <dgm:prSet/>
      <dgm:spPr/>
      <dgm:t>
        <a:bodyPr/>
        <a:lstStyle/>
        <a:p>
          <a:endParaRPr lang="en-US"/>
        </a:p>
      </dgm:t>
    </dgm:pt>
    <dgm:pt modelId="{E3DE323C-AFBA-445E-9FF5-A73F2E97D8AA}" type="sibTrans" cxnId="{7AC3C816-7EA1-43EF-B7D4-2C76E7609AFD}">
      <dgm:prSet/>
      <dgm:spPr/>
      <dgm:t>
        <a:bodyPr/>
        <a:lstStyle/>
        <a:p>
          <a:endParaRPr lang="en-US"/>
        </a:p>
      </dgm:t>
    </dgm:pt>
    <dgm:pt modelId="{1D37818C-FAC0-4AFC-A611-F7A1C073D899}">
      <dgm:prSet phldrT="[Text]" custT="1"/>
      <dgm:spPr>
        <a:solidFill>
          <a:srgbClr val="F3991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৯০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23C9D2-0ABE-497F-90CD-218DC2653D3E}" type="parTrans" cxnId="{944A3C35-ABB9-4A89-A33C-C0DD8D071745}">
      <dgm:prSet/>
      <dgm:spPr/>
      <dgm:t>
        <a:bodyPr/>
        <a:lstStyle/>
        <a:p>
          <a:endParaRPr lang="en-US"/>
        </a:p>
      </dgm:t>
    </dgm:pt>
    <dgm:pt modelId="{2438217E-B78D-4F4C-A1B5-417A22B7DCC4}" type="sibTrans" cxnId="{944A3C35-ABB9-4A89-A33C-C0DD8D071745}">
      <dgm:prSet/>
      <dgm:spPr/>
      <dgm:t>
        <a:bodyPr/>
        <a:lstStyle/>
        <a:p>
          <a:endParaRPr lang="en-US"/>
        </a:p>
      </dgm:t>
    </dgm:pt>
    <dgm:pt modelId="{67275B15-5471-47BE-81EB-0BA581B7BEF8}" type="pres">
      <dgm:prSet presAssocID="{429FB12C-0E8D-466B-B62A-BC028115A2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60C979-32C7-4958-A5EA-69D8F974E28D}" type="pres">
      <dgm:prSet presAssocID="{31A44F12-6574-4C59-9A8D-82B68659E8A8}" presName="centerShape" presStyleLbl="node0" presStyleIdx="0" presStyleCnt="1"/>
      <dgm:spPr/>
    </dgm:pt>
    <dgm:pt modelId="{33C17D48-DCF0-4657-94E0-0C847C1FA908}" type="pres">
      <dgm:prSet presAssocID="{D8199BDB-8EBE-44A3-A594-BE7E811ED25A}" presName="parTrans" presStyleLbl="sibTrans2D1" presStyleIdx="0" presStyleCnt="4"/>
      <dgm:spPr/>
    </dgm:pt>
    <dgm:pt modelId="{8CC7F176-F5A3-44BB-B97D-2198E589A8CF}" type="pres">
      <dgm:prSet presAssocID="{D8199BDB-8EBE-44A3-A594-BE7E811ED25A}" presName="connectorText" presStyleLbl="sibTrans2D1" presStyleIdx="0" presStyleCnt="4"/>
      <dgm:spPr/>
    </dgm:pt>
    <dgm:pt modelId="{28E7D846-710A-420C-9E86-44C7E03C77EA}" type="pres">
      <dgm:prSet presAssocID="{93561B19-40F6-482E-8659-ED9A06915F63}" presName="node" presStyleLbl="node1" presStyleIdx="0" presStyleCnt="4">
        <dgm:presLayoutVars>
          <dgm:bulletEnabled val="1"/>
        </dgm:presLayoutVars>
      </dgm:prSet>
      <dgm:spPr/>
    </dgm:pt>
    <dgm:pt modelId="{F4918776-F4DF-434C-A3BB-60D3E16A131B}" type="pres">
      <dgm:prSet presAssocID="{3EFD1864-6DB0-4E64-B2D8-D031C707CF18}" presName="parTrans" presStyleLbl="sibTrans2D1" presStyleIdx="1" presStyleCnt="4"/>
      <dgm:spPr/>
    </dgm:pt>
    <dgm:pt modelId="{412A78E5-BE83-4B66-9BE2-64ED031D63CD}" type="pres">
      <dgm:prSet presAssocID="{3EFD1864-6DB0-4E64-B2D8-D031C707CF18}" presName="connectorText" presStyleLbl="sibTrans2D1" presStyleIdx="1" presStyleCnt="4"/>
      <dgm:spPr/>
    </dgm:pt>
    <dgm:pt modelId="{31F771F8-705F-476A-8274-6AA62E8F262E}" type="pres">
      <dgm:prSet presAssocID="{466F11BB-7FBD-4038-9B9A-3EB79C13E394}" presName="node" presStyleLbl="node1" presStyleIdx="1" presStyleCnt="4">
        <dgm:presLayoutVars>
          <dgm:bulletEnabled val="1"/>
        </dgm:presLayoutVars>
      </dgm:prSet>
      <dgm:spPr/>
    </dgm:pt>
    <dgm:pt modelId="{901C0783-0E05-498E-8511-880C001DBAA4}" type="pres">
      <dgm:prSet presAssocID="{B5D9CE34-60CD-4EC7-A581-688DAF72B4AF}" presName="parTrans" presStyleLbl="sibTrans2D1" presStyleIdx="2" presStyleCnt="4"/>
      <dgm:spPr/>
    </dgm:pt>
    <dgm:pt modelId="{85EBDDAD-627F-45F1-BF76-340CB6FEE446}" type="pres">
      <dgm:prSet presAssocID="{B5D9CE34-60CD-4EC7-A581-688DAF72B4AF}" presName="connectorText" presStyleLbl="sibTrans2D1" presStyleIdx="2" presStyleCnt="4"/>
      <dgm:spPr/>
    </dgm:pt>
    <dgm:pt modelId="{03376EBB-3EC7-4914-94D9-B9B088612B85}" type="pres">
      <dgm:prSet presAssocID="{8304BFAC-AD1C-4805-A58C-236680C88807}" presName="node" presStyleLbl="node1" presStyleIdx="2" presStyleCnt="4">
        <dgm:presLayoutVars>
          <dgm:bulletEnabled val="1"/>
        </dgm:presLayoutVars>
      </dgm:prSet>
      <dgm:spPr/>
    </dgm:pt>
    <dgm:pt modelId="{631C4237-B2C3-442B-BDDA-345D4C4C304E}" type="pres">
      <dgm:prSet presAssocID="{F623C9D2-0ABE-497F-90CD-218DC2653D3E}" presName="parTrans" presStyleLbl="sibTrans2D1" presStyleIdx="3" presStyleCnt="4"/>
      <dgm:spPr/>
    </dgm:pt>
    <dgm:pt modelId="{DFF9299A-B7A9-49FB-937C-AA1CE0A3A1BC}" type="pres">
      <dgm:prSet presAssocID="{F623C9D2-0ABE-497F-90CD-218DC2653D3E}" presName="connectorText" presStyleLbl="sibTrans2D1" presStyleIdx="3" presStyleCnt="4"/>
      <dgm:spPr/>
    </dgm:pt>
    <dgm:pt modelId="{85148FF0-50C9-427E-A7FE-87A4DF6EADBE}" type="pres">
      <dgm:prSet presAssocID="{1D37818C-FAC0-4AFC-A611-F7A1C073D899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3C816-7EA1-43EF-B7D4-2C76E7609AFD}" srcId="{31A44F12-6574-4C59-9A8D-82B68659E8A8}" destId="{8304BFAC-AD1C-4805-A58C-236680C88807}" srcOrd="2" destOrd="0" parTransId="{B5D9CE34-60CD-4EC7-A581-688DAF72B4AF}" sibTransId="{E3DE323C-AFBA-445E-9FF5-A73F2E97D8AA}"/>
    <dgm:cxn modelId="{6467FC24-9541-4FBB-ADA2-DA27A21D0DD1}" type="presOf" srcId="{31A44F12-6574-4C59-9A8D-82B68659E8A8}" destId="{8860C979-32C7-4958-A5EA-69D8F974E28D}" srcOrd="0" destOrd="0" presId="urn:microsoft.com/office/officeart/2005/8/layout/radial5"/>
    <dgm:cxn modelId="{23567928-FA42-4B0A-A7A5-11E5C3CB4D53}" srcId="{429FB12C-0E8D-466B-B62A-BC028115A2E0}" destId="{31A44F12-6574-4C59-9A8D-82B68659E8A8}" srcOrd="0" destOrd="0" parTransId="{739FBA43-D257-4BEA-B9D8-759728C6D7DA}" sibTransId="{C66C8393-E75D-48A3-8951-5A8CC4C8DABC}"/>
    <dgm:cxn modelId="{404E472B-FBBC-4182-8CB9-FD5702051CAD}" type="presOf" srcId="{3EFD1864-6DB0-4E64-B2D8-D031C707CF18}" destId="{412A78E5-BE83-4B66-9BE2-64ED031D63CD}" srcOrd="1" destOrd="0" presId="urn:microsoft.com/office/officeart/2005/8/layout/radial5"/>
    <dgm:cxn modelId="{FF5B482B-F1ED-4A31-B369-5B6BCC86ADB2}" type="presOf" srcId="{93561B19-40F6-482E-8659-ED9A06915F63}" destId="{28E7D846-710A-420C-9E86-44C7E03C77EA}" srcOrd="0" destOrd="0" presId="urn:microsoft.com/office/officeart/2005/8/layout/radial5"/>
    <dgm:cxn modelId="{944A3C35-ABB9-4A89-A33C-C0DD8D071745}" srcId="{31A44F12-6574-4C59-9A8D-82B68659E8A8}" destId="{1D37818C-FAC0-4AFC-A611-F7A1C073D899}" srcOrd="3" destOrd="0" parTransId="{F623C9D2-0ABE-497F-90CD-218DC2653D3E}" sibTransId="{2438217E-B78D-4F4C-A1B5-417A22B7DCC4}"/>
    <dgm:cxn modelId="{6948C43B-46DC-4B55-A062-E691D98214AE}" type="presOf" srcId="{B5D9CE34-60CD-4EC7-A581-688DAF72B4AF}" destId="{901C0783-0E05-498E-8511-880C001DBAA4}" srcOrd="0" destOrd="0" presId="urn:microsoft.com/office/officeart/2005/8/layout/radial5"/>
    <dgm:cxn modelId="{6C1CCB3D-7BC6-48D4-B72B-338E5F61A336}" type="presOf" srcId="{1D37818C-FAC0-4AFC-A611-F7A1C073D899}" destId="{85148FF0-50C9-427E-A7FE-87A4DF6EADBE}" srcOrd="0" destOrd="0" presId="urn:microsoft.com/office/officeart/2005/8/layout/radial5"/>
    <dgm:cxn modelId="{C0A50563-C58F-456C-9556-1F157938B294}" type="presOf" srcId="{429FB12C-0E8D-466B-B62A-BC028115A2E0}" destId="{67275B15-5471-47BE-81EB-0BA581B7BEF8}" srcOrd="0" destOrd="0" presId="urn:microsoft.com/office/officeart/2005/8/layout/radial5"/>
    <dgm:cxn modelId="{F8550A68-12AC-4467-94EE-742A9AFDF63F}" type="presOf" srcId="{D8199BDB-8EBE-44A3-A594-BE7E811ED25A}" destId="{8CC7F176-F5A3-44BB-B97D-2198E589A8CF}" srcOrd="1" destOrd="0" presId="urn:microsoft.com/office/officeart/2005/8/layout/radial5"/>
    <dgm:cxn modelId="{D817396D-702D-48FF-BEA3-226FEFE03B34}" type="presOf" srcId="{466F11BB-7FBD-4038-9B9A-3EB79C13E394}" destId="{31F771F8-705F-476A-8274-6AA62E8F262E}" srcOrd="0" destOrd="0" presId="urn:microsoft.com/office/officeart/2005/8/layout/radial5"/>
    <dgm:cxn modelId="{ABDAC878-0476-4089-9ECD-D79705BF454F}" type="presOf" srcId="{3EFD1864-6DB0-4E64-B2D8-D031C707CF18}" destId="{F4918776-F4DF-434C-A3BB-60D3E16A131B}" srcOrd="0" destOrd="0" presId="urn:microsoft.com/office/officeart/2005/8/layout/radial5"/>
    <dgm:cxn modelId="{14DE138F-77C3-423E-A71B-637BF7445203}" srcId="{31A44F12-6574-4C59-9A8D-82B68659E8A8}" destId="{466F11BB-7FBD-4038-9B9A-3EB79C13E394}" srcOrd="1" destOrd="0" parTransId="{3EFD1864-6DB0-4E64-B2D8-D031C707CF18}" sibTransId="{92F6607F-5D00-4D75-92F1-899111AF8642}"/>
    <dgm:cxn modelId="{E27D8FAE-E3F9-43DA-8EBC-A6E3B95CC049}" type="presOf" srcId="{D8199BDB-8EBE-44A3-A594-BE7E811ED25A}" destId="{33C17D48-DCF0-4657-94E0-0C847C1FA908}" srcOrd="0" destOrd="0" presId="urn:microsoft.com/office/officeart/2005/8/layout/radial5"/>
    <dgm:cxn modelId="{BDDA62D1-2D1F-4768-B912-6726AEC101CE}" type="presOf" srcId="{8304BFAC-AD1C-4805-A58C-236680C88807}" destId="{03376EBB-3EC7-4914-94D9-B9B088612B85}" srcOrd="0" destOrd="0" presId="urn:microsoft.com/office/officeart/2005/8/layout/radial5"/>
    <dgm:cxn modelId="{8CD9F2D7-A53A-4ADE-8DD7-E1A7D36A0E5C}" srcId="{31A44F12-6574-4C59-9A8D-82B68659E8A8}" destId="{93561B19-40F6-482E-8659-ED9A06915F63}" srcOrd="0" destOrd="0" parTransId="{D8199BDB-8EBE-44A3-A594-BE7E811ED25A}" sibTransId="{E6D5D4A6-B368-4423-87B1-8772751B20F1}"/>
    <dgm:cxn modelId="{8822CFEE-F44C-4FEA-9A79-0769C524CC70}" type="presOf" srcId="{F623C9D2-0ABE-497F-90CD-218DC2653D3E}" destId="{DFF9299A-B7A9-49FB-937C-AA1CE0A3A1BC}" srcOrd="1" destOrd="0" presId="urn:microsoft.com/office/officeart/2005/8/layout/radial5"/>
    <dgm:cxn modelId="{2D7260F1-FE61-47B2-8936-6F230DADAD13}" type="presOf" srcId="{F623C9D2-0ABE-497F-90CD-218DC2653D3E}" destId="{631C4237-B2C3-442B-BDDA-345D4C4C304E}" srcOrd="0" destOrd="0" presId="urn:microsoft.com/office/officeart/2005/8/layout/radial5"/>
    <dgm:cxn modelId="{6D6ED5FB-1FA7-4A57-815C-73779AEA5340}" type="presOf" srcId="{B5D9CE34-60CD-4EC7-A581-688DAF72B4AF}" destId="{85EBDDAD-627F-45F1-BF76-340CB6FEE446}" srcOrd="1" destOrd="0" presId="urn:microsoft.com/office/officeart/2005/8/layout/radial5"/>
    <dgm:cxn modelId="{6A37A40A-B159-4D08-B84C-848854F1E9B0}" type="presParOf" srcId="{67275B15-5471-47BE-81EB-0BA581B7BEF8}" destId="{8860C979-32C7-4958-A5EA-69D8F974E28D}" srcOrd="0" destOrd="0" presId="urn:microsoft.com/office/officeart/2005/8/layout/radial5"/>
    <dgm:cxn modelId="{BEAB3F27-CA9F-43BD-A138-B960A3DF5A62}" type="presParOf" srcId="{67275B15-5471-47BE-81EB-0BA581B7BEF8}" destId="{33C17D48-DCF0-4657-94E0-0C847C1FA908}" srcOrd="1" destOrd="0" presId="urn:microsoft.com/office/officeart/2005/8/layout/radial5"/>
    <dgm:cxn modelId="{A64D533E-5A42-4783-AA59-436C47B478CD}" type="presParOf" srcId="{33C17D48-DCF0-4657-94E0-0C847C1FA908}" destId="{8CC7F176-F5A3-44BB-B97D-2198E589A8CF}" srcOrd="0" destOrd="0" presId="urn:microsoft.com/office/officeart/2005/8/layout/radial5"/>
    <dgm:cxn modelId="{17B75C4E-8434-4F0A-B878-81E996D9E75E}" type="presParOf" srcId="{67275B15-5471-47BE-81EB-0BA581B7BEF8}" destId="{28E7D846-710A-420C-9E86-44C7E03C77EA}" srcOrd="2" destOrd="0" presId="urn:microsoft.com/office/officeart/2005/8/layout/radial5"/>
    <dgm:cxn modelId="{B8F9EBC3-06FE-4C44-8472-778CA74651A6}" type="presParOf" srcId="{67275B15-5471-47BE-81EB-0BA581B7BEF8}" destId="{F4918776-F4DF-434C-A3BB-60D3E16A131B}" srcOrd="3" destOrd="0" presId="urn:microsoft.com/office/officeart/2005/8/layout/radial5"/>
    <dgm:cxn modelId="{429E648A-A0F5-461C-B3C9-16303BA7243D}" type="presParOf" srcId="{F4918776-F4DF-434C-A3BB-60D3E16A131B}" destId="{412A78E5-BE83-4B66-9BE2-64ED031D63CD}" srcOrd="0" destOrd="0" presId="urn:microsoft.com/office/officeart/2005/8/layout/radial5"/>
    <dgm:cxn modelId="{AC48D763-A2C4-468E-8D69-38E6C3DCC8D0}" type="presParOf" srcId="{67275B15-5471-47BE-81EB-0BA581B7BEF8}" destId="{31F771F8-705F-476A-8274-6AA62E8F262E}" srcOrd="4" destOrd="0" presId="urn:microsoft.com/office/officeart/2005/8/layout/radial5"/>
    <dgm:cxn modelId="{0144E41A-6CE4-41BE-BDD4-05F4451357D5}" type="presParOf" srcId="{67275B15-5471-47BE-81EB-0BA581B7BEF8}" destId="{901C0783-0E05-498E-8511-880C001DBAA4}" srcOrd="5" destOrd="0" presId="urn:microsoft.com/office/officeart/2005/8/layout/radial5"/>
    <dgm:cxn modelId="{799C44CA-CA33-482B-967D-3938A08EC449}" type="presParOf" srcId="{901C0783-0E05-498E-8511-880C001DBAA4}" destId="{85EBDDAD-627F-45F1-BF76-340CB6FEE446}" srcOrd="0" destOrd="0" presId="urn:microsoft.com/office/officeart/2005/8/layout/radial5"/>
    <dgm:cxn modelId="{6B21878D-7E7D-45FE-B0A4-AC2B812B6424}" type="presParOf" srcId="{67275B15-5471-47BE-81EB-0BA581B7BEF8}" destId="{03376EBB-3EC7-4914-94D9-B9B088612B85}" srcOrd="6" destOrd="0" presId="urn:microsoft.com/office/officeart/2005/8/layout/radial5"/>
    <dgm:cxn modelId="{FF83255B-7E74-47C7-8075-92E7177AFC64}" type="presParOf" srcId="{67275B15-5471-47BE-81EB-0BA581B7BEF8}" destId="{631C4237-B2C3-442B-BDDA-345D4C4C304E}" srcOrd="7" destOrd="0" presId="urn:microsoft.com/office/officeart/2005/8/layout/radial5"/>
    <dgm:cxn modelId="{C904F940-12DC-4C8D-90F8-BE1F7CADCFC2}" type="presParOf" srcId="{631C4237-B2C3-442B-BDDA-345D4C4C304E}" destId="{DFF9299A-B7A9-49FB-937C-AA1CE0A3A1BC}" srcOrd="0" destOrd="0" presId="urn:microsoft.com/office/officeart/2005/8/layout/radial5"/>
    <dgm:cxn modelId="{E51EB09B-BD8F-494F-AF51-38E0FA729E02}" type="presParOf" srcId="{67275B15-5471-47BE-81EB-0BA581B7BEF8}" destId="{85148FF0-50C9-427E-A7FE-87A4DF6EADB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BC833-21CD-4120-AE60-F9BA1CBC90F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97996-EAAB-4CE9-B8F2-6D8C4EC1CE84}">
      <dgm:prSet phldrT="[Text]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প্রাণীর জীবনে 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B94D4D-BD2F-4F07-85E9-509B904119FF}" type="parTrans" cxnId="{E50A2F0A-CD54-420B-AD9D-8DB593F6C2DE}">
      <dgm:prSet/>
      <dgm:spPr/>
      <dgm:t>
        <a:bodyPr/>
        <a:lstStyle/>
        <a:p>
          <a:endParaRPr lang="en-US"/>
        </a:p>
      </dgm:t>
    </dgm:pt>
    <dgm:pt modelId="{17E6B6CB-10CA-404C-90C0-003FCC0BABDE}" type="sibTrans" cxnId="{E50A2F0A-CD54-420B-AD9D-8DB593F6C2DE}">
      <dgm:prSet/>
      <dgm:spPr/>
      <dgm:t>
        <a:bodyPr/>
        <a:lstStyle/>
        <a:p>
          <a:endParaRPr lang="en-US"/>
        </a:p>
      </dgm:t>
    </dgm:pt>
    <dgm:pt modelId="{358928A1-4E89-4D64-B811-06E22E45D62F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মানবদেহের ৬০-৭০ ভাগ পানি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776E6-AC05-41AB-8390-7CCBA2638391}" type="parTrans" cxnId="{0B11A397-48B9-4B27-9A62-B9BC38669607}">
      <dgm:prSet/>
      <dgm:spPr/>
      <dgm:t>
        <a:bodyPr/>
        <a:lstStyle/>
        <a:p>
          <a:endParaRPr lang="en-US"/>
        </a:p>
      </dgm:t>
    </dgm:pt>
    <dgm:pt modelId="{E5507F07-B425-4B83-883F-AF0B3F2922F0}" type="sibTrans" cxnId="{0B11A397-48B9-4B27-9A62-B9BC38669607}">
      <dgm:prSet/>
      <dgm:spPr/>
      <dgm:t>
        <a:bodyPr/>
        <a:lstStyle/>
        <a:p>
          <a:endParaRPr lang="en-US"/>
        </a:p>
      </dgm:t>
    </dgm:pt>
    <dgm:pt modelId="{52A12C9A-4403-4BED-90E1-6D7240453F60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 শোষন ও পরিবহন করতে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2B040-FD52-41C6-A1C3-A82A95D1326C}" type="parTrans" cxnId="{87560780-D68A-4DC4-A8B5-03A5AD0EBF40}">
      <dgm:prSet/>
      <dgm:spPr/>
      <dgm:t>
        <a:bodyPr/>
        <a:lstStyle/>
        <a:p>
          <a:endParaRPr lang="en-US"/>
        </a:p>
      </dgm:t>
    </dgm:pt>
    <dgm:pt modelId="{D9D6B282-A4A5-4FBC-BD6A-7082062246BE}" type="sibTrans" cxnId="{87560780-D68A-4DC4-A8B5-03A5AD0EBF40}">
      <dgm:prSet/>
      <dgm:spPr/>
      <dgm:t>
        <a:bodyPr/>
        <a:lstStyle/>
        <a:p>
          <a:endParaRPr lang="en-US"/>
        </a:p>
      </dgm:t>
    </dgm:pt>
    <dgm:pt modelId="{42066712-9E6A-4CEF-9FD4-5FBCC9633F2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দেহের স্বাভাবিক তাপমাত্রা বজায় রাখতে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1C24-47B0-4386-8BB0-05D386EFB7F7}" type="parTrans" cxnId="{9B34FD80-71B4-4687-B94E-9B5EB9DA16BA}">
      <dgm:prSet/>
      <dgm:spPr/>
      <dgm:t>
        <a:bodyPr/>
        <a:lstStyle/>
        <a:p>
          <a:endParaRPr lang="en-US"/>
        </a:p>
      </dgm:t>
    </dgm:pt>
    <dgm:pt modelId="{503B027F-1682-49FB-9EE5-978ACAC175A5}" type="sibTrans" cxnId="{9B34FD80-71B4-4687-B94E-9B5EB9DA16BA}">
      <dgm:prSet/>
      <dgm:spPr/>
      <dgm:t>
        <a:bodyPr/>
        <a:lstStyle/>
        <a:p>
          <a:endParaRPr lang="en-US"/>
        </a:p>
      </dgm:t>
    </dgm:pt>
    <dgm:pt modelId="{D5C02526-1383-49D8-81DB-2F39371AAF84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খাদ্য পরিপাকে সাহায্য করে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FE1FC3-6248-452B-8440-90C44FB99F0F}" type="parTrans" cxnId="{9813F8A3-EB14-4900-A226-70FD0A52450F}">
      <dgm:prSet/>
      <dgm:spPr/>
      <dgm:t>
        <a:bodyPr/>
        <a:lstStyle/>
        <a:p>
          <a:endParaRPr lang="en-US"/>
        </a:p>
      </dgm:t>
    </dgm:pt>
    <dgm:pt modelId="{04FEACAD-AD92-45A2-A98D-6797946E882F}" type="sibTrans" cxnId="{9813F8A3-EB14-4900-A226-70FD0A52450F}">
      <dgm:prSet/>
      <dgm:spPr/>
      <dgm:t>
        <a:bodyPr/>
        <a:lstStyle/>
        <a:p>
          <a:endParaRPr lang="en-US"/>
        </a:p>
      </dgm:t>
    </dgm:pt>
    <dgm:pt modelId="{17DF4499-AD57-4B58-8633-88B5984F641F}" type="pres">
      <dgm:prSet presAssocID="{5D2BC833-21CD-4120-AE60-F9BA1CBC90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7E20-8B41-494D-8BFB-9F2B6F781EF2}" type="pres">
      <dgm:prSet presAssocID="{0B597996-EAAB-4CE9-B8F2-6D8C4EC1CE84}" presName="centerShape" presStyleLbl="node0" presStyleIdx="0" presStyleCnt="1"/>
      <dgm:spPr/>
    </dgm:pt>
    <dgm:pt modelId="{9F979203-F765-4ECC-B230-CEDD1DD20C8D}" type="pres">
      <dgm:prSet presAssocID="{5B5776E6-AC05-41AB-8390-7CCBA2638391}" presName="parTrans" presStyleLbl="sibTrans2D1" presStyleIdx="0" presStyleCnt="4"/>
      <dgm:spPr/>
    </dgm:pt>
    <dgm:pt modelId="{E87D3FD3-78FD-43E9-A802-B1DD7B434599}" type="pres">
      <dgm:prSet presAssocID="{5B5776E6-AC05-41AB-8390-7CCBA2638391}" presName="connectorText" presStyleLbl="sibTrans2D1" presStyleIdx="0" presStyleCnt="4"/>
      <dgm:spPr/>
    </dgm:pt>
    <dgm:pt modelId="{75CCB3F8-5AB3-4232-83A0-9538E9E884FE}" type="pres">
      <dgm:prSet presAssocID="{358928A1-4E89-4D64-B811-06E22E45D62F}" presName="node" presStyleLbl="node1" presStyleIdx="0" presStyleCnt="4">
        <dgm:presLayoutVars>
          <dgm:bulletEnabled val="1"/>
        </dgm:presLayoutVars>
      </dgm:prSet>
      <dgm:spPr/>
    </dgm:pt>
    <dgm:pt modelId="{7C1ACE95-A183-4233-96F3-571003FACB14}" type="pres">
      <dgm:prSet presAssocID="{29A2B040-FD52-41C6-A1C3-A82A95D1326C}" presName="parTrans" presStyleLbl="sibTrans2D1" presStyleIdx="1" presStyleCnt="4"/>
      <dgm:spPr/>
    </dgm:pt>
    <dgm:pt modelId="{FEE4EDDF-C95D-48C6-841B-BB529F237BC8}" type="pres">
      <dgm:prSet presAssocID="{29A2B040-FD52-41C6-A1C3-A82A95D1326C}" presName="connectorText" presStyleLbl="sibTrans2D1" presStyleIdx="1" presStyleCnt="4"/>
      <dgm:spPr/>
    </dgm:pt>
    <dgm:pt modelId="{0204E121-60E4-4B5E-B58F-F71C591FBF04}" type="pres">
      <dgm:prSet presAssocID="{52A12C9A-4403-4BED-90E1-6D7240453F60}" presName="node" presStyleLbl="node1" presStyleIdx="1" presStyleCnt="4">
        <dgm:presLayoutVars>
          <dgm:bulletEnabled val="1"/>
        </dgm:presLayoutVars>
      </dgm:prSet>
      <dgm:spPr/>
    </dgm:pt>
    <dgm:pt modelId="{16D1781D-B0FE-428B-8CB9-2903E4E95BA5}" type="pres">
      <dgm:prSet presAssocID="{80171C24-47B0-4386-8BB0-05D386EFB7F7}" presName="parTrans" presStyleLbl="sibTrans2D1" presStyleIdx="2" presStyleCnt="4"/>
      <dgm:spPr/>
    </dgm:pt>
    <dgm:pt modelId="{A051F35E-9EC2-43B3-BB34-0A3F9C343000}" type="pres">
      <dgm:prSet presAssocID="{80171C24-47B0-4386-8BB0-05D386EFB7F7}" presName="connectorText" presStyleLbl="sibTrans2D1" presStyleIdx="2" presStyleCnt="4"/>
      <dgm:spPr/>
    </dgm:pt>
    <dgm:pt modelId="{FE32FB88-43E1-4411-8E34-14A7AB67544F}" type="pres">
      <dgm:prSet presAssocID="{42066712-9E6A-4CEF-9FD4-5FBCC9633F24}" presName="node" presStyleLbl="node1" presStyleIdx="2" presStyleCnt="4">
        <dgm:presLayoutVars>
          <dgm:bulletEnabled val="1"/>
        </dgm:presLayoutVars>
      </dgm:prSet>
      <dgm:spPr/>
    </dgm:pt>
    <dgm:pt modelId="{61D9F4DE-1B2A-44F8-B62A-5FF65A68BBE3}" type="pres">
      <dgm:prSet presAssocID="{F8FE1FC3-6248-452B-8440-90C44FB99F0F}" presName="parTrans" presStyleLbl="sibTrans2D1" presStyleIdx="3" presStyleCnt="4"/>
      <dgm:spPr/>
    </dgm:pt>
    <dgm:pt modelId="{C6AAFD67-D584-42B4-8A5A-563004A2D939}" type="pres">
      <dgm:prSet presAssocID="{F8FE1FC3-6248-452B-8440-90C44FB99F0F}" presName="connectorText" presStyleLbl="sibTrans2D1" presStyleIdx="3" presStyleCnt="4"/>
      <dgm:spPr/>
    </dgm:pt>
    <dgm:pt modelId="{AB0F472C-C5BB-4216-8517-74FBDF9165A4}" type="pres">
      <dgm:prSet presAssocID="{D5C02526-1383-49D8-81DB-2F39371AAF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50A2F0A-CD54-420B-AD9D-8DB593F6C2DE}" srcId="{5D2BC833-21CD-4120-AE60-F9BA1CBC90F7}" destId="{0B597996-EAAB-4CE9-B8F2-6D8C4EC1CE84}" srcOrd="0" destOrd="0" parTransId="{E5B94D4D-BD2F-4F07-85E9-509B904119FF}" sibTransId="{17E6B6CB-10CA-404C-90C0-003FCC0BABDE}"/>
    <dgm:cxn modelId="{0C9EC00E-8701-4ECE-81D1-42BAE071D4D3}" type="presOf" srcId="{5B5776E6-AC05-41AB-8390-7CCBA2638391}" destId="{E87D3FD3-78FD-43E9-A802-B1DD7B434599}" srcOrd="1" destOrd="0" presId="urn:microsoft.com/office/officeart/2005/8/layout/radial5"/>
    <dgm:cxn modelId="{10233E16-FC94-4913-90A1-F32F62C280A7}" type="presOf" srcId="{0B597996-EAAB-4CE9-B8F2-6D8C4EC1CE84}" destId="{7FB47E20-8B41-494D-8BFB-9F2B6F781EF2}" srcOrd="0" destOrd="0" presId="urn:microsoft.com/office/officeart/2005/8/layout/radial5"/>
    <dgm:cxn modelId="{D33DB01E-EF2A-4FC5-BDFF-6929BBF5ED76}" type="presOf" srcId="{80171C24-47B0-4386-8BB0-05D386EFB7F7}" destId="{A051F35E-9EC2-43B3-BB34-0A3F9C343000}" srcOrd="1" destOrd="0" presId="urn:microsoft.com/office/officeart/2005/8/layout/radial5"/>
    <dgm:cxn modelId="{D11A913A-E75E-4625-99B2-A43948F72248}" type="presOf" srcId="{29A2B040-FD52-41C6-A1C3-A82A95D1326C}" destId="{7C1ACE95-A183-4233-96F3-571003FACB14}" srcOrd="0" destOrd="0" presId="urn:microsoft.com/office/officeart/2005/8/layout/radial5"/>
    <dgm:cxn modelId="{826C5A5E-A7B2-440E-A343-1ACCFC5BFE71}" type="presOf" srcId="{358928A1-4E89-4D64-B811-06E22E45D62F}" destId="{75CCB3F8-5AB3-4232-83A0-9538E9E884FE}" srcOrd="0" destOrd="0" presId="urn:microsoft.com/office/officeart/2005/8/layout/radial5"/>
    <dgm:cxn modelId="{E356BC62-8A94-4658-BF24-960A29ECDB70}" type="presOf" srcId="{52A12C9A-4403-4BED-90E1-6D7240453F60}" destId="{0204E121-60E4-4B5E-B58F-F71C591FBF04}" srcOrd="0" destOrd="0" presId="urn:microsoft.com/office/officeart/2005/8/layout/radial5"/>
    <dgm:cxn modelId="{67956965-919C-4F3C-BF99-0E75EFABDB1E}" type="presOf" srcId="{5B5776E6-AC05-41AB-8390-7CCBA2638391}" destId="{9F979203-F765-4ECC-B230-CEDD1DD20C8D}" srcOrd="0" destOrd="0" presId="urn:microsoft.com/office/officeart/2005/8/layout/radial5"/>
    <dgm:cxn modelId="{E7169E6F-BA50-449E-B8DA-3420351DE12B}" type="presOf" srcId="{F8FE1FC3-6248-452B-8440-90C44FB99F0F}" destId="{61D9F4DE-1B2A-44F8-B62A-5FF65A68BBE3}" srcOrd="0" destOrd="0" presId="urn:microsoft.com/office/officeart/2005/8/layout/radial5"/>
    <dgm:cxn modelId="{43BDAE53-6B7A-40CF-B78A-D0AA2D3487DA}" type="presOf" srcId="{42066712-9E6A-4CEF-9FD4-5FBCC9633F24}" destId="{FE32FB88-43E1-4411-8E34-14A7AB67544F}" srcOrd="0" destOrd="0" presId="urn:microsoft.com/office/officeart/2005/8/layout/radial5"/>
    <dgm:cxn modelId="{87560780-D68A-4DC4-A8B5-03A5AD0EBF40}" srcId="{0B597996-EAAB-4CE9-B8F2-6D8C4EC1CE84}" destId="{52A12C9A-4403-4BED-90E1-6D7240453F60}" srcOrd="1" destOrd="0" parTransId="{29A2B040-FD52-41C6-A1C3-A82A95D1326C}" sibTransId="{D9D6B282-A4A5-4FBC-BD6A-7082062246BE}"/>
    <dgm:cxn modelId="{9B34FD80-71B4-4687-B94E-9B5EB9DA16BA}" srcId="{0B597996-EAAB-4CE9-B8F2-6D8C4EC1CE84}" destId="{42066712-9E6A-4CEF-9FD4-5FBCC9633F24}" srcOrd="2" destOrd="0" parTransId="{80171C24-47B0-4386-8BB0-05D386EFB7F7}" sibTransId="{503B027F-1682-49FB-9EE5-978ACAC175A5}"/>
    <dgm:cxn modelId="{E1617A86-CB45-430B-9203-D81B53C795C3}" type="presOf" srcId="{29A2B040-FD52-41C6-A1C3-A82A95D1326C}" destId="{FEE4EDDF-C95D-48C6-841B-BB529F237BC8}" srcOrd="1" destOrd="0" presId="urn:microsoft.com/office/officeart/2005/8/layout/radial5"/>
    <dgm:cxn modelId="{0B11A397-48B9-4B27-9A62-B9BC38669607}" srcId="{0B597996-EAAB-4CE9-B8F2-6D8C4EC1CE84}" destId="{358928A1-4E89-4D64-B811-06E22E45D62F}" srcOrd="0" destOrd="0" parTransId="{5B5776E6-AC05-41AB-8390-7CCBA2638391}" sibTransId="{E5507F07-B425-4B83-883F-AF0B3F2922F0}"/>
    <dgm:cxn modelId="{9813F8A3-EB14-4900-A226-70FD0A52450F}" srcId="{0B597996-EAAB-4CE9-B8F2-6D8C4EC1CE84}" destId="{D5C02526-1383-49D8-81DB-2F39371AAF84}" srcOrd="3" destOrd="0" parTransId="{F8FE1FC3-6248-452B-8440-90C44FB99F0F}" sibTransId="{04FEACAD-AD92-45A2-A98D-6797946E882F}"/>
    <dgm:cxn modelId="{98256CA6-A571-4BF1-B75A-1F903A6E837F}" type="presOf" srcId="{D5C02526-1383-49D8-81DB-2F39371AAF84}" destId="{AB0F472C-C5BB-4216-8517-74FBDF9165A4}" srcOrd="0" destOrd="0" presId="urn:microsoft.com/office/officeart/2005/8/layout/radial5"/>
    <dgm:cxn modelId="{5F9AC5B4-AB8B-48D4-9D28-2A275B1A9C2B}" type="presOf" srcId="{80171C24-47B0-4386-8BB0-05D386EFB7F7}" destId="{16D1781D-B0FE-428B-8CB9-2903E4E95BA5}" srcOrd="0" destOrd="0" presId="urn:microsoft.com/office/officeart/2005/8/layout/radial5"/>
    <dgm:cxn modelId="{B81B1AF5-FE90-4156-95CC-1395450C320F}" type="presOf" srcId="{5D2BC833-21CD-4120-AE60-F9BA1CBC90F7}" destId="{17DF4499-AD57-4B58-8633-88B5984F641F}" srcOrd="0" destOrd="0" presId="urn:microsoft.com/office/officeart/2005/8/layout/radial5"/>
    <dgm:cxn modelId="{F0CABFFA-139C-478E-B980-064A1F1C8004}" type="presOf" srcId="{F8FE1FC3-6248-452B-8440-90C44FB99F0F}" destId="{C6AAFD67-D584-42B4-8A5A-563004A2D939}" srcOrd="1" destOrd="0" presId="urn:microsoft.com/office/officeart/2005/8/layout/radial5"/>
    <dgm:cxn modelId="{D9EA7B68-4583-4B65-9425-5AE7AE930B54}" type="presParOf" srcId="{17DF4499-AD57-4B58-8633-88B5984F641F}" destId="{7FB47E20-8B41-494D-8BFB-9F2B6F781EF2}" srcOrd="0" destOrd="0" presId="urn:microsoft.com/office/officeart/2005/8/layout/radial5"/>
    <dgm:cxn modelId="{7FBFB447-0175-48FF-8B07-5295412BEB33}" type="presParOf" srcId="{17DF4499-AD57-4B58-8633-88B5984F641F}" destId="{9F979203-F765-4ECC-B230-CEDD1DD20C8D}" srcOrd="1" destOrd="0" presId="urn:microsoft.com/office/officeart/2005/8/layout/radial5"/>
    <dgm:cxn modelId="{BC1730AD-FB8A-48E2-990E-2795F8B0045A}" type="presParOf" srcId="{9F979203-F765-4ECC-B230-CEDD1DD20C8D}" destId="{E87D3FD3-78FD-43E9-A802-B1DD7B434599}" srcOrd="0" destOrd="0" presId="urn:microsoft.com/office/officeart/2005/8/layout/radial5"/>
    <dgm:cxn modelId="{DCCB06FE-8AD4-4258-9E53-E27641C9916E}" type="presParOf" srcId="{17DF4499-AD57-4B58-8633-88B5984F641F}" destId="{75CCB3F8-5AB3-4232-83A0-9538E9E884FE}" srcOrd="2" destOrd="0" presId="urn:microsoft.com/office/officeart/2005/8/layout/radial5"/>
    <dgm:cxn modelId="{756B21BE-0AB1-4CFE-B1D6-BDBC43CA6DEE}" type="presParOf" srcId="{17DF4499-AD57-4B58-8633-88B5984F641F}" destId="{7C1ACE95-A183-4233-96F3-571003FACB14}" srcOrd="3" destOrd="0" presId="urn:microsoft.com/office/officeart/2005/8/layout/radial5"/>
    <dgm:cxn modelId="{6BD48553-9B4D-47C7-8526-BCAF99B9719A}" type="presParOf" srcId="{7C1ACE95-A183-4233-96F3-571003FACB14}" destId="{FEE4EDDF-C95D-48C6-841B-BB529F237BC8}" srcOrd="0" destOrd="0" presId="urn:microsoft.com/office/officeart/2005/8/layout/radial5"/>
    <dgm:cxn modelId="{354FB161-74E9-4A3B-ABC9-AB178B5D403D}" type="presParOf" srcId="{17DF4499-AD57-4B58-8633-88B5984F641F}" destId="{0204E121-60E4-4B5E-B58F-F71C591FBF04}" srcOrd="4" destOrd="0" presId="urn:microsoft.com/office/officeart/2005/8/layout/radial5"/>
    <dgm:cxn modelId="{834D1187-57E8-4F52-B9C8-9A01EAE47525}" type="presParOf" srcId="{17DF4499-AD57-4B58-8633-88B5984F641F}" destId="{16D1781D-B0FE-428B-8CB9-2903E4E95BA5}" srcOrd="5" destOrd="0" presId="urn:microsoft.com/office/officeart/2005/8/layout/radial5"/>
    <dgm:cxn modelId="{3C9E4CD3-690B-405D-AE37-84D593A2868B}" type="presParOf" srcId="{16D1781D-B0FE-428B-8CB9-2903E4E95BA5}" destId="{A051F35E-9EC2-43B3-BB34-0A3F9C343000}" srcOrd="0" destOrd="0" presId="urn:microsoft.com/office/officeart/2005/8/layout/radial5"/>
    <dgm:cxn modelId="{581DE89B-4BAA-4346-A3E5-114B55C8060D}" type="presParOf" srcId="{17DF4499-AD57-4B58-8633-88B5984F641F}" destId="{FE32FB88-43E1-4411-8E34-14A7AB67544F}" srcOrd="6" destOrd="0" presId="urn:microsoft.com/office/officeart/2005/8/layout/radial5"/>
    <dgm:cxn modelId="{2961F5BF-82F3-4588-8A37-E94B012BCABA}" type="presParOf" srcId="{17DF4499-AD57-4B58-8633-88B5984F641F}" destId="{61D9F4DE-1B2A-44F8-B62A-5FF65A68BBE3}" srcOrd="7" destOrd="0" presId="urn:microsoft.com/office/officeart/2005/8/layout/radial5"/>
    <dgm:cxn modelId="{AAA5F1B6-5D4A-4D93-9528-96A1270EFDF4}" type="presParOf" srcId="{61D9F4DE-1B2A-44F8-B62A-5FF65A68BBE3}" destId="{C6AAFD67-D584-42B4-8A5A-563004A2D939}" srcOrd="0" destOrd="0" presId="urn:microsoft.com/office/officeart/2005/8/layout/radial5"/>
    <dgm:cxn modelId="{E007379E-773F-4AB4-81A3-BC10B35834B0}" type="presParOf" srcId="{17DF4499-AD57-4B58-8633-88B5984F641F}" destId="{AB0F472C-C5BB-4216-8517-74FBDF9165A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0C979-32C7-4958-A5EA-69D8F974E28D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205596"/>
        <a:ext cx="1007473" cy="1007473"/>
      </dsp:txXfrm>
    </dsp:sp>
    <dsp:sp modelId="{33C17D48-DCF0-4657-94E0-0C847C1FA908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58418" y="1620816"/>
        <a:ext cx="211162" cy="290655"/>
      </dsp:txXfrm>
    </dsp:sp>
    <dsp:sp modelId="{28E7D846-710A-420C-9E86-44C7E03C77EA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D8D434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তৈরিতে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11644"/>
        <a:ext cx="1007473" cy="1007473"/>
      </dsp:txXfrm>
    </dsp:sp>
    <dsp:sp modelId="{F4918776-F4DF-434C-A3BB-60D3E16A131B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01608" y="2564005"/>
        <a:ext cx="211162" cy="290655"/>
      </dsp:txXfrm>
    </dsp:sp>
    <dsp:sp modelId="{31F771F8-705F-476A-8274-6AA62E8F262E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শীতল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4215" y="2205596"/>
        <a:ext cx="1007473" cy="1007473"/>
      </dsp:txXfrm>
    </dsp:sp>
    <dsp:sp modelId="{901C0783-0E05-498E-8511-880C001DBAA4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58418" y="3507195"/>
        <a:ext cx="211162" cy="290655"/>
      </dsp:txXfrm>
    </dsp:sp>
    <dsp:sp modelId="{03376EBB-3EC7-4914-94D9-B9B088612B85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rgbClr val="AFD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পরিবহনের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4199548"/>
        <a:ext cx="1007473" cy="1007473"/>
      </dsp:txXfrm>
    </dsp:sp>
    <dsp:sp modelId="{631C4237-B2C3-442B-BDDA-345D4C4C304E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15229" y="2564005"/>
        <a:ext cx="211162" cy="290655"/>
      </dsp:txXfrm>
    </dsp:sp>
    <dsp:sp modelId="{85148FF0-50C9-427E-A7FE-87A4DF6EADBE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F39915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৯০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6311" y="2205596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7E20-8B41-494D-8BFB-9F2B6F781EF2}">
      <dsp:nvSpPr>
        <dsp:cNvPr id="0" name=""/>
        <dsp:cNvSpPr/>
      </dsp:nvSpPr>
      <dsp:spPr>
        <a:xfrm>
          <a:off x="4911930" y="2337171"/>
          <a:ext cx="1666297" cy="1666297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প্রাণীর জীবনে পানি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5954" y="2581195"/>
        <a:ext cx="1178249" cy="1178249"/>
      </dsp:txXfrm>
    </dsp:sp>
    <dsp:sp modelId="{9F979203-F765-4ECC-B230-CEDD1DD20C8D}">
      <dsp:nvSpPr>
        <dsp:cNvPr id="0" name=""/>
        <dsp:cNvSpPr/>
      </dsp:nvSpPr>
      <dsp:spPr>
        <a:xfrm rot="16200000">
          <a:off x="5568288" y="1730342"/>
          <a:ext cx="353580" cy="56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621325" y="1896687"/>
        <a:ext cx="247506" cy="339925"/>
      </dsp:txXfrm>
    </dsp:sp>
    <dsp:sp modelId="{75CCB3F8-5AB3-4232-83A0-9538E9E884FE}">
      <dsp:nvSpPr>
        <dsp:cNvPr id="0" name=""/>
        <dsp:cNvSpPr/>
      </dsp:nvSpPr>
      <dsp:spPr>
        <a:xfrm>
          <a:off x="4911930" y="3742"/>
          <a:ext cx="1666297" cy="1666297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মানবদেহের ৬০-৭০ ভাগ পানি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5954" y="247766"/>
        <a:ext cx="1178249" cy="1178249"/>
      </dsp:txXfrm>
    </dsp:sp>
    <dsp:sp modelId="{7C1ACE95-A183-4233-96F3-571003FACB14}">
      <dsp:nvSpPr>
        <dsp:cNvPr id="0" name=""/>
        <dsp:cNvSpPr/>
      </dsp:nvSpPr>
      <dsp:spPr>
        <a:xfrm>
          <a:off x="6724996" y="2887049"/>
          <a:ext cx="353580" cy="56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724996" y="3000357"/>
        <a:ext cx="247506" cy="339925"/>
      </dsp:txXfrm>
    </dsp:sp>
    <dsp:sp modelId="{0204E121-60E4-4B5E-B58F-F71C591FBF04}">
      <dsp:nvSpPr>
        <dsp:cNvPr id="0" name=""/>
        <dsp:cNvSpPr/>
      </dsp:nvSpPr>
      <dsp:spPr>
        <a:xfrm>
          <a:off x="7245359" y="2337171"/>
          <a:ext cx="1666297" cy="1666297"/>
        </a:xfrm>
        <a:prstGeom prst="ellipse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 শোষন ও পরিবহন করতে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89383" y="2581195"/>
        <a:ext cx="1178249" cy="1178249"/>
      </dsp:txXfrm>
    </dsp:sp>
    <dsp:sp modelId="{16D1781D-B0FE-428B-8CB9-2903E4E95BA5}">
      <dsp:nvSpPr>
        <dsp:cNvPr id="0" name=""/>
        <dsp:cNvSpPr/>
      </dsp:nvSpPr>
      <dsp:spPr>
        <a:xfrm rot="5400000">
          <a:off x="5568288" y="4043757"/>
          <a:ext cx="353580" cy="56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621325" y="4104028"/>
        <a:ext cx="247506" cy="339925"/>
      </dsp:txXfrm>
    </dsp:sp>
    <dsp:sp modelId="{FE32FB88-43E1-4411-8E34-14A7AB67544F}">
      <dsp:nvSpPr>
        <dsp:cNvPr id="0" name=""/>
        <dsp:cNvSpPr/>
      </dsp:nvSpPr>
      <dsp:spPr>
        <a:xfrm>
          <a:off x="4911930" y="4670601"/>
          <a:ext cx="1666297" cy="1666297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দেহের স্বাভাবিক তাপমাত্রা বজায় রাখতে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5954" y="4914625"/>
        <a:ext cx="1178249" cy="1178249"/>
      </dsp:txXfrm>
    </dsp:sp>
    <dsp:sp modelId="{61D9F4DE-1B2A-44F8-B62A-5FF65A68BBE3}">
      <dsp:nvSpPr>
        <dsp:cNvPr id="0" name=""/>
        <dsp:cNvSpPr/>
      </dsp:nvSpPr>
      <dsp:spPr>
        <a:xfrm rot="10800000">
          <a:off x="4411581" y="2887049"/>
          <a:ext cx="353580" cy="56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517655" y="3000357"/>
        <a:ext cx="247506" cy="339925"/>
      </dsp:txXfrm>
    </dsp:sp>
    <dsp:sp modelId="{AB0F472C-C5BB-4216-8517-74FBDF9165A4}">
      <dsp:nvSpPr>
        <dsp:cNvPr id="0" name=""/>
        <dsp:cNvSpPr/>
      </dsp:nvSpPr>
      <dsp:spPr>
        <a:xfrm>
          <a:off x="2578500" y="2337171"/>
          <a:ext cx="1666297" cy="1666297"/>
        </a:xfrm>
        <a:prstGeom prst="ellipse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 পরিপাকে সাহায্য করে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2524" y="2581195"/>
        <a:ext cx="1178249" cy="117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CCDBF-7FE6-46C8-A702-CAECF9300A5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665BC-1337-4340-A608-93C8C603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সর্বোচ্চ ৫ মিনিট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4690-9B60-48F4-A5B0-A5A8A983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D8002-4396-47D1-899E-100AABCB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1AE4-46E2-4CFC-9395-DA4A70C2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E8C-FC44-4343-9B72-19E1AE1785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132A-A7A6-477F-887E-BB4FB65C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AFFA-65CE-4214-8557-004168AC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E66D-6535-44B6-9523-723F720B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29EC4-5D6F-465E-9A88-CFA949BF3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B557-3C77-498E-890B-376CBEA4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92A-319D-4608-9365-0E41D373FC5C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C42C4-7B6C-4BBC-B78B-3F34A8E0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76982-D818-4DE0-BEE9-500D5555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AAE4C-4927-409E-B417-0D5999A5D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C5F4F-2F06-497C-B91C-C13875391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35BA-3299-4DD0-8B65-DDFB0B3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E4E-6FC9-4F2A-A539-598874CDFD97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A999-9E7E-4638-AD08-FF63D167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A12E-6AEF-42EC-BDD9-86DCD7A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78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59D9-A025-4BEA-AE4E-F6FB783B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1EB0-A5B1-485E-82EF-94640836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B5D4-6AC1-434C-9098-AF7CFF2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ADFE-0BC2-4AEB-AEE9-B8346689B02B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33B8A-DB6E-443D-BD02-5C3711BF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5A8C-9CE1-4B17-93D4-5ADB370B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291B-3424-49DF-898A-3D822589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2D29-9B3B-4A86-8F8C-82215A2FE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FCDA-98B9-4EDA-8D31-4A11FE3F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4C33-B447-445B-AD74-28FBB5462474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E827-4CE3-4370-85E0-59E4691C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3B3E-7F00-44D7-AA1A-05FC911D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EDB9-A2FF-4528-BC9E-A901758E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8120-8CE7-4AF0-BFEC-2CB73982A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3D6F0-E2B9-4541-B587-AC56561B4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9C0EA-FC5E-4C71-A4B9-24B774FA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4F7-BB77-4976-839A-C12D12C272FF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C3B3-D498-43BE-8DF8-1B74C0A8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2AC69-DC03-4B42-8713-67BB833A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3119-AE11-48D1-83F2-0684DC39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86858-4B73-47E2-A2EB-7097DE23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E2A67-478A-40D4-80B0-A6C83E73E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43A80-B7F3-4CD8-B0BC-840CA0CBF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40726-A15F-425D-AAA8-66865FF90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7D4D3-5596-4693-BFE3-0C06B25D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1B1D-D57E-438F-AED3-7EAC06D7B86A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2C852-6C78-4A6D-9C99-2084BD6D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D8512-705E-43B4-9BC5-CDD98375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062A-17A1-4835-9D4C-BEDC2AA1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46BC-6583-41D9-9645-C18CB2FC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5191-131E-4DA9-8444-F799A5873F5F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37AB0-DA77-4685-83DB-6133F27C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60C57-013C-4754-A043-8572C442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B42C2-62AC-4B49-B147-35E605B6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CFE-249B-496E-8AA6-E02A75B99248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4BB62-C582-437F-8422-12510AC8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00A54-B65F-46B3-A03A-B4955C50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62EB-70EE-4916-BD8D-CEDFDCF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D839-2B60-4662-B269-230032D8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EEC81-92B4-419A-B3CF-C2E093F55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F7CF9-A89B-4BE9-BE45-17E59354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7F10-A183-48E4-8029-AB5FD9CFCBD6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F33F-3FB9-4C2B-BEBC-2D253CB7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6A1E4-54EB-4D46-BD83-D02CFDEF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9155-98C3-4043-81B6-B01705A7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CCFB7-F610-43F3-8C4C-8CD50FF59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080FB-DA71-4D0C-9A49-0BFE95E0B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F716-88B0-4D85-8CCF-ECBEEC17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79C0-F96C-4934-AE31-867BDF0F274F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DD315-9135-4646-91BF-0BCC1317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8D400-B517-405A-83F7-F3C750BB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065E4-AEC6-414C-89A9-420902F3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72D7C-FC46-409C-9A34-2F2A1167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1F73-85F6-4634-9022-FB9169D48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ABDB-3135-4089-856A-1967C82EBB5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7763-652A-444F-8217-3642583DB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49EA-B4E3-43BE-932C-F90B3A537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1E42-FB15-42D7-9EAA-274C9AC0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511E3A0-B614-4DB6-B9F9-F7044D3E6E7D}"/>
              </a:ext>
            </a:extLst>
          </p:cNvPr>
          <p:cNvGrpSpPr/>
          <p:nvPr/>
        </p:nvGrpSpPr>
        <p:grpSpPr>
          <a:xfrm>
            <a:off x="144378" y="241775"/>
            <a:ext cx="11851106" cy="6507941"/>
            <a:chOff x="144378" y="241775"/>
            <a:chExt cx="11851106" cy="65079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83C712-51DC-46D7-845E-BD2C33625180}"/>
                </a:ext>
              </a:extLst>
            </p:cNvPr>
            <p:cNvSpPr/>
            <p:nvPr/>
          </p:nvSpPr>
          <p:spPr>
            <a:xfrm>
              <a:off x="144378" y="241775"/>
              <a:ext cx="118511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 বিজ্ঞান পাঠে সবাইকে</a:t>
              </a:r>
              <a:r>
                <a:rPr lang="bn-IN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</a:t>
              </a:r>
              <a:r>
                <a:rPr lang="bn-BD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076259-B930-4240-9D5D-4650A664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79" y="1165105"/>
              <a:ext cx="11851105" cy="5584611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B3F69-C3CE-42DB-9836-F7F23F3B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28C7-6878-4FCF-87DB-B40054D3C701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1B564-C78F-4C86-82EF-8F241207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1D07-AC71-498E-A6B5-5448EEFA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6F2D4E-2EDE-4ABC-ABF0-F9FA37FADFAD}"/>
              </a:ext>
            </a:extLst>
          </p:cNvPr>
          <p:cNvGrpSpPr/>
          <p:nvPr/>
        </p:nvGrpSpPr>
        <p:grpSpPr>
          <a:xfrm>
            <a:off x="196948" y="0"/>
            <a:ext cx="11995052" cy="6692704"/>
            <a:chOff x="239151" y="105508"/>
            <a:chExt cx="11036106" cy="66927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69CAB4-DE77-4BA1-9F58-3A779F784531}"/>
                </a:ext>
              </a:extLst>
            </p:cNvPr>
            <p:cNvGrpSpPr/>
            <p:nvPr/>
          </p:nvGrpSpPr>
          <p:grpSpPr>
            <a:xfrm>
              <a:off x="239151" y="105508"/>
              <a:ext cx="11036106" cy="6646984"/>
              <a:chOff x="182880" y="105508"/>
              <a:chExt cx="11036106" cy="6646984"/>
            </a:xfr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D973976-5E7C-427E-ADBB-149EAF76AC30}"/>
                  </a:ext>
                </a:extLst>
              </p:cNvPr>
              <p:cNvSpPr/>
              <p:nvPr/>
            </p:nvSpPr>
            <p:spPr>
              <a:xfrm>
                <a:off x="182880" y="196948"/>
                <a:ext cx="9692640" cy="6555544"/>
              </a:xfrm>
              <a:prstGeom prst="rect">
                <a:avLst/>
              </a:prstGeom>
              <a:grpFill/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EF23BF-89BD-4587-933F-B0B243AF0BD9}"/>
                  </a:ext>
                </a:extLst>
              </p:cNvPr>
              <p:cNvSpPr/>
              <p:nvPr/>
            </p:nvSpPr>
            <p:spPr>
              <a:xfrm>
                <a:off x="10072468" y="105508"/>
                <a:ext cx="436098" cy="6646984"/>
              </a:xfrm>
              <a:prstGeom prst="rect">
                <a:avLst/>
              </a:prstGeom>
              <a:grpFill/>
              <a:scene3d>
                <a:camera prst="perspectiveRigh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6F52B6-C58D-4BAC-B8BA-C95A45F3605D}"/>
                  </a:ext>
                </a:extLst>
              </p:cNvPr>
              <p:cNvSpPr/>
              <p:nvPr/>
            </p:nvSpPr>
            <p:spPr>
              <a:xfrm>
                <a:off x="10421816" y="105508"/>
                <a:ext cx="436098" cy="6646984"/>
              </a:xfrm>
              <a:prstGeom prst="rect">
                <a:avLst/>
              </a:prstGeom>
              <a:grpFill/>
              <a:scene3d>
                <a:camera prst="perspectiveRigh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8D1B88-0E99-4AAC-8160-AFA02B51ECF7}"/>
                  </a:ext>
                </a:extLst>
              </p:cNvPr>
              <p:cNvSpPr/>
              <p:nvPr/>
            </p:nvSpPr>
            <p:spPr>
              <a:xfrm>
                <a:off x="10782888" y="105508"/>
                <a:ext cx="436098" cy="6646984"/>
              </a:xfrm>
              <a:prstGeom prst="rect">
                <a:avLst/>
              </a:prstGeom>
              <a:grpFill/>
              <a:scene3d>
                <a:camera prst="perspectiveRigh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61D8A3-D2F3-4777-99A3-ADBA41D4EEE3}"/>
                </a:ext>
              </a:extLst>
            </p:cNvPr>
            <p:cNvSpPr/>
            <p:nvPr/>
          </p:nvSpPr>
          <p:spPr>
            <a:xfrm>
              <a:off x="698694" y="151228"/>
              <a:ext cx="436098" cy="6646984"/>
            </a:xfrm>
            <a:prstGeom prst="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perspective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0B8810-2615-4B42-B5CB-527C33E57CDE}"/>
                </a:ext>
              </a:extLst>
            </p:cNvPr>
            <p:cNvSpPr/>
            <p:nvPr/>
          </p:nvSpPr>
          <p:spPr>
            <a:xfrm>
              <a:off x="323373" y="151228"/>
              <a:ext cx="436098" cy="6646984"/>
            </a:xfrm>
            <a:prstGeom prst="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perspective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EC5434-0475-4C08-ADD7-78FFE27E752A}"/>
              </a:ext>
            </a:extLst>
          </p:cNvPr>
          <p:cNvSpPr txBox="1"/>
          <p:nvPr/>
        </p:nvSpPr>
        <p:spPr>
          <a:xfrm>
            <a:off x="1193438" y="287356"/>
            <a:ext cx="37672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দেখতে পাচ্ছ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89BAC-BE88-471D-AC6D-D0DD4CCFE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85" y="1013964"/>
            <a:ext cx="3296397" cy="1809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9249C-4423-4F6D-B3FB-DE5DEE84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8" y="1082992"/>
            <a:ext cx="3047199" cy="1749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2FABA4-823E-43DD-BE8B-B6DEF833F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41" y="985996"/>
            <a:ext cx="2650657" cy="1943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7FFFA5-3EFB-40FF-96DE-FAF03B020C01}"/>
              </a:ext>
            </a:extLst>
          </p:cNvPr>
          <p:cNvSpPr txBox="1"/>
          <p:nvPr/>
        </p:nvSpPr>
        <p:spPr>
          <a:xfrm>
            <a:off x="7175324" y="255802"/>
            <a:ext cx="34723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 কি কি?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C5EA5-6ABB-40A5-AC37-A9C14016AA24}"/>
              </a:ext>
            </a:extLst>
          </p:cNvPr>
          <p:cNvSpPr txBox="1"/>
          <p:nvPr/>
        </p:nvSpPr>
        <p:spPr>
          <a:xfrm>
            <a:off x="1476210" y="4025691"/>
            <a:ext cx="8336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মানেষের তৈরি উৎস যেমন –দিঘি,পুকুর, কূপ , নলকূপ ইত্যাদি থেকে ও পানি পাওয়া যায় । পানি ছাড়া আমরা বেঁচে থাকতে পারিনা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D1854-4CA4-4339-8827-F697FAB5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4F6-FB8C-45BC-99B7-783B27FD3B51}" type="datetime1">
              <a:rPr lang="en-US" smtClean="0"/>
              <a:t>4/25/2021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6E6E61-2212-436E-8F9B-BBC965C3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BB94F38-EC70-4E1E-AE8A-043B58B9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6DE97-A861-4FAD-96DC-A0C66671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6121" r="12037" b="32281"/>
          <a:stretch/>
        </p:blipFill>
        <p:spPr>
          <a:xfrm>
            <a:off x="393895" y="1138855"/>
            <a:ext cx="11103098" cy="2099589"/>
          </a:xfrm>
          <a:prstGeom prst="bevel">
            <a:avLst/>
          </a:prstGeom>
          <a:solidFill>
            <a:srgbClr val="00B0F0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106BA-7B16-4447-B049-84293D3D52C7}"/>
              </a:ext>
            </a:extLst>
          </p:cNvPr>
          <p:cNvSpPr txBox="1"/>
          <p:nvPr/>
        </p:nvSpPr>
        <p:spPr>
          <a:xfrm>
            <a:off x="393895" y="280317"/>
            <a:ext cx="372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জন্য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0116-F2FF-48D5-9DF7-8FBE2B4281B1}"/>
              </a:ext>
            </a:extLst>
          </p:cNvPr>
          <p:cNvSpPr txBox="1"/>
          <p:nvPr/>
        </p:nvSpPr>
        <p:spPr>
          <a:xfrm>
            <a:off x="6096000" y="260441"/>
            <a:ext cx="522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কেন পানি প্রয়োজন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A55972-9ADF-4B68-B009-3C18A20767F4}"/>
              </a:ext>
            </a:extLst>
          </p:cNvPr>
          <p:cNvGrpSpPr/>
          <p:nvPr/>
        </p:nvGrpSpPr>
        <p:grpSpPr>
          <a:xfrm>
            <a:off x="544451" y="3609916"/>
            <a:ext cx="11103098" cy="3077908"/>
            <a:chOff x="967666" y="2586045"/>
            <a:chExt cx="9152878" cy="3077908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35B5BF-FD9A-48C3-9C3D-6B720BD19115}"/>
                </a:ext>
              </a:extLst>
            </p:cNvPr>
            <p:cNvGrpSpPr/>
            <p:nvPr/>
          </p:nvGrpSpPr>
          <p:grpSpPr>
            <a:xfrm>
              <a:off x="967666" y="2586045"/>
              <a:ext cx="9152878" cy="3077908"/>
              <a:chOff x="1143000" y="3086100"/>
              <a:chExt cx="7086600" cy="2209800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83EB18-E8DD-499D-B459-867B007DA95D}"/>
                  </a:ext>
                </a:extLst>
              </p:cNvPr>
              <p:cNvSpPr/>
              <p:nvPr/>
            </p:nvSpPr>
            <p:spPr>
              <a:xfrm>
                <a:off x="2895600" y="3086100"/>
                <a:ext cx="5334000" cy="533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A79D24-7659-4DDF-BF78-BF375A87B557}"/>
                  </a:ext>
                </a:extLst>
              </p:cNvPr>
              <p:cNvSpPr/>
              <p:nvPr/>
            </p:nvSpPr>
            <p:spPr>
              <a:xfrm>
                <a:off x="2895600" y="3619500"/>
                <a:ext cx="5334000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8ED5D6-A413-4A9D-B800-1BA501AE322A}"/>
                  </a:ext>
                </a:extLst>
              </p:cNvPr>
              <p:cNvSpPr/>
              <p:nvPr/>
            </p:nvSpPr>
            <p:spPr>
              <a:xfrm>
                <a:off x="2895600" y="4457700"/>
                <a:ext cx="5334000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D525B78-61D6-4EFB-8164-BD8528C3246F}"/>
                  </a:ext>
                </a:extLst>
              </p:cNvPr>
              <p:cNvSpPr/>
              <p:nvPr/>
            </p:nvSpPr>
            <p:spPr>
              <a:xfrm>
                <a:off x="1219200" y="3086100"/>
                <a:ext cx="1676400" cy="533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791553-19A1-4A13-BACB-21F0CD3C2644}"/>
                  </a:ext>
                </a:extLst>
              </p:cNvPr>
              <p:cNvSpPr/>
              <p:nvPr/>
            </p:nvSpPr>
            <p:spPr>
              <a:xfrm>
                <a:off x="1219200" y="3619500"/>
                <a:ext cx="1676400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90CBA7-83D7-4C14-A7A8-39810956C1DA}"/>
                  </a:ext>
                </a:extLst>
              </p:cNvPr>
              <p:cNvSpPr/>
              <p:nvPr/>
            </p:nvSpPr>
            <p:spPr>
              <a:xfrm>
                <a:off x="1219200" y="4457700"/>
                <a:ext cx="1676400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3FCBE5-217E-492A-857A-6E817D3C91D5}"/>
                  </a:ext>
                </a:extLst>
              </p:cNvPr>
              <p:cNvSpPr txBox="1"/>
              <p:nvPr/>
            </p:nvSpPr>
            <p:spPr>
              <a:xfrm>
                <a:off x="1143000" y="3782080"/>
                <a:ext cx="1752600" cy="3563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উদ্ভিদ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F0B506-FB0F-44BA-9751-BEA9C669518C}"/>
                  </a:ext>
                </a:extLst>
              </p:cNvPr>
              <p:cNvSpPr txBox="1"/>
              <p:nvPr/>
            </p:nvSpPr>
            <p:spPr>
              <a:xfrm>
                <a:off x="1219201" y="4620280"/>
                <a:ext cx="1752600" cy="3563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প্রাণী 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BE516-1659-47CE-ACE7-1E73EED1CEE0}"/>
                  </a:ext>
                </a:extLst>
              </p:cNvPr>
              <p:cNvSpPr txBox="1"/>
              <p:nvPr/>
            </p:nvSpPr>
            <p:spPr>
              <a:xfrm>
                <a:off x="2895600" y="3096280"/>
                <a:ext cx="5334000" cy="3563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কীভাবে পানি ব্যবহার করে 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0B9342-924E-43F2-8AF0-45C99A9318D7}"/>
                </a:ext>
              </a:extLst>
            </p:cNvPr>
            <p:cNvSpPr txBox="1"/>
            <p:nvPr/>
          </p:nvSpPr>
          <p:spPr>
            <a:xfrm>
              <a:off x="3346882" y="3429000"/>
              <a:ext cx="6356411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তৈরি,মাটি থেকে পুষ্টি উপাদান সংগ্রহ ও দেহের বিভিন্ন অংশে পরিবহন ইত্যাদি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4E2AE1-EF95-4EB0-AED4-4208CDC54FFD}"/>
                </a:ext>
              </a:extLst>
            </p:cNvPr>
            <p:cNvSpPr txBox="1"/>
            <p:nvPr/>
          </p:nvSpPr>
          <p:spPr>
            <a:xfrm>
              <a:off x="3499018" y="4496470"/>
              <a:ext cx="6353787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পরিপাক, দেহের বিভিন্ন অংশে পরিবহন ও শোষণ  ইত্যাদি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029E1-F62F-4410-B665-3BAE4899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53E5-5ABD-4F4C-87B8-C31CACFBFC4F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DA387-981E-44F9-99A5-D872736D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3A58B-B2C4-476D-A5A0-1219F702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63000">
              <a:schemeClr val="bg1">
                <a:lumMod val="75000"/>
              </a:schemeClr>
            </a:gs>
            <a:gs pos="84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71800" y="46437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30435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6780616" y="65813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39000" y="6587196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72600" y="6573128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60284" y="65731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1103460">
            <a:off x="2938644" y="960384"/>
            <a:ext cx="685800" cy="647700"/>
            <a:chOff x="1295400" y="952500"/>
            <a:chExt cx="685800" cy="647700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21103460">
            <a:off x="3538356" y="1363716"/>
            <a:ext cx="685800" cy="647700"/>
            <a:chOff x="1295400" y="952500"/>
            <a:chExt cx="685800" cy="647700"/>
          </a:xfrm>
        </p:grpSpPr>
        <p:cxnSp>
          <p:nvCxnSpPr>
            <p:cNvPr id="52" name="Straight Arrow Connector 51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21103460">
            <a:off x="4300356" y="1798584"/>
            <a:ext cx="685800" cy="647700"/>
            <a:chOff x="1295400" y="952500"/>
            <a:chExt cx="685800" cy="647700"/>
          </a:xfrm>
        </p:grpSpPr>
        <p:cxnSp>
          <p:nvCxnSpPr>
            <p:cNvPr id="57" name="Straight Arrow Connector 56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60"/>
          <p:cNvSpPr/>
          <p:nvPr/>
        </p:nvSpPr>
        <p:spPr>
          <a:xfrm rot="14627949">
            <a:off x="2906642" y="-275968"/>
            <a:ext cx="5449774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11277" y="181629"/>
            <a:ext cx="27568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1" name="Oval 70"/>
          <p:cNvSpPr/>
          <p:nvPr/>
        </p:nvSpPr>
        <p:spPr>
          <a:xfrm>
            <a:off x="1494689" y="-79968"/>
            <a:ext cx="1587365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id="{E8538FEA-BD32-4F2E-8327-7ECCAC0FCD54}"/>
              </a:ext>
            </a:extLst>
          </p:cNvPr>
          <p:cNvSpPr/>
          <p:nvPr/>
        </p:nvSpPr>
        <p:spPr>
          <a:xfrm>
            <a:off x="1756135" y="181630"/>
            <a:ext cx="1099607" cy="965160"/>
          </a:xfrm>
          <a:prstGeom prst="sun">
            <a:avLst/>
          </a:prstGeom>
          <a:gradFill>
            <a:gsLst>
              <a:gs pos="39000">
                <a:srgbClr val="FFC000"/>
              </a:gs>
              <a:gs pos="63000">
                <a:schemeClr val="bg1"/>
              </a:gs>
              <a:gs pos="84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C9C80178-FDCE-41F2-8A0E-057339656FCC}"/>
              </a:ext>
            </a:extLst>
          </p:cNvPr>
          <p:cNvSpPr/>
          <p:nvPr/>
        </p:nvSpPr>
        <p:spPr>
          <a:xfrm rot="14627949">
            <a:off x="3802972" y="523012"/>
            <a:ext cx="5449774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FD485E-DBF4-4B84-9A2B-3C04CF8AA6DB}"/>
              </a:ext>
            </a:extLst>
          </p:cNvPr>
          <p:cNvSpPr txBox="1"/>
          <p:nvPr/>
        </p:nvSpPr>
        <p:spPr>
          <a:xfrm>
            <a:off x="942695" y="4037309"/>
            <a:ext cx="1621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9E5AEB-C408-4FAE-BCE6-44EA723EBBE3}"/>
              </a:ext>
            </a:extLst>
          </p:cNvPr>
          <p:cNvSpPr txBox="1"/>
          <p:nvPr/>
        </p:nvSpPr>
        <p:spPr>
          <a:xfrm>
            <a:off x="380222" y="3248648"/>
            <a:ext cx="35474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AA0916-852F-4BF2-B160-C39152B22FF6}"/>
              </a:ext>
            </a:extLst>
          </p:cNvPr>
          <p:cNvSpPr txBox="1"/>
          <p:nvPr/>
        </p:nvSpPr>
        <p:spPr>
          <a:xfrm>
            <a:off x="772558" y="1708546"/>
            <a:ext cx="1970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সূর্যলোক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C5925C-EB8E-4C0A-8F45-6EE53275A7E3}"/>
              </a:ext>
            </a:extLst>
          </p:cNvPr>
          <p:cNvSpPr txBox="1"/>
          <p:nvPr/>
        </p:nvSpPr>
        <p:spPr>
          <a:xfrm>
            <a:off x="733851" y="2492268"/>
            <a:ext cx="20966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306B2A-02EA-4B4A-BC62-5CDD279A8055}"/>
              </a:ext>
            </a:extLst>
          </p:cNvPr>
          <p:cNvSpPr txBox="1"/>
          <p:nvPr/>
        </p:nvSpPr>
        <p:spPr>
          <a:xfrm>
            <a:off x="418131" y="4884766"/>
            <a:ext cx="26289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খনিজ 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0E0D27-B54B-4827-8D62-5CC1A6668A7D}"/>
              </a:ext>
            </a:extLst>
          </p:cNvPr>
          <p:cNvSpPr txBox="1"/>
          <p:nvPr/>
        </p:nvSpPr>
        <p:spPr>
          <a:xfrm>
            <a:off x="701380" y="5713471"/>
            <a:ext cx="1621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611B1D-3B36-408E-A5EC-C6E2EF86766D}"/>
              </a:ext>
            </a:extLst>
          </p:cNvPr>
          <p:cNvSpPr txBox="1"/>
          <p:nvPr/>
        </p:nvSpPr>
        <p:spPr>
          <a:xfrm>
            <a:off x="9917446" y="268070"/>
            <a:ext cx="1621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1C9F7EB-179E-4955-BBA9-764E293E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86" y="2925339"/>
            <a:ext cx="3276013" cy="3555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CC7E8-2EF7-4951-92D5-3B14537A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AD8-C923-4F85-8A26-DEFC1698888F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63FF3-CFAC-412A-A59A-83A1AF61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1285C-F2DC-4B8C-97BB-16F8456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98 0.03307 0.21597 0.06637 0.28923 0.04718 C 0.3625 0.02798 0.40121 -0.04348 0.4401 -0.1147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4 -0.04417 -0.20781 -0.08812 -0.26927 -0.08395 C -0.33073 -0.07979 -0.35 -0.02775 -0.36927 0.02451 " pathEditMode="relative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 -2.96296E-6 C 0.04277 0.00185 0.11305 0.00371 0.14152 -2.96296E-6 C 0.17013 -0.0037 0.14291 -0.01227 0.14319 -0.02245 C 0.14333 -0.03264 0.14319 -0.04583 0.14319 -0.06157 C 0.14319 -0.07731 0.14319 -0.09722 0.14319 -0.116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59259E-6 C 0.0357 0.0044 0.08403 0.00879 0.10292 -0.00209 C 0.12195 -0.01297 0.10153 -0.05162 0.10139 -0.06551 C 0.10125 -0.0794 0.10125 -0.08287 0.10139 -0.0861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" y="-4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4.44444E-6 C -0.02055 0.00972 -0.05972 0.01944 -0.07653 0.00416 C -0.09347 -0.01112 -0.08819 -0.05186 -0.08278 -0.09237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 4.44444E-6 C -0.04569 0.00486 -0.10889 0.00972 -0.13472 0.00416 C -0.16069 -0.00139 -0.13833 -0.01922 -0.13792 -0.03287 C -0.13736 -0.04653 -0.13208 -0.06436 -0.13167 -0.07801 C -0.13111 -0.09167 -0.13403 -0.1088 -0.13472 -0.1148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" y="-5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4059 0.27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1" grpId="0"/>
      <p:bldP spid="62" grpId="0"/>
      <p:bldP spid="63" grpId="0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63000">
              <a:schemeClr val="bg1">
                <a:lumMod val="75000"/>
              </a:schemeClr>
            </a:gs>
            <a:gs pos="84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615" y="5408959"/>
            <a:ext cx="8860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উদ্ভিদের বেঁচে থাকার জন্য পানি প্রয়োজন 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দেহের প্রায় ৯০ ভাগ পানি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2247" y="4508598"/>
            <a:ext cx="1143000" cy="646331"/>
          </a:xfrm>
          <a:prstGeom prst="wedgeRectCallout">
            <a:avLst>
              <a:gd name="adj1" fmla="val -223106"/>
              <a:gd name="adj2" fmla="val -93728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973" y="3812933"/>
            <a:ext cx="2256218" cy="1200329"/>
          </a:xfrm>
          <a:prstGeom prst="wedgeRectCallout">
            <a:avLst>
              <a:gd name="adj1" fmla="val 192025"/>
              <a:gd name="adj2" fmla="val -195460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615" y="1638161"/>
            <a:ext cx="1539629" cy="646331"/>
          </a:xfrm>
          <a:prstGeom prst="wedgeRectCallout">
            <a:avLst>
              <a:gd name="adj1" fmla="val 218940"/>
              <a:gd name="adj2" fmla="val 54556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সূর্যালোক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7747" y="2213053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TextBox 10"/>
          <p:cNvSpPr txBox="1"/>
          <p:nvPr/>
        </p:nvSpPr>
        <p:spPr>
          <a:xfrm>
            <a:off x="8493684" y="1927304"/>
            <a:ext cx="1643064" cy="646331"/>
          </a:xfrm>
          <a:prstGeom prst="wedgeRectCallout">
            <a:avLst>
              <a:gd name="adj1" fmla="val -203788"/>
              <a:gd name="adj2" fmla="val 81036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4082" y="718595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791" y="237637"/>
            <a:ext cx="33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জীবনে পানি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73C5AF-4949-41E3-A576-57BD7A1B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36" y="1638161"/>
            <a:ext cx="2522139" cy="2737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355468-1104-456D-97D8-F21DBF67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52" y="82554"/>
            <a:ext cx="4139275" cy="1725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B9CD60-BF4F-4129-86B4-DA3D01A0150C}"/>
              </a:ext>
            </a:extLst>
          </p:cNvPr>
          <p:cNvSpPr txBox="1"/>
          <p:nvPr/>
        </p:nvSpPr>
        <p:spPr>
          <a:xfrm>
            <a:off x="9917446" y="268070"/>
            <a:ext cx="1621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21FFE-66D5-4D40-B1F5-A0C61C2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294F-21B8-42D6-B7B5-E59A14E883CD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51E1C-AAA8-4FDB-8B50-22FA9595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2060B-6AF9-4B6B-B664-65EA8B65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63000">
              <a:schemeClr val="bg1">
                <a:lumMod val="75000"/>
              </a:schemeClr>
            </a:gs>
            <a:gs pos="8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2"/>
          <a:stretch/>
        </p:blipFill>
        <p:spPr>
          <a:xfrm>
            <a:off x="6876783" y="1449267"/>
            <a:ext cx="4262100" cy="457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9335" y="1443840"/>
            <a:ext cx="6274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 খাদ্য তৈরিতে ও পানি ব্যবহার করে ।মাটি থেকে পুষ্টি উপাদান সংগ্রহ ও বিভিন্ন অংশে পরিবহনের জন্য উদ্ভিদের পানি প্রয়োজন।পানি ছাড়া উদ্ভিদ মাটি থেকে পুষ্টি উপাদান শোষণ করতে পারে না ।  প্রচন্ড গরমে পানি উদ্ভিদের দেহ শীতল করতে সাহায্য করে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626" y="439351"/>
            <a:ext cx="314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জেনে নেই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EA126-9829-416D-BA15-C4878BF2A878}"/>
              </a:ext>
            </a:extLst>
          </p:cNvPr>
          <p:cNvSpPr txBox="1"/>
          <p:nvPr/>
        </p:nvSpPr>
        <p:spPr>
          <a:xfrm>
            <a:off x="6096000" y="268070"/>
            <a:ext cx="5442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 কি কাজে পানি ব্যবহার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8E2F6-C24D-4D7D-828D-885806A69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17" y="4923691"/>
            <a:ext cx="3346355" cy="1873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9029F-AACA-4E5F-9BD0-9ADD4C30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9217-41E7-4A8A-80A5-DBFCCA8FB3CF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2A312-AF9A-4734-BEE0-D811578E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51306-6412-4DD8-B350-51FDA89D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63000">
              <a:schemeClr val="bg1">
                <a:lumMod val="75000"/>
              </a:schemeClr>
            </a:gs>
            <a:gs pos="8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FF81C8-DDAD-48BB-ADA0-EC02C9241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>
          <a:xfrm>
            <a:off x="824319" y="1161759"/>
            <a:ext cx="4222633" cy="2671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F83E6-2372-4C50-A3ED-86F4ACBA7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90" y="1161758"/>
            <a:ext cx="4195548" cy="2671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5CB90-4E2B-43EB-86CF-00BC7BBB55F9}"/>
              </a:ext>
            </a:extLst>
          </p:cNvPr>
          <p:cNvSpPr txBox="1"/>
          <p:nvPr/>
        </p:nvSpPr>
        <p:spPr>
          <a:xfrm>
            <a:off x="6096000" y="268070"/>
            <a:ext cx="5442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প্রানীর জীবনে  পানি কেন প্রয়োজন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75C25-38A2-45B2-8D3F-D4AA9EBBDEC8}"/>
              </a:ext>
            </a:extLst>
          </p:cNvPr>
          <p:cNvSpPr/>
          <p:nvPr/>
        </p:nvSpPr>
        <p:spPr>
          <a:xfrm>
            <a:off x="291791" y="237637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3A105-E0DE-4600-BA54-EFC116D6F737}"/>
              </a:ext>
            </a:extLst>
          </p:cNvPr>
          <p:cNvSpPr txBox="1"/>
          <p:nvPr/>
        </p:nvSpPr>
        <p:spPr>
          <a:xfrm>
            <a:off x="1665667" y="4705574"/>
            <a:ext cx="8860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বেঁচে থাকার জন্য প্রানীদের ও পানি প্রয়োজন । মানব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দেহের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৬০ -৭০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ভাগ পানি 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পানি ছাড়া কোন প্রাণীই বেঁচে থাকতে পারে না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6386C-2D57-4CB7-97FC-5670B6BC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8C4-0765-4EFA-9043-B00E5F71FC0A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CAB8F-33A6-4C35-A99A-D701EEF2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0162-BE7B-4C72-BC61-ACB49EB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63000">
              <a:schemeClr val="bg1">
                <a:lumMod val="75000"/>
              </a:schemeClr>
            </a:gs>
            <a:gs pos="8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2899F-6C7B-4220-9926-7D8630DE1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"/>
          <a:stretch/>
        </p:blipFill>
        <p:spPr>
          <a:xfrm>
            <a:off x="5874860" y="1007945"/>
            <a:ext cx="5442765" cy="5626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0316D-5F5D-4228-AEBC-999D1DCF4CB7}"/>
              </a:ext>
            </a:extLst>
          </p:cNvPr>
          <p:cNvSpPr txBox="1"/>
          <p:nvPr/>
        </p:nvSpPr>
        <p:spPr>
          <a:xfrm>
            <a:off x="375491" y="325143"/>
            <a:ext cx="314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জেনে নেই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3A526-0222-435D-A74B-721A21926A9B}"/>
              </a:ext>
            </a:extLst>
          </p:cNvPr>
          <p:cNvSpPr txBox="1"/>
          <p:nvPr/>
        </p:nvSpPr>
        <p:spPr>
          <a:xfrm>
            <a:off x="239335" y="1443840"/>
            <a:ext cx="4796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আমরা যখন খাদ্য গ্রহণ করি তখন পানি সেই খাদ্য পরিপাকে সাহায্য করে । পুষ্টি উপাদান শোষণ ও দেহের প্রত্যেকটি অঙ্গে পরিবহ্নের জন্য পানি প্রয়োজন । পানি আমাদের দেহের স্বাভাবিক তাপমাত্রা বজায় রাখতে সাহায্য করে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C64BB-D3D9-4CEB-A578-3CBC5C0A3C70}"/>
              </a:ext>
            </a:extLst>
          </p:cNvPr>
          <p:cNvSpPr txBox="1"/>
          <p:nvPr/>
        </p:nvSpPr>
        <p:spPr>
          <a:xfrm>
            <a:off x="5556737" y="223609"/>
            <a:ext cx="5442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প্রানীর জীবনে  পানি কেন প্রয়োজন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89844-4B29-4239-941C-73D71F21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6131-430C-4391-AA1D-161DCCA6945D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08FA4-2E1B-4DAF-8798-A0214958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9DDABE-3782-428B-B5FD-AEEAC9BE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93000">
              <a:schemeClr val="bg1">
                <a:lumMod val="75000"/>
              </a:schemeClr>
            </a:gs>
            <a:gs pos="45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41AEA5-FA3C-4DE3-88F6-713C58DC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8535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3791A1-184D-4DC5-943D-31047D0EFFDB}"/>
              </a:ext>
            </a:extLst>
          </p:cNvPr>
          <p:cNvSpPr txBox="1"/>
          <p:nvPr/>
        </p:nvSpPr>
        <p:spPr>
          <a:xfrm>
            <a:off x="337625" y="181956"/>
            <a:ext cx="36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মনে করে দেখি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FCC65-5DD2-40C6-B378-8DBD70AA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922-C2D6-4B6E-AB0C-306B1F262602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62010-76E2-4FD0-97F4-7DDCC258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CE53-26D6-4F20-B107-94601BC5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60C979-32C7-4958-A5EA-69D8F974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860C979-32C7-4958-A5EA-69D8F974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860C979-32C7-4958-A5EA-69D8F974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C17D48-DCF0-4657-94E0-0C847C1F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3C17D48-DCF0-4657-94E0-0C847C1F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3C17D48-DCF0-4657-94E0-0C847C1F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7D846-710A-420C-9E86-44C7E03C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28E7D846-710A-420C-9E86-44C7E03C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28E7D846-710A-420C-9E86-44C7E03C7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18776-F4DF-434C-A3BB-60D3E16A1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4918776-F4DF-434C-A3BB-60D3E16A1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4918776-F4DF-434C-A3BB-60D3E16A1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771F8-705F-476A-8274-6AA62E8F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31F771F8-705F-476A-8274-6AA62E8F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31F771F8-705F-476A-8274-6AA62E8F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1C0783-0E05-498E-8511-880C001DB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901C0783-0E05-498E-8511-880C001DB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901C0783-0E05-498E-8511-880C001DB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76EBB-3EC7-4914-94D9-B9B08861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3376EBB-3EC7-4914-94D9-B9B08861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3376EBB-3EC7-4914-94D9-B9B088612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1C4237-B2C3-442B-BDDA-345D4C4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31C4237-B2C3-442B-BDDA-345D4C4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31C4237-B2C3-442B-BDDA-345D4C4C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148FF0-50C9-427E-A7FE-87A4DF6EA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85148FF0-50C9-427E-A7FE-87A4DF6EA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5148FF0-50C9-427E-A7FE-87A4DF6EA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7C311F-B33E-4649-B630-3DF6DBCBE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223081"/>
              </p:ext>
            </p:extLst>
          </p:nvPr>
        </p:nvGraphicFramePr>
        <p:xfrm>
          <a:off x="288758" y="360947"/>
          <a:ext cx="11490158" cy="634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E77A48-80BE-4428-A679-A28E1B05BA51}"/>
              </a:ext>
            </a:extLst>
          </p:cNvPr>
          <p:cNvSpPr txBox="1"/>
          <p:nvPr/>
        </p:nvSpPr>
        <p:spPr>
          <a:xfrm>
            <a:off x="413084" y="156412"/>
            <a:ext cx="358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মনে করে দেখি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AA5DB-91CC-447F-912E-289DAE0A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77DF-18E8-44C2-B04B-27451DFDD370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A83DC-38DC-4C7C-AD22-85A99651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2D94-A89C-41EB-982D-A00254BE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47E20-8B41-494D-8BFB-9F2B6F7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FB47E20-8B41-494D-8BFB-9F2B6F7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FB47E20-8B41-494D-8BFB-9F2B6F78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979203-F765-4ECC-B230-CEDD1DD20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F979203-F765-4ECC-B230-CEDD1DD20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F979203-F765-4ECC-B230-CEDD1DD20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CCB3F8-5AB3-4232-83A0-9538E9E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75CCB3F8-5AB3-4232-83A0-9538E9E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75CCB3F8-5AB3-4232-83A0-9538E9E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ACE95-A183-4233-96F3-571003FAC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C1ACE95-A183-4233-96F3-571003FAC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C1ACE95-A183-4233-96F3-571003FAC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4E121-60E4-4B5E-B58F-F71C591FB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204E121-60E4-4B5E-B58F-F71C591FB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204E121-60E4-4B5E-B58F-F71C591FB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1781D-B0FE-428B-8CB9-2903E4E9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6D1781D-B0FE-428B-8CB9-2903E4E9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6D1781D-B0FE-428B-8CB9-2903E4E9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2FB88-43E1-4411-8E34-14A7AB675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FE32FB88-43E1-4411-8E34-14A7AB675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E32FB88-43E1-4411-8E34-14A7AB675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D9F4DE-1B2A-44F8-B62A-5FF65A68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1D9F4DE-1B2A-44F8-B62A-5FF65A68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1D9F4DE-1B2A-44F8-B62A-5FF65A68B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0F472C-C5BB-4216-8517-74FBDF916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AB0F472C-C5BB-4216-8517-74FBDF916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AB0F472C-C5BB-4216-8517-74FBDF916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3F81B-60EB-4496-B6DB-C7B550D3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1" y="895001"/>
            <a:ext cx="5138466" cy="552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246ED-E22F-44B7-9A2E-82CA73F6E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896" y="692725"/>
            <a:ext cx="4566122" cy="5926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63423-5ACF-4795-9BF6-517CE546F06E}"/>
              </a:ext>
            </a:extLst>
          </p:cNvPr>
          <p:cNvSpPr txBox="1"/>
          <p:nvPr/>
        </p:nvSpPr>
        <p:spPr>
          <a:xfrm>
            <a:off x="413085" y="156412"/>
            <a:ext cx="456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F124-F276-4A1A-B502-CFE24D5D771B}"/>
              </a:ext>
            </a:extLst>
          </p:cNvPr>
          <p:cNvSpPr txBox="1"/>
          <p:nvPr/>
        </p:nvSpPr>
        <p:spPr>
          <a:xfrm>
            <a:off x="5666874" y="152403"/>
            <a:ext cx="45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নিরবে পাঠ্যাংশটুকু পড়বে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5FC10-410E-4486-AF48-6FA98306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4E67-EFD2-4485-95EA-0F4FCCA91CB6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A05F10-DBDA-4F7E-AC8E-6DBEC870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5C8DD5-DFE8-4669-B85C-92268EF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60000">
              <a:schemeClr val="bg1"/>
            </a:gs>
            <a:gs pos="81000">
              <a:schemeClr val="accent4"/>
            </a:gs>
            <a:gs pos="79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5326D-CC98-44CD-8E2D-1A074C048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3" y="1536947"/>
            <a:ext cx="3664633" cy="366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DDB3A-3550-48A8-B931-713029D60D3B}"/>
              </a:ext>
            </a:extLst>
          </p:cNvPr>
          <p:cNvSpPr/>
          <p:nvPr/>
        </p:nvSpPr>
        <p:spPr>
          <a:xfrm>
            <a:off x="6803026" y="1938103"/>
            <a:ext cx="4112146" cy="2862322"/>
          </a:xfrm>
          <a:prstGeom prst="rect">
            <a:avLst/>
          </a:prstGeom>
          <a:gradFill>
            <a:gsLst>
              <a:gs pos="55000">
                <a:schemeClr val="bg1"/>
              </a:gs>
              <a:gs pos="72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শাহনাজ ফেরদৌসী জুঁই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94DBC-DE36-4B83-94E0-192EFD8C5818}"/>
              </a:ext>
            </a:extLst>
          </p:cNvPr>
          <p:cNvSpPr txBox="1"/>
          <p:nvPr/>
        </p:nvSpPr>
        <p:spPr>
          <a:xfrm>
            <a:off x="546789" y="506438"/>
            <a:ext cx="3741821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BF1B-3690-463C-A119-059E1D14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8855-33CA-4212-952E-7339D92117F1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EBFA-1C42-4705-9342-666ACFF5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783C-6C16-42F4-8B3B-50D2969D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866" y="858293"/>
            <a:ext cx="1111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দৈনন্দিন জীবনে পানির প্রয়োজনীয়তা অপরিহার্য। সে প্রয়োজন পুরণ করতে ্মানুষ বিভিন্ন উৎস তৈরি করেছে।মানুষর তৈরি পানির উৎস কোনটি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0991" y="1690108"/>
            <a:ext cx="132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4331" y="1774405"/>
            <a:ext cx="97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নদী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2424" y="2098589"/>
            <a:ext cx="114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সমুদ্র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1810" y="2176282"/>
            <a:ext cx="87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(ঘ) ঝর্ণা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866" y="2692763"/>
            <a:ext cx="806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তৈরিতে পানি ব্যবহার করে 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পানি কত ভাগ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492" y="4010934"/>
            <a:ext cx="121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৭০ ভাগ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492" y="3545664"/>
            <a:ext cx="141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৮০ ভাগ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9183" y="3431893"/>
            <a:ext cx="121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৯০ ভাগ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9183" y="3868412"/>
            <a:ext cx="164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(ঘ) ৭০_৮০ ভাগ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9549" y="1804225"/>
            <a:ext cx="107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9549" y="2212199"/>
            <a:ext cx="114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1" y="2927299"/>
            <a:ext cx="1217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2714800" y="2219369"/>
            <a:ext cx="114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7829" y="3569364"/>
            <a:ext cx="110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8031" y="3908036"/>
            <a:ext cx="119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3652" y="1710088"/>
            <a:ext cx="116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7829" y="4041610"/>
            <a:ext cx="121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1866" y="148305"/>
            <a:ext cx="292155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9261" y="3457232"/>
            <a:ext cx="144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6DABA1-2E1B-4128-BD2F-AEB7A42238DB}"/>
              </a:ext>
            </a:extLst>
          </p:cNvPr>
          <p:cNvSpPr txBox="1"/>
          <p:nvPr/>
        </p:nvSpPr>
        <p:spPr>
          <a:xfrm>
            <a:off x="399168" y="4755514"/>
            <a:ext cx="806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F37444-FC4F-405E-B213-D1F20CA500ED}"/>
              </a:ext>
            </a:extLst>
          </p:cNvPr>
          <p:cNvSpPr txBox="1"/>
          <p:nvPr/>
        </p:nvSpPr>
        <p:spPr>
          <a:xfrm>
            <a:off x="2284134" y="5685703"/>
            <a:ext cx="141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 সূর্য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F076B8-FCCF-4EA2-BFBD-1EB72960204E}"/>
              </a:ext>
            </a:extLst>
          </p:cNvPr>
          <p:cNvSpPr txBox="1"/>
          <p:nvPr/>
        </p:nvSpPr>
        <p:spPr>
          <a:xfrm>
            <a:off x="6251376" y="5580155"/>
            <a:ext cx="168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খনিজ পদার্থ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DD8D3F-A4BC-489D-9275-87C00DE50848}"/>
              </a:ext>
            </a:extLst>
          </p:cNvPr>
          <p:cNvSpPr txBox="1"/>
          <p:nvPr/>
        </p:nvSpPr>
        <p:spPr>
          <a:xfrm>
            <a:off x="2254259" y="6211585"/>
            <a:ext cx="141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রক্ত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EE098-02E1-48D0-8EBD-202D5334C475}"/>
              </a:ext>
            </a:extLst>
          </p:cNvPr>
          <p:cNvSpPr txBox="1"/>
          <p:nvPr/>
        </p:nvSpPr>
        <p:spPr>
          <a:xfrm>
            <a:off x="6337081" y="6005208"/>
            <a:ext cx="141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(ঘ) পানি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4157A4-DEF3-48E1-800C-FB59B0F93F3F}"/>
              </a:ext>
            </a:extLst>
          </p:cNvPr>
          <p:cNvSpPr txBox="1"/>
          <p:nvPr/>
        </p:nvSpPr>
        <p:spPr>
          <a:xfrm>
            <a:off x="5016873" y="6045583"/>
            <a:ext cx="116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B5D1FA-7F83-4BB4-B339-EFE668645B26}"/>
              </a:ext>
            </a:extLst>
          </p:cNvPr>
          <p:cNvSpPr txBox="1"/>
          <p:nvPr/>
        </p:nvSpPr>
        <p:spPr>
          <a:xfrm>
            <a:off x="4922582" y="5649158"/>
            <a:ext cx="119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397C47-F034-479F-974E-28B2C0EA2DBE}"/>
              </a:ext>
            </a:extLst>
          </p:cNvPr>
          <p:cNvSpPr txBox="1"/>
          <p:nvPr/>
        </p:nvSpPr>
        <p:spPr>
          <a:xfrm>
            <a:off x="1087829" y="6204606"/>
            <a:ext cx="119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76A43-C2B0-453B-9A11-E8552FEF8243}"/>
              </a:ext>
            </a:extLst>
          </p:cNvPr>
          <p:cNvSpPr txBox="1"/>
          <p:nvPr/>
        </p:nvSpPr>
        <p:spPr>
          <a:xfrm>
            <a:off x="1063107" y="5649158"/>
            <a:ext cx="119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0C7722-9BD4-4624-8DE9-DF5995262C01}"/>
              </a:ext>
            </a:extLst>
          </p:cNvPr>
          <p:cNvSpPr txBox="1"/>
          <p:nvPr/>
        </p:nvSpPr>
        <p:spPr>
          <a:xfrm>
            <a:off x="10262937" y="171246"/>
            <a:ext cx="1407695" cy="40011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FB6B5-EA5D-41C7-8A61-FF26E086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7A62-386A-40F4-AA13-E76BA5BB9065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7A0FA-2F9C-41AA-B4B4-F9840936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8B625-D034-42DA-BD87-7CD0CE9B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0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2" grpId="0"/>
      <p:bldP spid="2" grpId="1"/>
      <p:bldP spid="24" grpId="0"/>
      <p:bldP spid="24" grpId="1"/>
      <p:bldP spid="22" grpId="0"/>
      <p:bldP spid="23" grpId="0"/>
      <p:bldP spid="25" grpId="0"/>
      <p:bldP spid="31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309" y="291415"/>
            <a:ext cx="1505244" cy="461665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417" y="190407"/>
            <a:ext cx="3170719" cy="2419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520C-6C62-4DD0-B1A8-519301373059}"/>
              </a:ext>
            </a:extLst>
          </p:cNvPr>
          <p:cNvSpPr/>
          <p:nvPr/>
        </p:nvSpPr>
        <p:spPr>
          <a:xfrm>
            <a:off x="844061" y="2552379"/>
            <a:ext cx="73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উদ্ভিদ  জীবনে পানির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টি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14B76-C6DE-4522-8047-EE5EAA12162A}"/>
              </a:ext>
            </a:extLst>
          </p:cNvPr>
          <p:cNvSpPr/>
          <p:nvPr/>
        </p:nvSpPr>
        <p:spPr>
          <a:xfrm>
            <a:off x="2025747" y="4305621"/>
            <a:ext cx="73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জীবনে পানির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টি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A6B8D-BD55-460B-9C91-CE027E5822D4}"/>
              </a:ext>
            </a:extLst>
          </p:cNvPr>
          <p:cNvSpPr txBox="1"/>
          <p:nvPr/>
        </p:nvSpPr>
        <p:spPr>
          <a:xfrm>
            <a:off x="991589" y="3499159"/>
            <a:ext cx="1357718" cy="461665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দোয়েল দল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BDBBE-B274-42C1-A319-2D1D62F59F7F}"/>
              </a:ext>
            </a:extLst>
          </p:cNvPr>
          <p:cNvSpPr txBox="1"/>
          <p:nvPr/>
        </p:nvSpPr>
        <p:spPr>
          <a:xfrm>
            <a:off x="844062" y="1614745"/>
            <a:ext cx="1505244" cy="461665"/>
          </a:xfrm>
          <a:prstGeom prst="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শাপলা দল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377B9-0E05-43F5-B01F-9D03DE95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D20B-7D27-4F13-A293-313779C8EFD3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1752E-CE4D-4F91-A92D-3885938A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AC17E-DC59-4463-86A7-46A3E49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0844" y="427392"/>
            <a:ext cx="263384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2700" y="1581949"/>
            <a:ext cx="158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3526" y="1581949"/>
            <a:ext cx="134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৯০ ভাগ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82" y="1581950"/>
            <a:ext cx="140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৬০ _৭০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7E326-79AE-48B6-A7A5-B23A97453AF4}"/>
              </a:ext>
            </a:extLst>
          </p:cNvPr>
          <p:cNvSpPr txBox="1"/>
          <p:nvPr/>
        </p:nvSpPr>
        <p:spPr>
          <a:xfrm>
            <a:off x="2892700" y="2933110"/>
            <a:ext cx="187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1682F-F08B-4258-8EB5-B260EAFD7F6E}"/>
              </a:ext>
            </a:extLst>
          </p:cNvPr>
          <p:cNvSpPr txBox="1"/>
          <p:nvPr/>
        </p:nvSpPr>
        <p:spPr>
          <a:xfrm>
            <a:off x="1471808" y="5513404"/>
            <a:ext cx="187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2B9CA-468C-4CE6-A768-E2EE02C0B5EA}"/>
              </a:ext>
            </a:extLst>
          </p:cNvPr>
          <p:cNvSpPr txBox="1"/>
          <p:nvPr/>
        </p:nvSpPr>
        <p:spPr>
          <a:xfrm>
            <a:off x="4745354" y="3931549"/>
            <a:ext cx="187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06FE8-0082-47E2-8496-8AEBE0308BE9}"/>
              </a:ext>
            </a:extLst>
          </p:cNvPr>
          <p:cNvSpPr txBox="1"/>
          <p:nvPr/>
        </p:nvSpPr>
        <p:spPr>
          <a:xfrm>
            <a:off x="1471809" y="4695089"/>
            <a:ext cx="1876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4DF43D-BA70-4CAF-A1AC-3A98F3A16243}"/>
              </a:ext>
            </a:extLst>
          </p:cNvPr>
          <p:cNvSpPr txBox="1"/>
          <p:nvPr/>
        </p:nvSpPr>
        <p:spPr>
          <a:xfrm>
            <a:off x="1207027" y="2813390"/>
            <a:ext cx="471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 ) সমুদ্র                 উৎস ।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7836EA-75F3-43B7-9E32-83A59F587D1A}"/>
              </a:ext>
            </a:extLst>
          </p:cNvPr>
          <p:cNvSpPr txBox="1"/>
          <p:nvPr/>
        </p:nvSpPr>
        <p:spPr>
          <a:xfrm>
            <a:off x="1062648" y="3681786"/>
            <a:ext cx="649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 ) উদ্ভিদের দেহের প্রায়                  পানি।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97957-2AF4-4BB9-8C01-0412EE79806A}"/>
              </a:ext>
            </a:extLst>
          </p:cNvPr>
          <p:cNvSpPr txBox="1"/>
          <p:nvPr/>
        </p:nvSpPr>
        <p:spPr>
          <a:xfrm>
            <a:off x="851086" y="4466630"/>
            <a:ext cx="684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গ )               ছাড়া কোন প্রাণীই বাঁচতে পারেনা                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3C7E24-BF29-47DC-87F2-8A43975CE1AF}"/>
              </a:ext>
            </a:extLst>
          </p:cNvPr>
          <p:cNvSpPr txBox="1"/>
          <p:nvPr/>
        </p:nvSpPr>
        <p:spPr>
          <a:xfrm>
            <a:off x="926662" y="5326241"/>
            <a:ext cx="581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ঘ )              ভাগ পানি মানবদেহের ।                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55759-1FD6-46C7-96A2-25E6EDC30B15}"/>
              </a:ext>
            </a:extLst>
          </p:cNvPr>
          <p:cNvSpPr txBox="1"/>
          <p:nvPr/>
        </p:nvSpPr>
        <p:spPr>
          <a:xfrm>
            <a:off x="6518157" y="1581948"/>
            <a:ext cx="134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352BF-2C7E-404E-9C9E-90DD7C2E22D5}"/>
              </a:ext>
            </a:extLst>
          </p:cNvPr>
          <p:cNvSpPr txBox="1"/>
          <p:nvPr/>
        </p:nvSpPr>
        <p:spPr>
          <a:xfrm>
            <a:off x="9475457" y="258114"/>
            <a:ext cx="1505244" cy="461665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D7728-74EE-4F6E-90EE-6B00A6E9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8442-0652-4B70-86CD-BC4BE85D23FB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52A0E-9281-4CFC-8FEF-923EDB46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76CD-00F3-4850-93FB-D30172AB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9028 L -3.33333E-6 0.159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00039 0.291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40494 0.40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6549 0.52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9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845" y="2370786"/>
            <a:ext cx="69843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পানির ৫ টি প্রাকৃতিক উৎসের নাম লেখ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519" y="345815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 পানির ৩টি উৎসের নাম লেখ যা মানুষের তৈরি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9336" y="173384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5A3D0-B7E0-4D80-801A-412DD43A7C17}"/>
              </a:ext>
            </a:extLst>
          </p:cNvPr>
          <p:cNvSpPr txBox="1"/>
          <p:nvPr/>
        </p:nvSpPr>
        <p:spPr>
          <a:xfrm>
            <a:off x="853616" y="4510369"/>
            <a:ext cx="853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(৩)</a:t>
            </a:r>
            <a:r>
              <a:rPr lang="bn-BD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প্রাণীর জীবনে পানির প্রয়োজনীয়তা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D9C9018-8FC4-41D8-924B-67F16F92108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SHAHNAZ FERDASI JUI</a:t>
            </a:r>
          </a:p>
        </p:txBody>
      </p:sp>
    </p:spTree>
    <p:extLst>
      <p:ext uri="{BB962C8B-B14F-4D97-AF65-F5344CB8AC3E}">
        <p14:creationId xmlns:p14="http://schemas.microsoft.com/office/powerpoint/2010/main" val="305362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725" y="2542130"/>
            <a:ext cx="6365289" cy="1569660"/>
          </a:xfrm>
          <a:prstGeom prst="wedgeRectCallout">
            <a:avLst>
              <a:gd name="adj1" fmla="val -15168"/>
              <a:gd name="adj2" fmla="val 4983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প্রাণী পানি পান করে কিন্তু উদ্ভিদ পানি পান করেনা। তাহলে উদ্ভিদ কীভাবে পানি ব্যবহার করে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৪টি বাক্যে লিখ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25" y="4636542"/>
            <a:ext cx="7457454" cy="1754326"/>
          </a:xfrm>
          <a:prstGeom prst="wedgeRectCallout">
            <a:avLst>
              <a:gd name="adj1" fmla="val 16424"/>
              <a:gd name="adj2" fmla="val -5226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পানি ছাড়া প্রাণী বাঁচতে পারেনা ।তাই প্রাণী পানি পান করে । পান করা ছাড়া ও পানি আর কি কি কাজে সাহায্য করে ৪টি বাক্যে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7845" y="1582927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1F79D-4A25-43AA-9AC9-2601512FFE18}"/>
              </a:ext>
            </a:extLst>
          </p:cNvPr>
          <p:cNvSpPr/>
          <p:nvPr/>
        </p:nvSpPr>
        <p:spPr>
          <a:xfrm>
            <a:off x="661805" y="397221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ABEBDE9-0539-400E-91ED-9B4D0109335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SHAHNAZ FERDASI JUI</a:t>
            </a:r>
          </a:p>
        </p:txBody>
      </p:sp>
    </p:spTree>
    <p:extLst>
      <p:ext uri="{BB962C8B-B14F-4D97-AF65-F5344CB8AC3E}">
        <p14:creationId xmlns:p14="http://schemas.microsoft.com/office/powerpoint/2010/main" val="378639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22756-1D04-4547-ADC2-B72F8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" y="33953"/>
            <a:ext cx="11844997" cy="654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948A8-C722-4714-BD76-5EE247FF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321" y="5077743"/>
            <a:ext cx="908679" cy="87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AD991-E6E7-489A-A1DE-EEAF622A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" y="5245452"/>
            <a:ext cx="1217506" cy="1166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5D20D-9D53-469B-B042-EE2EA091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71" y="4089444"/>
            <a:ext cx="908679" cy="870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DBA36-8374-4041-87CA-DEFFF3942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446">
            <a:off x="2306618" y="5245453"/>
            <a:ext cx="1217506" cy="1166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84D6C-16B4-43D1-9C64-2142CA7CE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92" y="5245452"/>
            <a:ext cx="1091619" cy="1045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248D44-889E-4A19-AE50-3BE35D8F8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9" y="3423430"/>
            <a:ext cx="1217506" cy="1166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D6462F-8558-40BD-B87C-75437C49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84" y="5430129"/>
            <a:ext cx="918344" cy="879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5312D7-EC77-42EF-BC5D-0FB0E4D8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4" y="5532049"/>
            <a:ext cx="918344" cy="8797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1C95AAB-9653-4F10-B164-16937950F0E6}"/>
              </a:ext>
            </a:extLst>
          </p:cNvPr>
          <p:cNvSpPr/>
          <p:nvPr/>
        </p:nvSpPr>
        <p:spPr>
          <a:xfrm>
            <a:off x="4420556" y="1343883"/>
            <a:ext cx="7392013" cy="797689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5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55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6C00F-5C83-47F2-BC76-CDDB913552BE}"/>
              </a:ext>
            </a:extLst>
          </p:cNvPr>
          <p:cNvSpPr txBox="1"/>
          <p:nvPr/>
        </p:nvSpPr>
        <p:spPr>
          <a:xfrm>
            <a:off x="2208439" y="2408052"/>
            <a:ext cx="7540472" cy="214552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342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13342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DA651-BB00-4927-A476-01B934BB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8E8-12DD-4C74-ACFC-39CC1140BD4F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0B439-47DD-4836-B376-58706F1D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50578-6B3A-4F50-A9DA-2F762818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25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331DA7B-7716-4E6A-85AE-8AB780942D4F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SHAHNAZ FERDASI JUI</a:t>
            </a:r>
          </a:p>
        </p:txBody>
      </p:sp>
    </p:spTree>
    <p:extLst>
      <p:ext uri="{BB962C8B-B14F-4D97-AF65-F5344CB8AC3E}">
        <p14:creationId xmlns:p14="http://schemas.microsoft.com/office/powerpoint/2010/main" val="254102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>
                <a:lumMod val="95000"/>
              </a:schemeClr>
            </a:gs>
            <a:gs pos="60000">
              <a:schemeClr val="bg1">
                <a:lumMod val="50000"/>
              </a:schemeClr>
            </a:gs>
            <a:gs pos="81000">
              <a:schemeClr val="accent4"/>
            </a:gs>
            <a:gs pos="79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779564" y="1814277"/>
            <a:ext cx="10564416" cy="4263730"/>
            <a:chOff x="3080246" y="793606"/>
            <a:chExt cx="8223187" cy="38781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adFill>
                <a:gsLst>
                  <a:gs pos="36000">
                    <a:srgbClr val="ECDAAC"/>
                  </a:gs>
                  <a:gs pos="60000">
                    <a:schemeClr val="bg1"/>
                  </a:gs>
                  <a:gs pos="81000">
                    <a:schemeClr val="accent4"/>
                  </a:gs>
                  <a:gs pos="79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3" y="1088481"/>
              <a:ext cx="7000097" cy="3583305"/>
            </a:xfrm>
            <a:prstGeom prst="rect">
              <a:avLst/>
            </a:prstGeom>
            <a:gradFill>
              <a:gsLst>
                <a:gs pos="36000">
                  <a:srgbClr val="ECDAAC"/>
                </a:gs>
                <a:gs pos="60000">
                  <a:schemeClr val="bg1"/>
                </a:gs>
                <a:gs pos="81000">
                  <a:schemeClr val="accent4"/>
                </a:gs>
                <a:gs pos="79000">
                  <a:schemeClr val="bg1">
                    <a:lumMod val="75000"/>
                  </a:schemeClr>
                </a:gs>
              </a:gsLst>
              <a:lin ang="5400000" scaled="1"/>
            </a:gra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5400" noProof="0" dirty="0" err="1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5400" noProof="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54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প্রাথমিক বিজ্ঞান</a:t>
              </a:r>
              <a:r>
                <a:rPr lang="en-US" sz="54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noProof="0" dirty="0">
                  <a:latin typeface="NikoshBAN" pitchFamily="2" charset="0"/>
                  <a:cs typeface="NikoshBAN" pitchFamily="2" charset="0"/>
                </a:rPr>
                <a:t>জীবনের জন্য পানি</a:t>
              </a:r>
              <a:r>
                <a:rPr lang="en-US" sz="5400" noProof="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আমাদের চারপাশ ঘিরে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তাপমাত্রা বজায় রাখতে সাহায্য করে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5772" y="208114"/>
            <a:ext cx="51369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FD3D1-6671-4FB4-B8B1-80FBE038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6C1A-6201-4B42-95BA-6F4B8C018E43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11C3A-814B-4C57-8C34-39491ECE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12A8-D010-4EA3-8269-F8E6E1EA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878487-1490-4B0F-9488-694FF07C4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31297"/>
            <a:ext cx="11995052" cy="6506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4EEAD2-6060-427D-AAEA-29C1EE563493}"/>
              </a:ext>
            </a:extLst>
          </p:cNvPr>
          <p:cNvSpPr/>
          <p:nvPr/>
        </p:nvSpPr>
        <p:spPr>
          <a:xfrm>
            <a:off x="2639229" y="3136612"/>
            <a:ext cx="7110490" cy="144655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3.1.1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ও প্রাণীর জীবনে পানির প্রয়োজনীয়তা ব্যাখ্যা করতে 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67F56-15A8-4A8A-B186-AC9D699B0BD7}"/>
              </a:ext>
            </a:extLst>
          </p:cNvPr>
          <p:cNvSpPr txBox="1"/>
          <p:nvPr/>
        </p:nvSpPr>
        <p:spPr>
          <a:xfrm>
            <a:off x="2405574" y="918339"/>
            <a:ext cx="5908431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কাঙ্ক্ষিত শিখনফল 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017F4-1772-44E7-AEDA-71F690E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AE9E-4E3B-4CBA-9796-228C74DB54AC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2C5B-9130-4E40-A139-B2A4105B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890E0-2907-44A5-AA5C-40C4D041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3" y="1251132"/>
            <a:ext cx="11147265" cy="4520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693" y="65771"/>
            <a:ext cx="34479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7219" y="591508"/>
            <a:ext cx="29733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8132188" y="6199481"/>
            <a:ext cx="223066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মাটি আর পানি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ln w="114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74" y="6199481"/>
            <a:ext cx="700389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পানি।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4449" y="2455613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519" y="3774112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3665" y="4136326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723C0-91A4-4115-91EA-D2B5A9093C11}"/>
              </a:ext>
            </a:extLst>
          </p:cNvPr>
          <p:cNvSpPr txBox="1"/>
          <p:nvPr/>
        </p:nvSpPr>
        <p:spPr>
          <a:xfrm>
            <a:off x="7936308" y="239173"/>
            <a:ext cx="41197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বিস্ময়ের এ</a:t>
            </a:r>
            <a:r>
              <a:rPr lang="en-US" sz="2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2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তে কি কি আছে</a:t>
            </a:r>
            <a:r>
              <a:rPr lang="en-US" sz="2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?</a:t>
            </a:r>
            <a:endParaRPr lang="en-US" sz="2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6585E-5B09-4858-8FAB-F8C6AB0CD52D}"/>
              </a:ext>
            </a:extLst>
          </p:cNvPr>
          <p:cNvSpPr txBox="1"/>
          <p:nvPr/>
        </p:nvSpPr>
        <p:spPr>
          <a:xfrm>
            <a:off x="194574" y="131451"/>
            <a:ext cx="411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9748124-3042-4707-8127-31FEAA32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13A-C1B5-4DB1-A4E2-B0298BDCC053}" type="datetime1">
              <a:rPr lang="en-US" smtClean="0"/>
              <a:t>4/25/2021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7C2647-B2BE-43D5-98BB-58DB2DD5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58570C-428B-4056-922F-5AB6F0E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60000">
              <a:schemeClr val="bg1"/>
            </a:gs>
            <a:gs pos="81000">
              <a:schemeClr val="accent4"/>
            </a:gs>
            <a:gs pos="79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AF11E-61B6-4FC2-A9D0-497D5DDE33C8}"/>
              </a:ext>
            </a:extLst>
          </p:cNvPr>
          <p:cNvSpPr txBox="1"/>
          <p:nvPr/>
        </p:nvSpPr>
        <p:spPr>
          <a:xfrm>
            <a:off x="389970" y="415394"/>
            <a:ext cx="197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2B2D1-E285-4AD9-AD2D-1B0F07989A3B}"/>
              </a:ext>
            </a:extLst>
          </p:cNvPr>
          <p:cNvSpPr txBox="1"/>
          <p:nvPr/>
        </p:nvSpPr>
        <p:spPr>
          <a:xfrm>
            <a:off x="1655480" y="2550269"/>
            <a:ext cx="860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 থেকে পানি পাই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1869-C81D-4C76-83BB-9985BC84D4F3}"/>
              </a:ext>
            </a:extLst>
          </p:cNvPr>
          <p:cNvSpPr txBox="1"/>
          <p:nvPr/>
        </p:nvSpPr>
        <p:spPr>
          <a:xfrm>
            <a:off x="1378527" y="1503017"/>
            <a:ext cx="9714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কেন আমাদের প্রয়োজন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15CB8-9232-46F3-B290-376F487E3179}"/>
              </a:ext>
            </a:extLst>
          </p:cNvPr>
          <p:cNvSpPr txBox="1"/>
          <p:nvPr/>
        </p:nvSpPr>
        <p:spPr>
          <a:xfrm>
            <a:off x="2154791" y="3654170"/>
            <a:ext cx="760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আর কি কি কাজে ব্যবহার হয়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9E00-F138-42BC-B061-F2E7F9C3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82EA-E2AB-41E5-84F9-06220B5E12C1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16184-558E-4C0F-A475-DA6D613D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E47EC8-601E-49DC-955F-54096260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60000">
              <a:schemeClr val="bg1"/>
            </a:gs>
            <a:gs pos="81000">
              <a:schemeClr val="accent4"/>
            </a:gs>
            <a:gs pos="79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B58E7-6DFA-4222-8D75-2CD8AD85E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/>
          <a:stretch/>
        </p:blipFill>
        <p:spPr>
          <a:xfrm>
            <a:off x="1026943" y="1068357"/>
            <a:ext cx="5069058" cy="257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36D23-9A4F-448A-BD49-441F0484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72" y="1015211"/>
            <a:ext cx="4342253" cy="241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64320-B253-4816-B63F-31CEB047E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4" y="3852737"/>
            <a:ext cx="5069058" cy="287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84BA7-4330-4616-B62D-21A7FB542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16" y="3852737"/>
            <a:ext cx="4369509" cy="270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33C43-5777-49BD-B663-5C0884724B56}"/>
              </a:ext>
            </a:extLst>
          </p:cNvPr>
          <p:cNvSpPr txBox="1"/>
          <p:nvPr/>
        </p:nvSpPr>
        <p:spPr>
          <a:xfrm>
            <a:off x="464235" y="148603"/>
            <a:ext cx="470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যে যে কাজে পানি ব্যবহার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33F51-7D73-4777-8B4B-E130B4EF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8E8-252D-41A2-86D1-C66E8F433B14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AC23-0D2C-4003-9FF5-40BA9787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C96DD-0825-46AA-ACB5-B0D377AD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60000">
              <a:schemeClr val="bg1"/>
            </a:gs>
            <a:gs pos="81000">
              <a:schemeClr val="accent4"/>
            </a:gs>
            <a:gs pos="79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EA9BA3-C61D-4ED7-ADDC-9CD8BEA46B19}"/>
              </a:ext>
            </a:extLst>
          </p:cNvPr>
          <p:cNvSpPr txBox="1"/>
          <p:nvPr/>
        </p:nvSpPr>
        <p:spPr>
          <a:xfrm>
            <a:off x="742228" y="774027"/>
            <a:ext cx="1969477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87C36-347B-455A-98FF-6F2CC551B0DC}"/>
              </a:ext>
            </a:extLst>
          </p:cNvPr>
          <p:cNvSpPr txBox="1"/>
          <p:nvPr/>
        </p:nvSpPr>
        <p:spPr>
          <a:xfrm>
            <a:off x="3542296" y="1783104"/>
            <a:ext cx="4363329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B48E6-A80D-4151-BE52-88A78E1E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9443" r="10832" b="15696"/>
          <a:stretch/>
        </p:blipFill>
        <p:spPr>
          <a:xfrm>
            <a:off x="225083" y="3717589"/>
            <a:ext cx="11788726" cy="1415374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E3C04-9022-40F5-A284-AB8E5EFA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23D0-1545-4EBD-B6A4-38F03ADAADEF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99909-8DF3-4C60-83B2-13614DD2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B559-4ED6-4BF2-9ECA-0B25AC91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6">
                <a:lumMod val="20000"/>
                <a:lumOff val="80000"/>
              </a:schemeClr>
            </a:gs>
            <a:gs pos="63000">
              <a:schemeClr val="bg1"/>
            </a:gs>
            <a:gs pos="8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56" y="290324"/>
            <a:ext cx="37672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দেখতে পাচ্ছ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399" y="3534770"/>
            <a:ext cx="81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835" y="365159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B6524B54-40C5-41B7-8E9A-19549CD99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6" y="1010750"/>
            <a:ext cx="3767254" cy="252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grass&#10;&#10;Description automatically generated">
            <a:extLst>
              <a:ext uri="{FF2B5EF4-FFF2-40B4-BE49-F238E27FC236}">
                <a16:creationId xmlns:a16="http://schemas.microsoft.com/office/drawing/2014/main" id="{1A3BD664-8ECA-48FC-8D02-86598ADBB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6" y="1010750"/>
            <a:ext cx="3216779" cy="24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ody of water next to the ocean&#10;&#10;Description automatically generated">
            <a:extLst>
              <a:ext uri="{FF2B5EF4-FFF2-40B4-BE49-F238E27FC236}">
                <a16:creationId xmlns:a16="http://schemas.microsoft.com/office/drawing/2014/main" id="{20ED6812-597D-4070-88D8-D06882B53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48" y="1010750"/>
            <a:ext cx="3828796" cy="252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753DD8-E8EF-49A3-9D4D-4F73AADF7EB8}"/>
              </a:ext>
            </a:extLst>
          </p:cNvPr>
          <p:cNvSpPr/>
          <p:nvPr/>
        </p:nvSpPr>
        <p:spPr>
          <a:xfrm>
            <a:off x="8938686" y="3571332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3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B3FC0-B116-4697-8B8F-E02A5246BB1B}"/>
              </a:ext>
            </a:extLst>
          </p:cNvPr>
          <p:cNvSpPr txBox="1"/>
          <p:nvPr/>
        </p:nvSpPr>
        <p:spPr>
          <a:xfrm>
            <a:off x="195618" y="4523811"/>
            <a:ext cx="553644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চারপাশ ঘিরে আছে পানি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1D041-0FA3-421D-B22C-5EDD64C9559B}"/>
              </a:ext>
            </a:extLst>
          </p:cNvPr>
          <p:cNvSpPr txBox="1"/>
          <p:nvPr/>
        </p:nvSpPr>
        <p:spPr>
          <a:xfrm>
            <a:off x="8460878" y="323201"/>
            <a:ext cx="2655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কি কি?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21871-089B-4AD6-A896-1F2D8D528A23}"/>
              </a:ext>
            </a:extLst>
          </p:cNvPr>
          <p:cNvSpPr txBox="1"/>
          <p:nvPr/>
        </p:nvSpPr>
        <p:spPr>
          <a:xfrm>
            <a:off x="5845076" y="4523810"/>
            <a:ext cx="6151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যেমন –বৃষ্টি, নদী , সমুদ্র ইত্যাদি থেকে আমরা পানি পাই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F86FF-1425-4AEC-AF53-4F632027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2BCC-5B19-48D6-AA3B-C6F555761242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1B97B-53F6-4C49-9FD6-D679473D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FERDASI JUI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5618B3-6FBC-4ADD-AF82-EC589E7A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E42-FB15-42D7-9EAA-274C9AC00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919</Words>
  <Application>Microsoft Office PowerPoint</Application>
  <PresentationFormat>Widescreen</PresentationFormat>
  <Paragraphs>220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2021-02-20T16:20:11Z</dcterms:created>
  <dcterms:modified xsi:type="dcterms:W3CDTF">2021-04-25T09:37:11Z</dcterms:modified>
</cp:coreProperties>
</file>