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4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7" d="100"/>
          <a:sy n="67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D80C2-6E3C-4418-B254-8612D9981FA4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AE933-8C0B-48F5-8E28-5303941AF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E933-8C0B-48F5-8E28-5303941AFF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AE933-8C0B-48F5-8E28-5303941AFF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E933-8C0B-48F5-8E28-5303941AFF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6"/>
          <a:stretch/>
        </p:blipFill>
        <p:spPr>
          <a:xfrm>
            <a:off x="-201481" y="78226"/>
            <a:ext cx="9296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819" y="5029200"/>
            <a:ext cx="44958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23" y="350580"/>
            <a:ext cx="4191000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83276"/>
            <a:ext cx="4267200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প্রানঢালা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81" y="-30950"/>
            <a:ext cx="4873926" cy="7463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/>
          <a:stretch/>
        </p:blipFill>
        <p:spPr>
          <a:xfrm>
            <a:off x="4631626" y="-30950"/>
            <a:ext cx="5048596" cy="75252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584" y="4705065"/>
            <a:ext cx="7441277" cy="2124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5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0805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একক কাজ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" y="1115943"/>
            <a:ext cx="6477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800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আহসান হাবীব কত তারিখে জন্ম গ্রহণ করেন ?</a:t>
            </a:r>
          </a:p>
          <a:p>
            <a:pPr marL="342900" indent="-342900">
              <a:buFontTx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নিশিন্দা অর্থ কি ?</a:t>
            </a:r>
          </a:p>
          <a:p>
            <a:pPr marL="342900" indent="-342900">
              <a:buFontTx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কে আগন্তুক নই ?</a:t>
            </a:r>
          </a:p>
        </p:txBody>
      </p:sp>
    </p:spTree>
    <p:extLst>
      <p:ext uri="{BB962C8B-B14F-4D97-AF65-F5344CB8AC3E}">
        <p14:creationId xmlns:p14="http://schemas.microsoft.com/office/powerpoint/2010/main" val="4931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43000"/>
            <a:ext cx="4478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আসমানের তারা সাক্ষী----</a:t>
            </a:r>
            <a:r>
              <a:rPr lang="bn-BD" sz="8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11" y="381001"/>
            <a:ext cx="4513489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83" y="3581400"/>
            <a:ext cx="4491717" cy="3165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6200" y="48006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সাক্ষী জমিনের ফুল-----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257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নিশিরাইত বাঁশ বাগান বিস্তর জোনাকি সাক্ষী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86892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সাক্ষী এই জারুল জামরুল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সাক্ষী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0" descr="index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086"/>
            <a:ext cx="4343400" cy="5181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057" y="76200"/>
            <a:ext cx="472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6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724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পুবের পুকুর,তার ঝকড়া ডুমুরের ডালে স্থির দৃষ্টি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771" y="5432286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মাছরাঙা আমাকে চেনে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অভ্যাগত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2400" cy="45555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62401" y="-61863"/>
            <a:ext cx="5181600" cy="4617377"/>
            <a:chOff x="4572000" y="152400"/>
            <a:chExt cx="4419600" cy="3962400"/>
          </a:xfrm>
        </p:grpSpPr>
        <p:pic>
          <p:nvPicPr>
            <p:cNvPr id="9" name="Picture 8" descr="images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228600"/>
              <a:ext cx="4407108" cy="3886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22651823020_f86597fbd4_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152400"/>
              <a:ext cx="2209800" cy="1657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3653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কসম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ভিনদেশি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আগন্তুক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আগন্তুক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নই,আমি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এখানে,আমি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স্বাপ্নিক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নিয়মে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সর্বত্রই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200" cy="3124200"/>
          </a:xfrm>
          <a:prstGeom prst="rect">
            <a:avLst/>
          </a:prstGeom>
        </p:spPr>
      </p:pic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6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" y="5497781"/>
            <a:ext cx="610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খর রৌদ্র জলজ বাতাস মেঘ ক্লান্ত বিকেলের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" y="6096000"/>
            <a:ext cx="35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পাখিরা আমাকে চেনে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316741" cy="493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3"/>
          <a:stretch/>
        </p:blipFill>
        <p:spPr>
          <a:xfrm>
            <a:off x="6553200" y="2266950"/>
            <a:ext cx="1600200" cy="1001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226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84471"/>
            <a:ext cx="1600200" cy="1526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66949"/>
            <a:ext cx="990600" cy="1017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68436"/>
            <a:ext cx="990600" cy="1515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3039" r="6638" b="13095"/>
          <a:stretch/>
        </p:blipFill>
        <p:spPr>
          <a:xfrm>
            <a:off x="6553200" y="4783894"/>
            <a:ext cx="2590800" cy="2074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914" y="4933167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আগন্তুক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নই।এই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41" y="0"/>
            <a:ext cx="3236459" cy="49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029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আত্নীয়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মঞ্জরী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সাক্ষী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সাক্ষী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চিরোল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পাতার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4701540" cy="5059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449580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14" y="4953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টলমল শিশির - সাক্ষী জ্যোৎস্নার চাদরে ঢাকা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562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অকাল বার্ধক্য নত কদম আলী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"/>
            <a:ext cx="3341914" cy="4853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56" y="0"/>
            <a:ext cx="3320143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-228600"/>
            <a:ext cx="3113314" cy="515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1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944517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জমিলার মা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শূন্য খা খা  রান্না ঘর শুকনো থালা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চিনি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চেনে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152399"/>
            <a:ext cx="8839200" cy="4792117"/>
            <a:chOff x="168640" y="-30480"/>
            <a:chExt cx="8822960" cy="4495800"/>
          </a:xfrm>
        </p:grpSpPr>
        <p:pic>
          <p:nvPicPr>
            <p:cNvPr id="8" name="Picture 7" descr="images (2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-30480"/>
              <a:ext cx="4419600" cy="449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6" descr="images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640" y="152400"/>
              <a:ext cx="4267200" cy="3733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947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724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হাত রাখো বৈঠায় লাঙলে , দেখো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886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994AA-E3B7-433C-BDEE-480872156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908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আহসান হাবীব কত তারিখে জন্ম গ্রহণ করেন ?</a:t>
            </a:r>
          </a:p>
          <a:p>
            <a:pPr marL="342900" indent="-342900">
              <a:buFontTx/>
              <a:buAutoNum type="arabicPeriod"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নিশিন্দা অর্থ কি ?</a:t>
            </a:r>
          </a:p>
          <a:p>
            <a:pPr marL="342900" indent="-342900">
              <a:buFontTx/>
              <a:buAutoNum type="arabicPeriod"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কে আগন্তুক নই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57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0" y="411033"/>
            <a:ext cx="43053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</p:spTree>
    <p:extLst>
      <p:ext uri="{BB962C8B-B14F-4D97-AF65-F5344CB8AC3E}">
        <p14:creationId xmlns:p14="http://schemas.microsoft.com/office/powerpoint/2010/main" val="25087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দলীয়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4560" y="1379041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সাথে কবির কেমন সম্পর্ক ছিল ব্যাখ্যা কর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37338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ÔAvwg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AvMš‘yK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bBÕ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KweZvq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wZK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›`‡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h©i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iæc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Ki 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2895599" cy="306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3" y="3703320"/>
            <a:ext cx="2984182" cy="2773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524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রূম্পা</a:t>
            </a:r>
            <a:r>
              <a:rPr lang="en-US" sz="40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8796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টুম্পা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760" y="-533400"/>
            <a:ext cx="3352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j¨vqb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165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কবি কত সালে জন্ম গ্রহন করেন?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447800" y="1926359"/>
            <a:ext cx="1127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" y="3124200"/>
            <a:ext cx="827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২। 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আহসান হাবিবের গ্রামের নাম কি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984" y="2286000"/>
            <a:ext cx="827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১৯১৭ সালে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খ)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১৯১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৮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গ)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১৯১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সালে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ঘ)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১৯১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সালে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" y="3819559"/>
            <a:ext cx="86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আমদহ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খ)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শঙ্করপাশা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হরিপুর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" y="4555415"/>
            <a:ext cx="842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ধানের মঞ্জুরি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শব্দের অর্থ কি?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" y="5334000"/>
            <a:ext cx="850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ধানের শিষ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খ 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ধানের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667729" y="2286000"/>
            <a:ext cx="441710" cy="527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8688" y="5364072"/>
            <a:ext cx="455458" cy="527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06218" y="3859877"/>
            <a:ext cx="291084" cy="442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5791200" y="228600"/>
            <a:ext cx="3040380" cy="963179"/>
          </a:xfrm>
          <a:prstGeom prst="wedgeRect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চাপুন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7727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‘আমি কোনো আগন্তুক নই’ কবিতায় স্বদেশের প্রতি যে মর্মবাণী ধ্বনিত হয়েছে তা বিশ্লেষণ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6720"/>
            <a:ext cx="6172200" cy="42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9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8396" y="803537"/>
            <a:ext cx="4114800" cy="1569660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9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4838281"/>
            <a:ext cx="4724400" cy="1569660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9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88203"/>
            <a:ext cx="4558004" cy="1200329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2"/>
          <a:stretch/>
        </p:blipFill>
        <p:spPr>
          <a:xfrm>
            <a:off x="-13784" y="-176708"/>
            <a:ext cx="4765964" cy="7034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/>
          <a:stretch/>
        </p:blipFill>
        <p:spPr>
          <a:xfrm>
            <a:off x="4651399" y="-169334"/>
            <a:ext cx="4911224" cy="70347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1277" y="1588367"/>
            <a:ext cx="8839200" cy="780706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en-US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1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আল্লাহহাফেজ 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510086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FA6BC0-03E7-4766-BA9A-69C4C14FE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109536"/>
            <a:ext cx="2943225" cy="4386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5650F2-4EAD-484C-AD99-FACFA13D3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123823"/>
            <a:ext cx="2833691" cy="4386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8FA81-FA0F-4D15-9348-8F12F8DD2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49"/>
            <a:ext cx="2628900" cy="44910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C7B29E-742B-42F9-B11D-9F1BE6B09E5C}"/>
              </a:ext>
            </a:extLst>
          </p:cNvPr>
          <p:cNvSpPr txBox="1"/>
          <p:nvPr/>
        </p:nvSpPr>
        <p:spPr>
          <a:xfrm>
            <a:off x="900112" y="587216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আগন্তুক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003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8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আমি কোনো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8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আগন্তুক নই ( কবিতা )</a:t>
            </a:r>
            <a:endParaRPr lang="en-US" sz="80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76109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 কোনো </a:t>
            </a:r>
          </a:p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আগন্তুক নই ( কবিতা )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991"/>
            <a:ext cx="900505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7620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514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 কোনো </a:t>
            </a:r>
          </a:p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আগন্তুক নই ( কবিতা )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7" y="1484531"/>
            <a:ext cx="58134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3655" y="411691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4384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কোনো </a:t>
            </a:r>
          </a:p>
          <a:p>
            <a:r>
              <a:rPr lang="as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আগন্তুক নই ( কবিতা )</a:t>
            </a:r>
          </a:p>
        </p:txBody>
      </p:sp>
    </p:spTree>
    <p:extLst>
      <p:ext uri="{BB962C8B-B14F-4D97-AF65-F5344CB8AC3E}">
        <p14:creationId xmlns:p14="http://schemas.microsoft.com/office/powerpoint/2010/main" val="33385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599105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22435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pPr marL="342900" indent="-342900">
              <a:buFontTx/>
              <a:buChar char="•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342900" indent="-342900" defTabSz="2667000">
              <a:lnSpc>
                <a:spcPct val="90000"/>
              </a:lnSpc>
              <a:spcAft>
                <a:spcPct val="35000"/>
              </a:spcAft>
              <a:buFontTx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কবি পরিচিতি বলতে পারবে ।</a:t>
            </a:r>
          </a:p>
          <a:p>
            <a:pPr marL="342900" indent="-342900" defTabSz="2667000">
              <a:lnSpc>
                <a:spcPct val="90000"/>
              </a:lnSpc>
              <a:spcAft>
                <a:spcPct val="35000"/>
              </a:spcAft>
              <a:buFontTx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কবিতাটি আবৃতি করতে পারবে ।</a:t>
            </a:r>
          </a:p>
          <a:p>
            <a:pPr marL="342900" indent="-342900" defTabSz="2667000">
              <a:lnSpc>
                <a:spcPct val="90000"/>
              </a:lnSpc>
              <a:spcAft>
                <a:spcPct val="35000"/>
              </a:spcAft>
              <a:buFontTx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নতুন শব্দের অর্থ ও বাক্যে প্রয়োগ করতে পারবে । </a:t>
            </a:r>
          </a:p>
          <a:p>
            <a:pPr marL="342900" indent="-342900" defTabSz="2667000">
              <a:lnSpc>
                <a:spcPct val="90000"/>
              </a:lnSpc>
              <a:spcAft>
                <a:spcPct val="35000"/>
              </a:spcAft>
              <a:buFontTx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কবিতাটির বিষয় বস্তু বর্ণনা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447800"/>
            <a:ext cx="332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69775" y="107281"/>
            <a:ext cx="2286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02771" y="3995057"/>
            <a:ext cx="2286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 গ্রন্থঃ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59229" y="1524000"/>
            <a:ext cx="2286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শিক্ষাজীবন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1371600"/>
            <a:ext cx="2286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4025" y="3975618"/>
            <a:ext cx="2286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6300" y="5562600"/>
            <a:ext cx="22860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6300" y="4648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Collate 10"/>
          <p:cNvSpPr/>
          <p:nvPr/>
        </p:nvSpPr>
        <p:spPr>
          <a:xfrm>
            <a:off x="7391400" y="2286000"/>
            <a:ext cx="457200" cy="1600200"/>
          </a:xfrm>
          <a:prstGeom prst="flowChartCol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Collate 11"/>
          <p:cNvSpPr/>
          <p:nvPr/>
        </p:nvSpPr>
        <p:spPr>
          <a:xfrm rot="17460592">
            <a:off x="6347527" y="-18518"/>
            <a:ext cx="457200" cy="1780416"/>
          </a:xfrm>
          <a:prstGeom prst="flowChartCol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Collate 12"/>
          <p:cNvSpPr/>
          <p:nvPr/>
        </p:nvSpPr>
        <p:spPr>
          <a:xfrm rot="4343832">
            <a:off x="2065887" y="-89993"/>
            <a:ext cx="457200" cy="2111163"/>
          </a:xfrm>
          <a:prstGeom prst="flowChartCol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Collate 13"/>
          <p:cNvSpPr/>
          <p:nvPr/>
        </p:nvSpPr>
        <p:spPr>
          <a:xfrm rot="3033330">
            <a:off x="6392126" y="4582298"/>
            <a:ext cx="457200" cy="1980862"/>
          </a:xfrm>
          <a:prstGeom prst="flowChartCol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Collate 14"/>
          <p:cNvSpPr/>
          <p:nvPr/>
        </p:nvSpPr>
        <p:spPr>
          <a:xfrm>
            <a:off x="1317171" y="2411186"/>
            <a:ext cx="457200" cy="1600200"/>
          </a:xfrm>
          <a:prstGeom prst="flowChartCol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owchart: Collate 15"/>
          <p:cNvSpPr/>
          <p:nvPr/>
        </p:nvSpPr>
        <p:spPr>
          <a:xfrm rot="18609360">
            <a:off x="2428774" y="4800035"/>
            <a:ext cx="457200" cy="1600200"/>
          </a:xfrm>
          <a:prstGeom prst="flowChartCol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95802" y="87130"/>
            <a:ext cx="2286000" cy="9547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১৯১৭ খ্রিঃ</a:t>
            </a:r>
            <a:endParaRPr lang="en-US" sz="4800" b="1" dirty="0"/>
          </a:p>
        </p:txBody>
      </p:sp>
      <p:sp>
        <p:nvSpPr>
          <p:cNvPr id="19" name="Rectangle 18"/>
          <p:cNvSpPr/>
          <p:nvPr/>
        </p:nvSpPr>
        <p:spPr>
          <a:xfrm>
            <a:off x="326519" y="1541588"/>
            <a:ext cx="231871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বরিশালের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ব্রজমোহন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205" y="4080292"/>
            <a:ext cx="2242566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রাত্রিশেষ, ছায়াহরিন,সারাদুপুর।  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6737359" y="4004092"/>
            <a:ext cx="2358174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একাদেমি,একুশে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পদক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0575" y="5572729"/>
            <a:ext cx="2290063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১৯৮৫ খ্রিঃ</a:t>
            </a:r>
            <a:endParaRPr lang="en-US" sz="4800" b="1" dirty="0"/>
          </a:p>
        </p:txBody>
      </p:sp>
      <p:sp>
        <p:nvSpPr>
          <p:cNvPr id="23" name="Rectangle 22"/>
          <p:cNvSpPr/>
          <p:nvPr/>
        </p:nvSpPr>
        <p:spPr>
          <a:xfrm>
            <a:off x="6531429" y="1401148"/>
            <a:ext cx="22860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52600"/>
            <a:ext cx="3810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আমি কোন আগন্তুক নই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আসমানের তারা সাক্ষী---- </a:t>
            </a:r>
            <a:b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সাক্ষী জমিনের ফুল-----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নিশিরাইত বাঁশ বাগান বিস্তর জোনাকি সাক্ষী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সাক্ষী এই জারুল জামরুল------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পুবের পুকুর,তার ঝকড়া ডুমুরের ডালে স্থির দৃষ্টি---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মাছরাঙা আমাকে চেনে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খর রৌদ্র জলজ বাতাস মেঘ ক্লান্ত বিকেলের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পাখিরা আমাকে চেনে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টলমল শিশির - সাক্ষী জ্যোৎস্নার চাদরে ঢাকা 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অকাল বার্ধক্য নত কদম আলী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জমিলার মা শূন্য খা খা  রান্না ঘর শুকনো থালা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হাত রাখো বৈঠায় লাঙলে , দেখো-------</a:t>
            </a: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3587" y="57864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1B905-54A9-450A-9BB5-33B85425B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8252" r="6168" b="10022"/>
          <a:stretch/>
        </p:blipFill>
        <p:spPr>
          <a:xfrm>
            <a:off x="3838575" y="1219200"/>
            <a:ext cx="53054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2735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7836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171" y="25416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000" dirty="0">
                <a:latin typeface="NikoshBAN" pitchFamily="2" charset="0"/>
                <a:cs typeface="NikoshBAN" pitchFamily="2" charset="0"/>
              </a:rPr>
              <a:t>শব্দার্থ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420743"/>
            <a:ext cx="167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আসমান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3716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আকাশ।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48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জমিন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895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ভূমি।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4" y="5105104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নিশিন্দা</a:t>
            </a:r>
            <a:endParaRPr lang="en-US" sz="4400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81414"/>
            <a:ext cx="3324225" cy="1714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3356883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1890" y="5550827"/>
            <a:ext cx="37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গ্রামীণ এক ধরনের গাছ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73867"/>
            <a:ext cx="3324225" cy="17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547</Words>
  <Application>Microsoft Office PowerPoint</Application>
  <PresentationFormat>On-screen Show (4:3)</PresentationFormat>
  <Paragraphs>122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NikoshLightBAN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USER</cp:lastModifiedBy>
  <cp:revision>87</cp:revision>
  <dcterms:created xsi:type="dcterms:W3CDTF">2006-08-16T00:00:00Z</dcterms:created>
  <dcterms:modified xsi:type="dcterms:W3CDTF">2021-05-01T12:58:02Z</dcterms:modified>
</cp:coreProperties>
</file>