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365" r:id="rId3"/>
    <p:sldId id="307" r:id="rId4"/>
    <p:sldId id="367" r:id="rId5"/>
    <p:sldId id="370" r:id="rId6"/>
    <p:sldId id="294" r:id="rId7"/>
    <p:sldId id="371" r:id="rId8"/>
    <p:sldId id="340" r:id="rId9"/>
    <p:sldId id="396" r:id="rId10"/>
    <p:sldId id="373" r:id="rId11"/>
    <p:sldId id="374" r:id="rId12"/>
    <p:sldId id="376" r:id="rId13"/>
    <p:sldId id="272" r:id="rId14"/>
    <p:sldId id="393" r:id="rId15"/>
    <p:sldId id="394" r:id="rId16"/>
    <p:sldId id="395" r:id="rId17"/>
    <p:sldId id="278" r:id="rId18"/>
    <p:sldId id="277" r:id="rId19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3399"/>
    <a:srgbClr val="820000"/>
    <a:srgbClr val="FFFF99"/>
    <a:srgbClr val="66FF33"/>
    <a:srgbClr val="FFFF00"/>
    <a:srgbClr val="041BC8"/>
    <a:srgbClr val="FFCC99"/>
    <a:srgbClr val="4800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12" autoAdjust="0"/>
    <p:restoredTop sz="99822" autoAdjust="0"/>
  </p:normalViewPr>
  <p:slideViewPr>
    <p:cSldViewPr snapToGrid="0" showGuides="1">
      <p:cViewPr varScale="1">
        <p:scale>
          <a:sx n="65" d="100"/>
          <a:sy n="65" d="100"/>
        </p:scale>
        <p:origin x="516" y="30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t>05/01/21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0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0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1143000"/>
            <a:ext cx="5016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ইচ্ছে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দেখাতেও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C6A0A-BDA0-461A-9266-41985644E32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56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মনোযোগ</a:t>
            </a:r>
            <a:r>
              <a:rPr lang="en-US" dirty="0"/>
              <a:t> </a:t>
            </a:r>
            <a:r>
              <a:rPr lang="en-US" dirty="0" err="1"/>
              <a:t>আর্কষণের</a:t>
            </a:r>
            <a:r>
              <a:rPr lang="en-US" baseline="0" dirty="0"/>
              <a:t> </a:t>
            </a:r>
            <a:r>
              <a:rPr lang="en-US" baseline="0" dirty="0" err="1"/>
              <a:t>জন্য</a:t>
            </a:r>
            <a:r>
              <a:rPr lang="en-US" baseline="0" dirty="0"/>
              <a:t> </a:t>
            </a:r>
            <a:r>
              <a:rPr lang="en-US" baseline="0" dirty="0" err="1"/>
              <a:t>ভিডিও</a:t>
            </a:r>
            <a:r>
              <a:rPr lang="en-US" baseline="0" dirty="0"/>
              <a:t> </a:t>
            </a:r>
            <a:r>
              <a:rPr lang="en-US" baseline="0" dirty="0" err="1"/>
              <a:t>উপস্থাপন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en-US" baseline="0" dirty="0" err="1"/>
              <a:t>প্রশ্নত্তোরের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পাঠ</a:t>
            </a:r>
            <a:r>
              <a:rPr lang="en-US" baseline="0" dirty="0"/>
              <a:t> </a:t>
            </a:r>
            <a:r>
              <a:rPr lang="en-US" baseline="0" dirty="0" err="1"/>
              <a:t>ঘোষণা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4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5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0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9ACBE-CC58-4FF7-B332-0A2B6DBA3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9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44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১৫-৩১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gmail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সাইটে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Email Address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খুলতে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8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9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7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37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8229" y="7030122"/>
            <a:ext cx="2773680" cy="285078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fld id="{183B1B04-FDB0-44E3-A7B1-4C1129459EC1}" type="datetimeFigureOut">
              <a:rPr lang="en-GB" smtClean="0"/>
              <a:pPr/>
              <a:t>01/05/2021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443941" y="6908810"/>
            <a:ext cx="5041669" cy="40639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shamul2006@gmail.com</a:t>
            </a:r>
          </a:p>
        </p:txBody>
      </p:sp>
    </p:spTree>
    <p:extLst>
      <p:ext uri="{BB962C8B-B14F-4D97-AF65-F5344CB8AC3E}">
        <p14:creationId xmlns:p14="http://schemas.microsoft.com/office/powerpoint/2010/main" val="3358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0104120" y="2"/>
            <a:ext cx="1385066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May 2021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t>01/05/2021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09900" y="3303270"/>
            <a:ext cx="6167366" cy="307848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A37639B-C594-40C2-B6DF-E56FFDBC4376}"/>
              </a:ext>
            </a:extLst>
          </p:cNvPr>
          <p:cNvSpPr/>
          <p:nvPr/>
        </p:nvSpPr>
        <p:spPr>
          <a:xfrm>
            <a:off x="704850" y="1164474"/>
            <a:ext cx="10668000" cy="1864476"/>
          </a:xfrm>
          <a:custGeom>
            <a:avLst/>
            <a:gdLst/>
            <a:ahLst/>
            <a:cxnLst/>
            <a:rect l="l" t="t" r="r" b="b"/>
            <a:pathLst>
              <a:path w="4329034" h="1428750">
                <a:moveTo>
                  <a:pt x="1450169" y="1141437"/>
                </a:moveTo>
                <a:lnTo>
                  <a:pt x="1329443" y="1207355"/>
                </a:lnTo>
                <a:lnTo>
                  <a:pt x="1380668" y="1242435"/>
                </a:lnTo>
                <a:lnTo>
                  <a:pt x="1385460" y="1232114"/>
                </a:lnTo>
                <a:cubicBezTo>
                  <a:pt x="1388796" y="1232114"/>
                  <a:pt x="1393104" y="1239193"/>
                  <a:pt x="1398384" y="1253351"/>
                </a:cubicBezTo>
                <a:lnTo>
                  <a:pt x="1397432" y="1253351"/>
                </a:lnTo>
                <a:lnTo>
                  <a:pt x="1425667" y="1259866"/>
                </a:lnTo>
                <a:lnTo>
                  <a:pt x="1449882" y="1296611"/>
                </a:lnTo>
                <a:close/>
                <a:moveTo>
                  <a:pt x="2978507" y="933450"/>
                </a:moveTo>
                <a:lnTo>
                  <a:pt x="2990058" y="935133"/>
                </a:lnTo>
                <a:cubicBezTo>
                  <a:pt x="3000496" y="937586"/>
                  <a:pt x="3011128" y="941929"/>
                  <a:pt x="3021956" y="948164"/>
                </a:cubicBezTo>
                <a:cubicBezTo>
                  <a:pt x="3043611" y="960635"/>
                  <a:pt x="3062356" y="974790"/>
                  <a:pt x="3078193" y="990631"/>
                </a:cubicBezTo>
                <a:cubicBezTo>
                  <a:pt x="3094028" y="1006472"/>
                  <a:pt x="3106478" y="1024467"/>
                  <a:pt x="3115543" y="1044616"/>
                </a:cubicBezTo>
                <a:cubicBezTo>
                  <a:pt x="3124607" y="1064764"/>
                  <a:pt x="3129139" y="1087112"/>
                  <a:pt x="3129139" y="1111660"/>
                </a:cubicBezTo>
                <a:cubicBezTo>
                  <a:pt x="3129139" y="1122019"/>
                  <a:pt x="3128172" y="1132428"/>
                  <a:pt x="3126237" y="1142888"/>
                </a:cubicBezTo>
                <a:cubicBezTo>
                  <a:pt x="3143216" y="1155666"/>
                  <a:pt x="3157382" y="1169395"/>
                  <a:pt x="3168734" y="1184077"/>
                </a:cubicBezTo>
                <a:cubicBezTo>
                  <a:pt x="3174409" y="1191418"/>
                  <a:pt x="3178301" y="1198448"/>
                  <a:pt x="3180408" y="1205167"/>
                </a:cubicBezTo>
                <a:lnTo>
                  <a:pt x="3181378" y="1210402"/>
                </a:lnTo>
                <a:lnTo>
                  <a:pt x="3181378" y="933450"/>
                </a:lnTo>
                <a:close/>
                <a:moveTo>
                  <a:pt x="1306498" y="933450"/>
                </a:moveTo>
                <a:cubicBezTo>
                  <a:pt x="1308815" y="933450"/>
                  <a:pt x="1309906" y="933704"/>
                  <a:pt x="1309770" y="934213"/>
                </a:cubicBezTo>
                <a:cubicBezTo>
                  <a:pt x="1309634" y="934722"/>
                  <a:pt x="1309566" y="936322"/>
                  <a:pt x="1309566" y="939012"/>
                </a:cubicBezTo>
                <a:cubicBezTo>
                  <a:pt x="1309566" y="948414"/>
                  <a:pt x="1312713" y="958581"/>
                  <a:pt x="1319006" y="969515"/>
                </a:cubicBezTo>
                <a:cubicBezTo>
                  <a:pt x="1325299" y="980448"/>
                  <a:pt x="1333647" y="990999"/>
                  <a:pt x="1344052" y="1001166"/>
                </a:cubicBezTo>
                <a:cubicBezTo>
                  <a:pt x="1354456" y="1011334"/>
                  <a:pt x="1365261" y="1019519"/>
                  <a:pt x="1376467" y="1025721"/>
                </a:cubicBezTo>
                <a:cubicBezTo>
                  <a:pt x="1387672" y="1031924"/>
                  <a:pt x="1398112" y="1035025"/>
                  <a:pt x="1407786" y="1035025"/>
                </a:cubicBezTo>
                <a:cubicBezTo>
                  <a:pt x="1413963" y="1035025"/>
                  <a:pt x="1420432" y="1033937"/>
                  <a:pt x="1427194" y="1031760"/>
                </a:cubicBezTo>
                <a:cubicBezTo>
                  <a:pt x="1433955" y="1029583"/>
                  <a:pt x="1440158" y="1026467"/>
                  <a:pt x="1445801" y="1022411"/>
                </a:cubicBezTo>
                <a:cubicBezTo>
                  <a:pt x="1451444" y="1018355"/>
                  <a:pt x="1456107" y="1013415"/>
                  <a:pt x="1459790" y="1007591"/>
                </a:cubicBezTo>
                <a:cubicBezTo>
                  <a:pt x="1463473" y="1001766"/>
                  <a:pt x="1465315" y="995090"/>
                  <a:pt x="1465315" y="987563"/>
                </a:cubicBezTo>
                <a:lnTo>
                  <a:pt x="1465315" y="979007"/>
                </a:lnTo>
                <a:cubicBezTo>
                  <a:pt x="1465315" y="968275"/>
                  <a:pt x="1463589" y="960242"/>
                  <a:pt x="1460138" y="954906"/>
                </a:cubicBezTo>
                <a:cubicBezTo>
                  <a:pt x="1458412" y="952238"/>
                  <a:pt x="1456008" y="948933"/>
                  <a:pt x="1452926" y="944992"/>
                </a:cubicBezTo>
                <a:lnTo>
                  <a:pt x="1443444" y="933450"/>
                </a:lnTo>
                <a:close/>
                <a:moveTo>
                  <a:pt x="2128493" y="776734"/>
                </a:moveTo>
                <a:cubicBezTo>
                  <a:pt x="2155771" y="785541"/>
                  <a:pt x="2172736" y="798689"/>
                  <a:pt x="2179386" y="816177"/>
                </a:cubicBezTo>
                <a:cubicBezTo>
                  <a:pt x="2186037" y="833666"/>
                  <a:pt x="2190904" y="848854"/>
                  <a:pt x="2193988" y="861742"/>
                </a:cubicBezTo>
                <a:lnTo>
                  <a:pt x="2195891" y="868635"/>
                </a:lnTo>
                <a:lnTo>
                  <a:pt x="2235473" y="868635"/>
                </a:lnTo>
                <a:lnTo>
                  <a:pt x="2237414" y="868635"/>
                </a:lnTo>
                <a:lnTo>
                  <a:pt x="2797674" y="868635"/>
                </a:lnTo>
                <a:lnTo>
                  <a:pt x="2800772" y="868635"/>
                </a:lnTo>
                <a:lnTo>
                  <a:pt x="3312186" y="868635"/>
                </a:lnTo>
                <a:lnTo>
                  <a:pt x="3352529" y="933450"/>
                </a:lnTo>
                <a:lnTo>
                  <a:pt x="3251029" y="933450"/>
                </a:lnTo>
                <a:lnTo>
                  <a:pt x="3251029" y="1428750"/>
                </a:lnTo>
                <a:lnTo>
                  <a:pt x="3201345" y="1390825"/>
                </a:lnTo>
                <a:cubicBezTo>
                  <a:pt x="3201345" y="1379297"/>
                  <a:pt x="3198576" y="1364449"/>
                  <a:pt x="3193039" y="1346280"/>
                </a:cubicBezTo>
                <a:cubicBezTo>
                  <a:pt x="3187502" y="1328112"/>
                  <a:pt x="3179871" y="1309595"/>
                  <a:pt x="3170147" y="1290731"/>
                </a:cubicBezTo>
                <a:cubicBezTo>
                  <a:pt x="3160422" y="1271867"/>
                  <a:pt x="3149013" y="1254686"/>
                  <a:pt x="3135918" y="1239188"/>
                </a:cubicBezTo>
                <a:cubicBezTo>
                  <a:pt x="3122823" y="1223690"/>
                  <a:pt x="3112416" y="1213537"/>
                  <a:pt x="3104697" y="1208731"/>
                </a:cubicBezTo>
                <a:cubicBezTo>
                  <a:pt x="3103206" y="1216248"/>
                  <a:pt x="3098822" y="1225037"/>
                  <a:pt x="3091547" y="1235099"/>
                </a:cubicBezTo>
                <a:cubicBezTo>
                  <a:pt x="3084271" y="1245161"/>
                  <a:pt x="3076164" y="1253805"/>
                  <a:pt x="3067226" y="1261030"/>
                </a:cubicBezTo>
                <a:cubicBezTo>
                  <a:pt x="3058288" y="1268255"/>
                  <a:pt x="3048516" y="1273991"/>
                  <a:pt x="3037910" y="1278239"/>
                </a:cubicBezTo>
                <a:cubicBezTo>
                  <a:pt x="3027304" y="1282486"/>
                  <a:pt x="3016811" y="1284610"/>
                  <a:pt x="3006432" y="1284610"/>
                </a:cubicBezTo>
                <a:cubicBezTo>
                  <a:pt x="2981119" y="1284610"/>
                  <a:pt x="2959288" y="1276112"/>
                  <a:pt x="2940938" y="1259118"/>
                </a:cubicBezTo>
                <a:cubicBezTo>
                  <a:pt x="2922588" y="1242123"/>
                  <a:pt x="2913413" y="1221730"/>
                  <a:pt x="2913413" y="1197938"/>
                </a:cubicBezTo>
                <a:cubicBezTo>
                  <a:pt x="2913413" y="1188567"/>
                  <a:pt x="2915350" y="1178235"/>
                  <a:pt x="2919224" y="1166944"/>
                </a:cubicBezTo>
                <a:cubicBezTo>
                  <a:pt x="2923099" y="1155653"/>
                  <a:pt x="2929384" y="1145299"/>
                  <a:pt x="2938081" y="1135882"/>
                </a:cubicBezTo>
                <a:cubicBezTo>
                  <a:pt x="2946777" y="1126465"/>
                  <a:pt x="2957771" y="1118426"/>
                  <a:pt x="2971062" y="1111766"/>
                </a:cubicBezTo>
                <a:cubicBezTo>
                  <a:pt x="2984354" y="1105105"/>
                  <a:pt x="3000285" y="1101774"/>
                  <a:pt x="3018857" y="1101774"/>
                </a:cubicBezTo>
                <a:cubicBezTo>
                  <a:pt x="3025478" y="1101774"/>
                  <a:pt x="3032448" y="1102140"/>
                  <a:pt x="3039769" y="1102870"/>
                </a:cubicBezTo>
                <a:cubicBezTo>
                  <a:pt x="3047090" y="1103601"/>
                  <a:pt x="3052998" y="1104817"/>
                  <a:pt x="3057492" y="1106521"/>
                </a:cubicBezTo>
                <a:cubicBezTo>
                  <a:pt x="3055658" y="1107327"/>
                  <a:pt x="3055210" y="1105855"/>
                  <a:pt x="3056147" y="1102107"/>
                </a:cubicBezTo>
                <a:cubicBezTo>
                  <a:pt x="3057084" y="1098358"/>
                  <a:pt x="3057553" y="1093889"/>
                  <a:pt x="3057553" y="1088700"/>
                </a:cubicBezTo>
                <a:cubicBezTo>
                  <a:pt x="3057553" y="1071488"/>
                  <a:pt x="3052884" y="1057088"/>
                  <a:pt x="3043548" y="1045500"/>
                </a:cubicBezTo>
                <a:cubicBezTo>
                  <a:pt x="3034212" y="1033911"/>
                  <a:pt x="3022102" y="1024250"/>
                  <a:pt x="3007218" y="1016516"/>
                </a:cubicBezTo>
                <a:cubicBezTo>
                  <a:pt x="2992334" y="1008782"/>
                  <a:pt x="2975998" y="1002615"/>
                  <a:pt x="2958207" y="998015"/>
                </a:cubicBezTo>
                <a:cubicBezTo>
                  <a:pt x="2940416" y="993415"/>
                  <a:pt x="2923620" y="989538"/>
                  <a:pt x="2907820" y="986384"/>
                </a:cubicBezTo>
                <a:cubicBezTo>
                  <a:pt x="2898327" y="984479"/>
                  <a:pt x="2889288" y="982703"/>
                  <a:pt x="2880703" y="981056"/>
                </a:cubicBezTo>
                <a:cubicBezTo>
                  <a:pt x="2872117" y="979408"/>
                  <a:pt x="2862821" y="976765"/>
                  <a:pt x="2852815" y="973127"/>
                </a:cubicBezTo>
                <a:lnTo>
                  <a:pt x="2838380" y="933450"/>
                </a:lnTo>
                <a:lnTo>
                  <a:pt x="2833437" y="933450"/>
                </a:lnTo>
                <a:lnTo>
                  <a:pt x="2290561" y="933450"/>
                </a:lnTo>
                <a:lnTo>
                  <a:pt x="2334675" y="950606"/>
                </a:lnTo>
                <a:cubicBezTo>
                  <a:pt x="2352994" y="1012730"/>
                  <a:pt x="2372740" y="1063255"/>
                  <a:pt x="2393912" y="1102182"/>
                </a:cubicBezTo>
                <a:cubicBezTo>
                  <a:pt x="2415083" y="1141110"/>
                  <a:pt x="2436902" y="1171955"/>
                  <a:pt x="2459369" y="1194719"/>
                </a:cubicBezTo>
                <a:cubicBezTo>
                  <a:pt x="2481835" y="1217482"/>
                  <a:pt x="2504803" y="1233318"/>
                  <a:pt x="2528272" y="1242226"/>
                </a:cubicBezTo>
                <a:cubicBezTo>
                  <a:pt x="2551741" y="1251134"/>
                  <a:pt x="2575245" y="1255588"/>
                  <a:pt x="2598785" y="1255588"/>
                </a:cubicBezTo>
                <a:cubicBezTo>
                  <a:pt x="2620582" y="1255588"/>
                  <a:pt x="2639032" y="1251379"/>
                  <a:pt x="2654138" y="1242959"/>
                </a:cubicBezTo>
                <a:cubicBezTo>
                  <a:pt x="2669243" y="1234540"/>
                  <a:pt x="2681630" y="1224035"/>
                  <a:pt x="2691299" y="1211444"/>
                </a:cubicBezTo>
                <a:cubicBezTo>
                  <a:pt x="2700967" y="1198853"/>
                  <a:pt x="2708170" y="1185309"/>
                  <a:pt x="2712906" y="1170814"/>
                </a:cubicBezTo>
                <a:cubicBezTo>
                  <a:pt x="2717642" y="1156318"/>
                  <a:pt x="2720010" y="1143241"/>
                  <a:pt x="2720010" y="1131582"/>
                </a:cubicBezTo>
                <a:cubicBezTo>
                  <a:pt x="2720010" y="1122331"/>
                  <a:pt x="2717924" y="1112040"/>
                  <a:pt x="2713753" y="1100709"/>
                </a:cubicBezTo>
                <a:cubicBezTo>
                  <a:pt x="2709581" y="1089377"/>
                  <a:pt x="2704061" y="1078985"/>
                  <a:pt x="2697194" y="1069533"/>
                </a:cubicBezTo>
                <a:cubicBezTo>
                  <a:pt x="2690326" y="1060081"/>
                  <a:pt x="2682338" y="1052450"/>
                  <a:pt x="2673228" y="1046641"/>
                </a:cubicBezTo>
                <a:cubicBezTo>
                  <a:pt x="2664119" y="1040832"/>
                  <a:pt x="2654223" y="1037927"/>
                  <a:pt x="2643542" y="1037927"/>
                </a:cubicBezTo>
                <a:cubicBezTo>
                  <a:pt x="2640105" y="1037927"/>
                  <a:pt x="2639869" y="1037060"/>
                  <a:pt x="2642831" y="1035327"/>
                </a:cubicBezTo>
                <a:cubicBezTo>
                  <a:pt x="2649140" y="1047218"/>
                  <a:pt x="2652294" y="1059552"/>
                  <a:pt x="2652294" y="1072330"/>
                </a:cubicBezTo>
                <a:cubicBezTo>
                  <a:pt x="2652294" y="1087848"/>
                  <a:pt x="2649091" y="1101137"/>
                  <a:pt x="2642688" y="1112196"/>
                </a:cubicBezTo>
                <a:cubicBezTo>
                  <a:pt x="2636284" y="1123256"/>
                  <a:pt x="2628381" y="1132227"/>
                  <a:pt x="2618979" y="1139109"/>
                </a:cubicBezTo>
                <a:cubicBezTo>
                  <a:pt x="2609578" y="1145992"/>
                  <a:pt x="2599307" y="1151003"/>
                  <a:pt x="2588167" y="1154141"/>
                </a:cubicBezTo>
                <a:cubicBezTo>
                  <a:pt x="2577027" y="1157280"/>
                  <a:pt x="2566766" y="1158850"/>
                  <a:pt x="2557384" y="1158850"/>
                </a:cubicBezTo>
                <a:cubicBezTo>
                  <a:pt x="2525491" y="1158850"/>
                  <a:pt x="2500284" y="1148869"/>
                  <a:pt x="2481762" y="1128906"/>
                </a:cubicBezTo>
                <a:cubicBezTo>
                  <a:pt x="2463241" y="1108944"/>
                  <a:pt x="2453980" y="1085026"/>
                  <a:pt x="2453980" y="1057154"/>
                </a:cubicBezTo>
                <a:cubicBezTo>
                  <a:pt x="2453980" y="1044941"/>
                  <a:pt x="2456708" y="1032339"/>
                  <a:pt x="2462165" y="1019350"/>
                </a:cubicBezTo>
                <a:cubicBezTo>
                  <a:pt x="2467622" y="1006361"/>
                  <a:pt x="2475852" y="994181"/>
                  <a:pt x="2486856" y="982809"/>
                </a:cubicBezTo>
                <a:cubicBezTo>
                  <a:pt x="2497860" y="971437"/>
                  <a:pt x="2511406" y="961980"/>
                  <a:pt x="2527494" y="954437"/>
                </a:cubicBezTo>
                <a:cubicBezTo>
                  <a:pt x="2543582" y="946895"/>
                  <a:pt x="2562065" y="943123"/>
                  <a:pt x="2582944" y="943123"/>
                </a:cubicBezTo>
                <a:cubicBezTo>
                  <a:pt x="2595571" y="943123"/>
                  <a:pt x="2613268" y="946136"/>
                  <a:pt x="2636037" y="952162"/>
                </a:cubicBezTo>
                <a:cubicBezTo>
                  <a:pt x="2658806" y="958188"/>
                  <a:pt x="2681196" y="969200"/>
                  <a:pt x="2703210" y="985197"/>
                </a:cubicBezTo>
                <a:cubicBezTo>
                  <a:pt x="2725223" y="1001194"/>
                  <a:pt x="2744328" y="1023066"/>
                  <a:pt x="2760527" y="1050813"/>
                </a:cubicBezTo>
                <a:cubicBezTo>
                  <a:pt x="2776726" y="1078560"/>
                  <a:pt x="2784825" y="1114320"/>
                  <a:pt x="2784825" y="1158094"/>
                </a:cubicBezTo>
                <a:cubicBezTo>
                  <a:pt x="2784825" y="1181009"/>
                  <a:pt x="2781358" y="1203684"/>
                  <a:pt x="2774426" y="1226121"/>
                </a:cubicBezTo>
                <a:cubicBezTo>
                  <a:pt x="2767492" y="1248557"/>
                  <a:pt x="2756658" y="1268970"/>
                  <a:pt x="2741920" y="1287361"/>
                </a:cubicBezTo>
                <a:cubicBezTo>
                  <a:pt x="2727183" y="1305751"/>
                  <a:pt x="2708802" y="1320692"/>
                  <a:pt x="2686779" y="1332185"/>
                </a:cubicBezTo>
                <a:cubicBezTo>
                  <a:pt x="2664756" y="1343678"/>
                  <a:pt x="2638589" y="1349424"/>
                  <a:pt x="2608278" y="1349424"/>
                </a:cubicBezTo>
                <a:cubicBezTo>
                  <a:pt x="2597687" y="1349424"/>
                  <a:pt x="2584476" y="1348139"/>
                  <a:pt x="2568645" y="1345570"/>
                </a:cubicBezTo>
                <a:cubicBezTo>
                  <a:pt x="2552814" y="1343000"/>
                  <a:pt x="2535119" y="1337100"/>
                  <a:pt x="2515560" y="1327870"/>
                </a:cubicBezTo>
                <a:cubicBezTo>
                  <a:pt x="2496001" y="1318639"/>
                  <a:pt x="2475474" y="1305109"/>
                  <a:pt x="2453980" y="1287278"/>
                </a:cubicBezTo>
                <a:cubicBezTo>
                  <a:pt x="2432486" y="1269446"/>
                  <a:pt x="2411251" y="1245370"/>
                  <a:pt x="2390276" y="1215049"/>
                </a:cubicBezTo>
                <a:cubicBezTo>
                  <a:pt x="2369302" y="1184727"/>
                  <a:pt x="2349344" y="1147256"/>
                  <a:pt x="2330404" y="1102636"/>
                </a:cubicBezTo>
                <a:cubicBezTo>
                  <a:pt x="2316200" y="1069170"/>
                  <a:pt x="2303181" y="1028305"/>
                  <a:pt x="2291349" y="980040"/>
                </a:cubicBezTo>
                <a:lnTo>
                  <a:pt x="2280845" y="933450"/>
                </a:lnTo>
                <a:lnTo>
                  <a:pt x="2278785" y="933450"/>
                </a:lnTo>
                <a:lnTo>
                  <a:pt x="2271235" y="933450"/>
                </a:lnTo>
                <a:lnTo>
                  <a:pt x="2199112" y="933450"/>
                </a:lnTo>
                <a:lnTo>
                  <a:pt x="2199112" y="1426815"/>
                </a:lnTo>
                <a:lnTo>
                  <a:pt x="2128493" y="1375997"/>
                </a:lnTo>
                <a:lnTo>
                  <a:pt x="2128493" y="1100353"/>
                </a:lnTo>
                <a:cubicBezTo>
                  <a:pt x="2128493" y="1094771"/>
                  <a:pt x="2125961" y="1085004"/>
                  <a:pt x="2120898" y="1071052"/>
                </a:cubicBezTo>
                <a:cubicBezTo>
                  <a:pt x="2115834" y="1057101"/>
                  <a:pt x="2106994" y="1042250"/>
                  <a:pt x="2094378" y="1026500"/>
                </a:cubicBezTo>
                <a:cubicBezTo>
                  <a:pt x="2091385" y="1019345"/>
                  <a:pt x="2086042" y="1011785"/>
                  <a:pt x="2078348" y="1003819"/>
                </a:cubicBezTo>
                <a:cubicBezTo>
                  <a:pt x="2070654" y="995853"/>
                  <a:pt x="2061749" y="988311"/>
                  <a:pt x="2051631" y="981192"/>
                </a:cubicBezTo>
                <a:cubicBezTo>
                  <a:pt x="2041514" y="974072"/>
                  <a:pt x="2030870" y="968313"/>
                  <a:pt x="2019700" y="963915"/>
                </a:cubicBezTo>
                <a:cubicBezTo>
                  <a:pt x="2008530" y="959516"/>
                  <a:pt x="1998244" y="957317"/>
                  <a:pt x="1988842" y="957317"/>
                </a:cubicBezTo>
                <a:cubicBezTo>
                  <a:pt x="1973112" y="957317"/>
                  <a:pt x="1958387" y="961227"/>
                  <a:pt x="1944668" y="969046"/>
                </a:cubicBezTo>
                <a:cubicBezTo>
                  <a:pt x="1930947" y="976866"/>
                  <a:pt x="1920370" y="985477"/>
                  <a:pt x="1912933" y="994878"/>
                </a:cubicBezTo>
                <a:cubicBezTo>
                  <a:pt x="1916470" y="991714"/>
                  <a:pt x="1924914" y="990132"/>
                  <a:pt x="1938266" y="990132"/>
                </a:cubicBezTo>
                <a:cubicBezTo>
                  <a:pt x="1978876" y="990132"/>
                  <a:pt x="2007996" y="998065"/>
                  <a:pt x="2025625" y="1013931"/>
                </a:cubicBezTo>
                <a:cubicBezTo>
                  <a:pt x="2043255" y="1029797"/>
                  <a:pt x="2052070" y="1051334"/>
                  <a:pt x="2052070" y="1078542"/>
                </a:cubicBezTo>
                <a:cubicBezTo>
                  <a:pt x="2052070" y="1093819"/>
                  <a:pt x="2044565" y="1116494"/>
                  <a:pt x="2029555" y="1146569"/>
                </a:cubicBezTo>
                <a:cubicBezTo>
                  <a:pt x="2014546" y="1176643"/>
                  <a:pt x="1988550" y="1210307"/>
                  <a:pt x="1951568" y="1247562"/>
                </a:cubicBezTo>
                <a:lnTo>
                  <a:pt x="1882203" y="1167209"/>
                </a:lnTo>
                <a:lnTo>
                  <a:pt x="1892603" y="1158094"/>
                </a:lnTo>
                <a:cubicBezTo>
                  <a:pt x="1898165" y="1153902"/>
                  <a:pt x="1905151" y="1148347"/>
                  <a:pt x="1913560" y="1141429"/>
                </a:cubicBezTo>
                <a:cubicBezTo>
                  <a:pt x="1921969" y="1134512"/>
                  <a:pt x="1934271" y="1124548"/>
                  <a:pt x="1950464" y="1111539"/>
                </a:cubicBezTo>
                <a:cubicBezTo>
                  <a:pt x="1958636" y="1098802"/>
                  <a:pt x="1965552" y="1087475"/>
                  <a:pt x="1971210" y="1077559"/>
                </a:cubicBezTo>
                <a:cubicBezTo>
                  <a:pt x="1976868" y="1067644"/>
                  <a:pt x="1979697" y="1061013"/>
                  <a:pt x="1979697" y="1057668"/>
                </a:cubicBezTo>
                <a:cubicBezTo>
                  <a:pt x="1979697" y="1054000"/>
                  <a:pt x="1976296" y="1052166"/>
                  <a:pt x="1969495" y="1052166"/>
                </a:cubicBezTo>
                <a:cubicBezTo>
                  <a:pt x="1969374" y="1052166"/>
                  <a:pt x="1966570" y="1053415"/>
                  <a:pt x="1961083" y="1055914"/>
                </a:cubicBezTo>
                <a:cubicBezTo>
                  <a:pt x="1955596" y="1058413"/>
                  <a:pt x="1947471" y="1061976"/>
                  <a:pt x="1936709" y="1066601"/>
                </a:cubicBezTo>
                <a:cubicBezTo>
                  <a:pt x="1926441" y="1071448"/>
                  <a:pt x="1916709" y="1076262"/>
                  <a:pt x="1907514" y="1081044"/>
                </a:cubicBezTo>
                <a:cubicBezTo>
                  <a:pt x="1898319" y="1085825"/>
                  <a:pt x="1889635" y="1088216"/>
                  <a:pt x="1881463" y="1088216"/>
                </a:cubicBezTo>
                <a:cubicBezTo>
                  <a:pt x="1866901" y="1088216"/>
                  <a:pt x="1855172" y="1085613"/>
                  <a:pt x="1846274" y="1080409"/>
                </a:cubicBezTo>
                <a:cubicBezTo>
                  <a:pt x="1837376" y="1075204"/>
                  <a:pt x="1830348" y="1068725"/>
                  <a:pt x="1825188" y="1060970"/>
                </a:cubicBezTo>
                <a:cubicBezTo>
                  <a:pt x="1820029" y="1053216"/>
                  <a:pt x="1816568" y="1044923"/>
                  <a:pt x="1814804" y="1036091"/>
                </a:cubicBezTo>
                <a:cubicBezTo>
                  <a:pt x="1813040" y="1027258"/>
                  <a:pt x="1812159" y="1019275"/>
                  <a:pt x="1812159" y="1012140"/>
                </a:cubicBezTo>
                <a:cubicBezTo>
                  <a:pt x="1812159" y="1001680"/>
                  <a:pt x="1814061" y="990581"/>
                  <a:pt x="1817865" y="978841"/>
                </a:cubicBezTo>
                <a:cubicBezTo>
                  <a:pt x="1821669" y="967101"/>
                  <a:pt x="1827365" y="958879"/>
                  <a:pt x="1834953" y="954173"/>
                </a:cubicBezTo>
                <a:cubicBezTo>
                  <a:pt x="1848173" y="931298"/>
                  <a:pt x="1861899" y="915294"/>
                  <a:pt x="1876127" y="906159"/>
                </a:cubicBezTo>
                <a:cubicBezTo>
                  <a:pt x="1890355" y="897024"/>
                  <a:pt x="1903987" y="890288"/>
                  <a:pt x="1917022" y="885950"/>
                </a:cubicBezTo>
                <a:cubicBezTo>
                  <a:pt x="1930056" y="881611"/>
                  <a:pt x="1941793" y="878770"/>
                  <a:pt x="1952233" y="877425"/>
                </a:cubicBezTo>
                <a:cubicBezTo>
                  <a:pt x="1962672" y="876079"/>
                  <a:pt x="1970502" y="875407"/>
                  <a:pt x="1975722" y="875407"/>
                </a:cubicBezTo>
                <a:lnTo>
                  <a:pt x="1992062" y="875407"/>
                </a:lnTo>
                <a:lnTo>
                  <a:pt x="1992062" y="885080"/>
                </a:lnTo>
                <a:cubicBezTo>
                  <a:pt x="2005998" y="879427"/>
                  <a:pt x="2021144" y="880682"/>
                  <a:pt x="2037499" y="888844"/>
                </a:cubicBezTo>
                <a:cubicBezTo>
                  <a:pt x="2053853" y="897006"/>
                  <a:pt x="2068629" y="907182"/>
                  <a:pt x="2081824" y="919370"/>
                </a:cubicBezTo>
                <a:cubicBezTo>
                  <a:pt x="2095020" y="931558"/>
                  <a:pt x="2107072" y="945570"/>
                  <a:pt x="2117980" y="961406"/>
                </a:cubicBezTo>
                <a:lnTo>
                  <a:pt x="2128493" y="983403"/>
                </a:lnTo>
                <a:close/>
                <a:moveTo>
                  <a:pt x="1645322" y="775766"/>
                </a:moveTo>
                <a:cubicBezTo>
                  <a:pt x="1670112" y="785642"/>
                  <a:pt x="1686146" y="799225"/>
                  <a:pt x="1693427" y="816517"/>
                </a:cubicBezTo>
                <a:cubicBezTo>
                  <a:pt x="1700707" y="833809"/>
                  <a:pt x="1705849" y="848476"/>
                  <a:pt x="1708852" y="860518"/>
                </a:cubicBezTo>
                <a:lnTo>
                  <a:pt x="1711392" y="868635"/>
                </a:lnTo>
                <a:lnTo>
                  <a:pt x="1779849" y="868635"/>
                </a:lnTo>
                <a:lnTo>
                  <a:pt x="1821205" y="933450"/>
                </a:lnTo>
                <a:lnTo>
                  <a:pt x="1714974" y="933450"/>
                </a:lnTo>
                <a:lnTo>
                  <a:pt x="1714974" y="1426815"/>
                </a:lnTo>
                <a:lnTo>
                  <a:pt x="1645322" y="1376058"/>
                </a:lnTo>
                <a:lnTo>
                  <a:pt x="1645322" y="997781"/>
                </a:lnTo>
                <a:cubicBezTo>
                  <a:pt x="1645322" y="994979"/>
                  <a:pt x="1643763" y="990175"/>
                  <a:pt x="1640644" y="983368"/>
                </a:cubicBezTo>
                <a:cubicBezTo>
                  <a:pt x="1637525" y="976561"/>
                  <a:pt x="1633520" y="969485"/>
                  <a:pt x="1628628" y="962139"/>
                </a:cubicBezTo>
                <a:cubicBezTo>
                  <a:pt x="1623735" y="954793"/>
                  <a:pt x="1618956" y="948376"/>
                  <a:pt x="1614291" y="942889"/>
                </a:cubicBezTo>
                <a:cubicBezTo>
                  <a:pt x="1609625" y="937402"/>
                  <a:pt x="1606355" y="934256"/>
                  <a:pt x="1604481" y="933450"/>
                </a:cubicBezTo>
                <a:lnTo>
                  <a:pt x="1594733" y="933450"/>
                </a:lnTo>
                <a:lnTo>
                  <a:pt x="1560057" y="933450"/>
                </a:lnTo>
                <a:lnTo>
                  <a:pt x="1513170" y="933450"/>
                </a:lnTo>
                <a:cubicBezTo>
                  <a:pt x="1519488" y="935213"/>
                  <a:pt x="1525023" y="943388"/>
                  <a:pt x="1529774" y="957974"/>
                </a:cubicBezTo>
                <a:cubicBezTo>
                  <a:pt x="1534525" y="972561"/>
                  <a:pt x="1536901" y="986459"/>
                  <a:pt x="1536901" y="999670"/>
                </a:cubicBezTo>
                <a:cubicBezTo>
                  <a:pt x="1536901" y="1004769"/>
                  <a:pt x="1536533" y="1010200"/>
                  <a:pt x="1535798" y="1015964"/>
                </a:cubicBezTo>
                <a:cubicBezTo>
                  <a:pt x="1535062" y="1021728"/>
                  <a:pt x="1534140" y="1023190"/>
                  <a:pt x="1533032" y="1020348"/>
                </a:cubicBezTo>
                <a:cubicBezTo>
                  <a:pt x="1533032" y="1020348"/>
                  <a:pt x="1529893" y="1023280"/>
                  <a:pt x="1523615" y="1029145"/>
                </a:cubicBezTo>
                <a:cubicBezTo>
                  <a:pt x="1529248" y="1032813"/>
                  <a:pt x="1532064" y="1034294"/>
                  <a:pt x="1532064" y="1033589"/>
                </a:cubicBezTo>
                <a:lnTo>
                  <a:pt x="1523857" y="1055733"/>
                </a:lnTo>
                <a:cubicBezTo>
                  <a:pt x="1522950" y="1059320"/>
                  <a:pt x="1522138" y="1061462"/>
                  <a:pt x="1521423" y="1062157"/>
                </a:cubicBezTo>
                <a:cubicBezTo>
                  <a:pt x="1521423" y="1066782"/>
                  <a:pt x="1521100" y="1069095"/>
                  <a:pt x="1520456" y="1069095"/>
                </a:cubicBezTo>
                <a:lnTo>
                  <a:pt x="1520456" y="1061477"/>
                </a:lnTo>
                <a:lnTo>
                  <a:pt x="1519443" y="1421978"/>
                </a:lnTo>
                <a:lnTo>
                  <a:pt x="1477090" y="1403492"/>
                </a:lnTo>
                <a:lnTo>
                  <a:pt x="1472223" y="1390009"/>
                </a:lnTo>
                <a:cubicBezTo>
                  <a:pt x="1472091" y="1389566"/>
                  <a:pt x="1471966" y="1389283"/>
                  <a:pt x="1471845" y="1389163"/>
                </a:cubicBezTo>
                <a:cubicBezTo>
                  <a:pt x="1471724" y="1389042"/>
                  <a:pt x="1471225" y="1388543"/>
                  <a:pt x="1470348" y="1387666"/>
                </a:cubicBezTo>
                <a:lnTo>
                  <a:pt x="1473793" y="1370649"/>
                </a:lnTo>
                <a:lnTo>
                  <a:pt x="1419787" y="1332087"/>
                </a:lnTo>
                <a:cubicBezTo>
                  <a:pt x="1418387" y="1332087"/>
                  <a:pt x="1415998" y="1330399"/>
                  <a:pt x="1412623" y="1327023"/>
                </a:cubicBezTo>
                <a:lnTo>
                  <a:pt x="1409872" y="1322443"/>
                </a:lnTo>
                <a:lnTo>
                  <a:pt x="1395044" y="1310381"/>
                </a:lnTo>
                <a:cubicBezTo>
                  <a:pt x="1394449" y="1309777"/>
                  <a:pt x="1392580" y="1308618"/>
                  <a:pt x="1389436" y="1306905"/>
                </a:cubicBezTo>
                <a:cubicBezTo>
                  <a:pt x="1386292" y="1305192"/>
                  <a:pt x="1380004" y="1301196"/>
                  <a:pt x="1370572" y="1294918"/>
                </a:cubicBezTo>
                <a:cubicBezTo>
                  <a:pt x="1362440" y="1291442"/>
                  <a:pt x="1355686" y="1288512"/>
                  <a:pt x="1350310" y="1286129"/>
                </a:cubicBezTo>
                <a:cubicBezTo>
                  <a:pt x="1344934" y="1283745"/>
                  <a:pt x="1339865" y="1281707"/>
                  <a:pt x="1335104" y="1280015"/>
                </a:cubicBezTo>
                <a:cubicBezTo>
                  <a:pt x="1330342" y="1278322"/>
                  <a:pt x="1326656" y="1277117"/>
                  <a:pt x="1324047" y="1276402"/>
                </a:cubicBezTo>
                <a:cubicBezTo>
                  <a:pt x="1321437" y="1275686"/>
                  <a:pt x="1317497" y="1274956"/>
                  <a:pt x="1312227" y="1274210"/>
                </a:cubicBezTo>
                <a:cubicBezTo>
                  <a:pt x="1307208" y="1273686"/>
                  <a:pt x="1303392" y="1273583"/>
                  <a:pt x="1300777" y="1273900"/>
                </a:cubicBezTo>
                <a:lnTo>
                  <a:pt x="1288793" y="1273429"/>
                </a:lnTo>
                <a:lnTo>
                  <a:pt x="1282147" y="1276266"/>
                </a:lnTo>
                <a:lnTo>
                  <a:pt x="1220794" y="1199631"/>
                </a:lnTo>
                <a:lnTo>
                  <a:pt x="1374441" y="1114244"/>
                </a:lnTo>
                <a:cubicBezTo>
                  <a:pt x="1364213" y="1113579"/>
                  <a:pt x="1352547" y="1108171"/>
                  <a:pt x="1339442" y="1098018"/>
                </a:cubicBezTo>
                <a:cubicBezTo>
                  <a:pt x="1326337" y="1087866"/>
                  <a:pt x="1314156" y="1076494"/>
                  <a:pt x="1302900" y="1063903"/>
                </a:cubicBezTo>
                <a:cubicBezTo>
                  <a:pt x="1291644" y="1051312"/>
                  <a:pt x="1281746" y="1037957"/>
                  <a:pt x="1273206" y="1023840"/>
                </a:cubicBezTo>
                <a:cubicBezTo>
                  <a:pt x="1264666" y="1009722"/>
                  <a:pt x="1260240" y="998199"/>
                  <a:pt x="1259927" y="989271"/>
                </a:cubicBezTo>
                <a:cubicBezTo>
                  <a:pt x="1257076" y="1001323"/>
                  <a:pt x="1251526" y="1014158"/>
                  <a:pt x="1243278" y="1027777"/>
                </a:cubicBezTo>
                <a:cubicBezTo>
                  <a:pt x="1239154" y="1034587"/>
                  <a:pt x="1233795" y="1041263"/>
                  <a:pt x="1227201" y="1047807"/>
                </a:cubicBezTo>
                <a:lnTo>
                  <a:pt x="1203726" y="1067028"/>
                </a:lnTo>
                <a:lnTo>
                  <a:pt x="1203995" y="1085782"/>
                </a:lnTo>
                <a:cubicBezTo>
                  <a:pt x="1202635" y="1092010"/>
                  <a:pt x="1199823" y="1097905"/>
                  <a:pt x="1195559" y="1103467"/>
                </a:cubicBezTo>
                <a:cubicBezTo>
                  <a:pt x="1187028" y="1114592"/>
                  <a:pt x="1176213" y="1120155"/>
                  <a:pt x="1163113" y="1120155"/>
                </a:cubicBezTo>
                <a:cubicBezTo>
                  <a:pt x="1150890" y="1120155"/>
                  <a:pt x="1134251" y="1112982"/>
                  <a:pt x="1113195" y="1098638"/>
                </a:cubicBezTo>
                <a:cubicBezTo>
                  <a:pt x="1092139" y="1084293"/>
                  <a:pt x="1071096" y="1055345"/>
                  <a:pt x="1050066" y="1011793"/>
                </a:cubicBezTo>
                <a:lnTo>
                  <a:pt x="1100339" y="990404"/>
                </a:lnTo>
                <a:cubicBezTo>
                  <a:pt x="1107232" y="1003797"/>
                  <a:pt x="1113794" y="1014259"/>
                  <a:pt x="1120027" y="1021791"/>
                </a:cubicBezTo>
                <a:cubicBezTo>
                  <a:pt x="1126260" y="1029324"/>
                  <a:pt x="1130192" y="1033090"/>
                  <a:pt x="1131825" y="1033090"/>
                </a:cubicBezTo>
                <a:cubicBezTo>
                  <a:pt x="1137266" y="1033090"/>
                  <a:pt x="1142574" y="1029329"/>
                  <a:pt x="1147749" y="1021807"/>
                </a:cubicBezTo>
                <a:cubicBezTo>
                  <a:pt x="1152923" y="1014284"/>
                  <a:pt x="1158871" y="1004381"/>
                  <a:pt x="1165592" y="992097"/>
                </a:cubicBezTo>
                <a:cubicBezTo>
                  <a:pt x="1172041" y="981940"/>
                  <a:pt x="1179163" y="970122"/>
                  <a:pt x="1186958" y="956644"/>
                </a:cubicBezTo>
                <a:cubicBezTo>
                  <a:pt x="1194752" y="943166"/>
                  <a:pt x="1203814" y="935435"/>
                  <a:pt x="1214143" y="933450"/>
                </a:cubicBezTo>
                <a:lnTo>
                  <a:pt x="1032713" y="933450"/>
                </a:lnTo>
                <a:lnTo>
                  <a:pt x="996950" y="868635"/>
                </a:lnTo>
                <a:lnTo>
                  <a:pt x="1519185" y="868635"/>
                </a:lnTo>
                <a:lnTo>
                  <a:pt x="1550218" y="868635"/>
                </a:lnTo>
                <a:lnTo>
                  <a:pt x="1617692" y="868635"/>
                </a:lnTo>
                <a:cubicBezTo>
                  <a:pt x="1624907" y="873940"/>
                  <a:pt x="1631146" y="878616"/>
                  <a:pt x="1636410" y="882660"/>
                </a:cubicBezTo>
                <a:lnTo>
                  <a:pt x="1645322" y="889756"/>
                </a:lnTo>
                <a:close/>
                <a:moveTo>
                  <a:pt x="1754627" y="310092"/>
                </a:moveTo>
                <a:cubicBezTo>
                  <a:pt x="1763522" y="310092"/>
                  <a:pt x="1771251" y="313080"/>
                  <a:pt x="1777814" y="319055"/>
                </a:cubicBezTo>
                <a:cubicBezTo>
                  <a:pt x="1784376" y="325030"/>
                  <a:pt x="1787658" y="332395"/>
                  <a:pt x="1787658" y="341151"/>
                </a:cubicBezTo>
                <a:cubicBezTo>
                  <a:pt x="1787658" y="349958"/>
                  <a:pt x="1784392" y="357336"/>
                  <a:pt x="1777860" y="363285"/>
                </a:cubicBezTo>
                <a:cubicBezTo>
                  <a:pt x="1771328" y="369235"/>
                  <a:pt x="1763583" y="372209"/>
                  <a:pt x="1754627" y="372209"/>
                </a:cubicBezTo>
                <a:cubicBezTo>
                  <a:pt x="1745199" y="372209"/>
                  <a:pt x="1737419" y="369242"/>
                  <a:pt x="1731287" y="363309"/>
                </a:cubicBezTo>
                <a:cubicBezTo>
                  <a:pt x="1725156" y="357375"/>
                  <a:pt x="1722090" y="349989"/>
                  <a:pt x="1722090" y="341151"/>
                </a:cubicBezTo>
                <a:cubicBezTo>
                  <a:pt x="1722090" y="332364"/>
                  <a:pt x="1725170" y="324991"/>
                  <a:pt x="1731329" y="319032"/>
                </a:cubicBezTo>
                <a:cubicBezTo>
                  <a:pt x="1737490" y="313072"/>
                  <a:pt x="1745255" y="310092"/>
                  <a:pt x="1754627" y="310092"/>
                </a:cubicBezTo>
                <a:close/>
                <a:moveTo>
                  <a:pt x="3439939" y="190410"/>
                </a:moveTo>
                <a:lnTo>
                  <a:pt x="3361352" y="232962"/>
                </a:lnTo>
                <a:cubicBezTo>
                  <a:pt x="3375875" y="237594"/>
                  <a:pt x="3390487" y="245858"/>
                  <a:pt x="3405190" y="257754"/>
                </a:cubicBezTo>
                <a:cubicBezTo>
                  <a:pt x="3419893" y="269650"/>
                  <a:pt x="3431476" y="285486"/>
                  <a:pt x="3439939" y="305262"/>
                </a:cubicBezTo>
                <a:close/>
                <a:moveTo>
                  <a:pt x="2239119" y="189571"/>
                </a:moveTo>
                <a:cubicBezTo>
                  <a:pt x="2229757" y="197536"/>
                  <a:pt x="2218979" y="205112"/>
                  <a:pt x="2206785" y="212299"/>
                </a:cubicBezTo>
                <a:cubicBezTo>
                  <a:pt x="2194591" y="219485"/>
                  <a:pt x="2181356" y="226027"/>
                  <a:pt x="2167080" y="231922"/>
                </a:cubicBezTo>
                <a:cubicBezTo>
                  <a:pt x="2180591" y="236030"/>
                  <a:pt x="2194468" y="244229"/>
                  <a:pt x="2208711" y="256518"/>
                </a:cubicBezTo>
                <a:cubicBezTo>
                  <a:pt x="2222954" y="268807"/>
                  <a:pt x="2233103" y="284290"/>
                  <a:pt x="2239157" y="302967"/>
                </a:cubicBezTo>
                <a:close/>
                <a:moveTo>
                  <a:pt x="4163504" y="189448"/>
                </a:moveTo>
                <a:cubicBezTo>
                  <a:pt x="4154101" y="197412"/>
                  <a:pt x="4143277" y="204992"/>
                  <a:pt x="4131031" y="212187"/>
                </a:cubicBezTo>
                <a:cubicBezTo>
                  <a:pt x="4118786" y="219381"/>
                  <a:pt x="4105510" y="225919"/>
                  <a:pt x="4091203" y="231799"/>
                </a:cubicBezTo>
                <a:cubicBezTo>
                  <a:pt x="4104755" y="235907"/>
                  <a:pt x="4118672" y="244106"/>
                  <a:pt x="4132953" y="256395"/>
                </a:cubicBezTo>
                <a:cubicBezTo>
                  <a:pt x="4147235" y="268683"/>
                  <a:pt x="4157418" y="284166"/>
                  <a:pt x="4163504" y="302844"/>
                </a:cubicBezTo>
                <a:close/>
                <a:moveTo>
                  <a:pt x="3746268" y="180928"/>
                </a:moveTo>
                <a:lnTo>
                  <a:pt x="3746357" y="180928"/>
                </a:lnTo>
                <a:lnTo>
                  <a:pt x="3746357" y="181413"/>
                </a:lnTo>
                <a:lnTo>
                  <a:pt x="3746197" y="181383"/>
                </a:lnTo>
                <a:close/>
                <a:moveTo>
                  <a:pt x="3726984" y="144940"/>
                </a:moveTo>
                <a:lnTo>
                  <a:pt x="3734186" y="144940"/>
                </a:lnTo>
                <a:cubicBezTo>
                  <a:pt x="3747810" y="144940"/>
                  <a:pt x="3760290" y="147250"/>
                  <a:pt x="3771626" y="151872"/>
                </a:cubicBezTo>
                <a:cubicBezTo>
                  <a:pt x="3782963" y="156494"/>
                  <a:pt x="3792572" y="162564"/>
                  <a:pt x="3800455" y="170082"/>
                </a:cubicBezTo>
                <a:cubicBezTo>
                  <a:pt x="3808338" y="177600"/>
                  <a:pt x="3814439" y="186355"/>
                  <a:pt x="3818758" y="196346"/>
                </a:cubicBezTo>
                <a:cubicBezTo>
                  <a:pt x="3823076" y="206336"/>
                  <a:pt x="3825236" y="216403"/>
                  <a:pt x="3825236" y="226545"/>
                </a:cubicBezTo>
                <a:cubicBezTo>
                  <a:pt x="3825236" y="245597"/>
                  <a:pt x="3818675" y="263444"/>
                  <a:pt x="3805555" y="280085"/>
                </a:cubicBezTo>
                <a:cubicBezTo>
                  <a:pt x="3792434" y="296726"/>
                  <a:pt x="3772378" y="308408"/>
                  <a:pt x="3745386" y="315130"/>
                </a:cubicBezTo>
                <a:cubicBezTo>
                  <a:pt x="3765784" y="326068"/>
                  <a:pt x="3783818" y="338353"/>
                  <a:pt x="3799489" y="351985"/>
                </a:cubicBezTo>
                <a:cubicBezTo>
                  <a:pt x="3815159" y="365617"/>
                  <a:pt x="3830476" y="380120"/>
                  <a:pt x="3845441" y="395496"/>
                </a:cubicBezTo>
                <a:lnTo>
                  <a:pt x="3845441" y="424467"/>
                </a:lnTo>
                <a:cubicBezTo>
                  <a:pt x="3826861" y="412116"/>
                  <a:pt x="3811137" y="400531"/>
                  <a:pt x="3798268" y="389711"/>
                </a:cubicBezTo>
                <a:cubicBezTo>
                  <a:pt x="3785398" y="378890"/>
                  <a:pt x="3772564" y="369357"/>
                  <a:pt x="3759764" y="361109"/>
                </a:cubicBezTo>
                <a:cubicBezTo>
                  <a:pt x="3746964" y="352862"/>
                  <a:pt x="3734384" y="346061"/>
                  <a:pt x="3722023" y="340708"/>
                </a:cubicBezTo>
                <a:cubicBezTo>
                  <a:pt x="3709662" y="335354"/>
                  <a:pt x="3696708" y="332154"/>
                  <a:pt x="3683161" y="331106"/>
                </a:cubicBezTo>
                <a:lnTo>
                  <a:pt x="3643383" y="266917"/>
                </a:lnTo>
                <a:cubicBezTo>
                  <a:pt x="3669394" y="273680"/>
                  <a:pt x="3689712" y="277062"/>
                  <a:pt x="3704337" y="277062"/>
                </a:cubicBezTo>
                <a:cubicBezTo>
                  <a:pt x="3719199" y="277062"/>
                  <a:pt x="3731968" y="274932"/>
                  <a:pt x="3742644" y="270672"/>
                </a:cubicBezTo>
                <a:cubicBezTo>
                  <a:pt x="3753321" y="266412"/>
                  <a:pt x="3762030" y="261145"/>
                  <a:pt x="3768773" y="254869"/>
                </a:cubicBezTo>
                <a:cubicBezTo>
                  <a:pt x="3775515" y="248594"/>
                  <a:pt x="3780531" y="241878"/>
                  <a:pt x="3783820" y="234722"/>
                </a:cubicBezTo>
                <a:cubicBezTo>
                  <a:pt x="3787110" y="227566"/>
                  <a:pt x="3788754" y="221161"/>
                  <a:pt x="3788754" y="215507"/>
                </a:cubicBezTo>
                <a:cubicBezTo>
                  <a:pt x="3788754" y="204209"/>
                  <a:pt x="3785311" y="195622"/>
                  <a:pt x="3778425" y="189744"/>
                </a:cubicBezTo>
                <a:cubicBezTo>
                  <a:pt x="3771538" y="183867"/>
                  <a:pt x="3761301" y="180928"/>
                  <a:pt x="3747713" y="180928"/>
                </a:cubicBezTo>
                <a:lnTo>
                  <a:pt x="3746357" y="180928"/>
                </a:lnTo>
                <a:lnTo>
                  <a:pt x="3746357" y="180366"/>
                </a:lnTo>
                <a:lnTo>
                  <a:pt x="3746268" y="180928"/>
                </a:lnTo>
                <a:lnTo>
                  <a:pt x="3743838" y="180928"/>
                </a:lnTo>
                <a:cubicBezTo>
                  <a:pt x="3744809" y="180928"/>
                  <a:pt x="3745213" y="181009"/>
                  <a:pt x="3745051" y="181171"/>
                </a:cubicBezTo>
                <a:lnTo>
                  <a:pt x="3746197" y="181383"/>
                </a:lnTo>
                <a:lnTo>
                  <a:pt x="3742444" y="205177"/>
                </a:lnTo>
                <a:cubicBezTo>
                  <a:pt x="3739835" y="212495"/>
                  <a:pt x="3736198" y="218764"/>
                  <a:pt x="3731532" y="223984"/>
                </a:cubicBezTo>
                <a:cubicBezTo>
                  <a:pt x="3726867" y="229204"/>
                  <a:pt x="3721602" y="233193"/>
                  <a:pt x="3715737" y="235951"/>
                </a:cubicBezTo>
                <a:cubicBezTo>
                  <a:pt x="3709873" y="238708"/>
                  <a:pt x="3703926" y="240087"/>
                  <a:pt x="3697897" y="240087"/>
                </a:cubicBezTo>
                <a:cubicBezTo>
                  <a:pt x="3687231" y="240087"/>
                  <a:pt x="3678262" y="236724"/>
                  <a:pt x="3670991" y="229996"/>
                </a:cubicBezTo>
                <a:cubicBezTo>
                  <a:pt x="3663719" y="223269"/>
                  <a:pt x="3660083" y="215137"/>
                  <a:pt x="3660083" y="205601"/>
                </a:cubicBezTo>
                <a:cubicBezTo>
                  <a:pt x="3660083" y="197862"/>
                  <a:pt x="3662118" y="190712"/>
                  <a:pt x="3666187" y="184152"/>
                </a:cubicBezTo>
                <a:cubicBezTo>
                  <a:pt x="3670258" y="177591"/>
                  <a:pt x="3675227" y="171805"/>
                  <a:pt x="3681097" y="166793"/>
                </a:cubicBezTo>
                <a:cubicBezTo>
                  <a:pt x="3686966" y="161781"/>
                  <a:pt x="3693286" y="157580"/>
                  <a:pt x="3700054" y="154191"/>
                </a:cubicBezTo>
                <a:cubicBezTo>
                  <a:pt x="3706822" y="150802"/>
                  <a:pt x="3713490" y="148365"/>
                  <a:pt x="3720059" y="146881"/>
                </a:cubicBezTo>
                <a:close/>
                <a:moveTo>
                  <a:pt x="3099902" y="140010"/>
                </a:moveTo>
                <a:cubicBezTo>
                  <a:pt x="3112166" y="140672"/>
                  <a:pt x="3122933" y="146361"/>
                  <a:pt x="3132204" y="157076"/>
                </a:cubicBezTo>
                <a:cubicBezTo>
                  <a:pt x="3136841" y="162433"/>
                  <a:pt x="3140393" y="167934"/>
                  <a:pt x="3142862" y="173578"/>
                </a:cubicBezTo>
                <a:lnTo>
                  <a:pt x="3145990" y="186635"/>
                </a:lnTo>
                <a:lnTo>
                  <a:pt x="3152907" y="180720"/>
                </a:lnTo>
                <a:cubicBezTo>
                  <a:pt x="3156681" y="177901"/>
                  <a:pt x="3161218" y="176491"/>
                  <a:pt x="3166518" y="176491"/>
                </a:cubicBezTo>
                <a:cubicBezTo>
                  <a:pt x="3171746" y="176491"/>
                  <a:pt x="3176977" y="178168"/>
                  <a:pt x="3182212" y="181521"/>
                </a:cubicBezTo>
                <a:cubicBezTo>
                  <a:pt x="3187448" y="184875"/>
                  <a:pt x="3192277" y="188590"/>
                  <a:pt x="3196698" y="192667"/>
                </a:cubicBezTo>
                <a:cubicBezTo>
                  <a:pt x="3201120" y="196745"/>
                  <a:pt x="3205383" y="201341"/>
                  <a:pt x="3209489" y="206456"/>
                </a:cubicBezTo>
                <a:lnTo>
                  <a:pt x="3209932" y="207369"/>
                </a:lnTo>
                <a:lnTo>
                  <a:pt x="3209878" y="140010"/>
                </a:lnTo>
                <a:close/>
                <a:moveTo>
                  <a:pt x="2747477" y="140010"/>
                </a:moveTo>
                <a:cubicBezTo>
                  <a:pt x="2759741" y="140672"/>
                  <a:pt x="2770508" y="146361"/>
                  <a:pt x="2779779" y="157076"/>
                </a:cubicBezTo>
                <a:cubicBezTo>
                  <a:pt x="2784416" y="162433"/>
                  <a:pt x="2787968" y="167934"/>
                  <a:pt x="2790437" y="173578"/>
                </a:cubicBezTo>
                <a:lnTo>
                  <a:pt x="2793565" y="186635"/>
                </a:lnTo>
                <a:lnTo>
                  <a:pt x="2800482" y="180720"/>
                </a:lnTo>
                <a:cubicBezTo>
                  <a:pt x="2804256" y="177901"/>
                  <a:pt x="2808793" y="176491"/>
                  <a:pt x="2814093" y="176491"/>
                </a:cubicBezTo>
                <a:cubicBezTo>
                  <a:pt x="2819321" y="176491"/>
                  <a:pt x="2824552" y="178168"/>
                  <a:pt x="2829787" y="181521"/>
                </a:cubicBezTo>
                <a:cubicBezTo>
                  <a:pt x="2835023" y="184875"/>
                  <a:pt x="2839852" y="188590"/>
                  <a:pt x="2844273" y="192667"/>
                </a:cubicBezTo>
                <a:cubicBezTo>
                  <a:pt x="2848695" y="196745"/>
                  <a:pt x="2852958" y="201341"/>
                  <a:pt x="2857064" y="206456"/>
                </a:cubicBezTo>
                <a:lnTo>
                  <a:pt x="2857507" y="207369"/>
                </a:lnTo>
                <a:lnTo>
                  <a:pt x="2857453" y="140010"/>
                </a:lnTo>
                <a:close/>
                <a:moveTo>
                  <a:pt x="1739517" y="140010"/>
                </a:moveTo>
                <a:lnTo>
                  <a:pt x="1749362" y="144084"/>
                </a:lnTo>
                <a:cubicBezTo>
                  <a:pt x="1756375" y="148424"/>
                  <a:pt x="1763081" y="153215"/>
                  <a:pt x="1769483" y="158458"/>
                </a:cubicBezTo>
                <a:cubicBezTo>
                  <a:pt x="1775884" y="163702"/>
                  <a:pt x="1782285" y="169605"/>
                  <a:pt x="1788686" y="176168"/>
                </a:cubicBezTo>
                <a:cubicBezTo>
                  <a:pt x="1795087" y="182731"/>
                  <a:pt x="1802173" y="191707"/>
                  <a:pt x="1809943" y="203097"/>
                </a:cubicBezTo>
                <a:lnTo>
                  <a:pt x="1749882" y="249246"/>
                </a:lnTo>
                <a:cubicBezTo>
                  <a:pt x="1757904" y="251172"/>
                  <a:pt x="1766060" y="254206"/>
                  <a:pt x="1774351" y="258347"/>
                </a:cubicBezTo>
                <a:cubicBezTo>
                  <a:pt x="1782642" y="262489"/>
                  <a:pt x="1790503" y="267197"/>
                  <a:pt x="1797934" y="272471"/>
                </a:cubicBezTo>
                <a:cubicBezTo>
                  <a:pt x="1805364" y="277745"/>
                  <a:pt x="1812526" y="283824"/>
                  <a:pt x="1819417" y="290708"/>
                </a:cubicBezTo>
                <a:cubicBezTo>
                  <a:pt x="1826309" y="297592"/>
                  <a:pt x="1830677" y="305183"/>
                  <a:pt x="1832520" y="313482"/>
                </a:cubicBezTo>
                <a:lnTo>
                  <a:pt x="1832520" y="140010"/>
                </a:lnTo>
                <a:close/>
                <a:moveTo>
                  <a:pt x="1092034" y="140010"/>
                </a:moveTo>
                <a:cubicBezTo>
                  <a:pt x="1102274" y="138654"/>
                  <a:pt x="1112911" y="141153"/>
                  <a:pt x="1123947" y="147508"/>
                </a:cubicBezTo>
                <a:cubicBezTo>
                  <a:pt x="1134983" y="153863"/>
                  <a:pt x="1144536" y="161077"/>
                  <a:pt x="1152606" y="169150"/>
                </a:cubicBezTo>
                <a:cubicBezTo>
                  <a:pt x="1160677" y="177223"/>
                  <a:pt x="1167021" y="186393"/>
                  <a:pt x="1171641" y="196661"/>
                </a:cubicBezTo>
                <a:cubicBezTo>
                  <a:pt x="1176260" y="206930"/>
                  <a:pt x="1178569" y="218318"/>
                  <a:pt x="1178569" y="230828"/>
                </a:cubicBezTo>
                <a:cubicBezTo>
                  <a:pt x="1178569" y="236107"/>
                  <a:pt x="1178076" y="241412"/>
                  <a:pt x="1177090" y="246743"/>
                </a:cubicBezTo>
                <a:cubicBezTo>
                  <a:pt x="1185743" y="253254"/>
                  <a:pt x="1192962" y="260251"/>
                  <a:pt x="1198747" y="267733"/>
                </a:cubicBezTo>
                <a:cubicBezTo>
                  <a:pt x="1204532" y="275216"/>
                  <a:pt x="1206680" y="282064"/>
                  <a:pt x="1205191" y="288277"/>
                </a:cubicBezTo>
                <a:lnTo>
                  <a:pt x="1205191" y="140010"/>
                </a:lnTo>
                <a:close/>
                <a:moveTo>
                  <a:pt x="82384" y="140010"/>
                </a:moveTo>
                <a:cubicBezTo>
                  <a:pt x="92624" y="138654"/>
                  <a:pt x="103261" y="141153"/>
                  <a:pt x="114297" y="147508"/>
                </a:cubicBezTo>
                <a:cubicBezTo>
                  <a:pt x="125333" y="153863"/>
                  <a:pt x="134886" y="161077"/>
                  <a:pt x="142956" y="169150"/>
                </a:cubicBezTo>
                <a:cubicBezTo>
                  <a:pt x="151027" y="177223"/>
                  <a:pt x="157372" y="186393"/>
                  <a:pt x="161991" y="196661"/>
                </a:cubicBezTo>
                <a:cubicBezTo>
                  <a:pt x="166610" y="206930"/>
                  <a:pt x="168920" y="218318"/>
                  <a:pt x="168920" y="230828"/>
                </a:cubicBezTo>
                <a:cubicBezTo>
                  <a:pt x="168920" y="236107"/>
                  <a:pt x="168427" y="241412"/>
                  <a:pt x="167441" y="246743"/>
                </a:cubicBezTo>
                <a:cubicBezTo>
                  <a:pt x="176093" y="253254"/>
                  <a:pt x="183313" y="260251"/>
                  <a:pt x="189098" y="267733"/>
                </a:cubicBezTo>
                <a:cubicBezTo>
                  <a:pt x="194883" y="275216"/>
                  <a:pt x="197030" y="282064"/>
                  <a:pt x="195541" y="288277"/>
                </a:cubicBezTo>
                <a:lnTo>
                  <a:pt x="195541" y="140010"/>
                </a:lnTo>
                <a:close/>
                <a:moveTo>
                  <a:pt x="2429879" y="59652"/>
                </a:moveTo>
                <a:cubicBezTo>
                  <a:pt x="2442512" y="64684"/>
                  <a:pt x="2450684" y="71607"/>
                  <a:pt x="2454394" y="80419"/>
                </a:cubicBezTo>
                <a:cubicBezTo>
                  <a:pt x="2458104" y="89231"/>
                  <a:pt x="2460724" y="96706"/>
                  <a:pt x="2462255" y="102843"/>
                </a:cubicBezTo>
                <a:lnTo>
                  <a:pt x="2463549" y="106979"/>
                </a:lnTo>
                <a:lnTo>
                  <a:pt x="2494256" y="106979"/>
                </a:lnTo>
                <a:lnTo>
                  <a:pt x="2498436" y="106979"/>
                </a:lnTo>
                <a:lnTo>
                  <a:pt x="2657059" y="106979"/>
                </a:lnTo>
                <a:lnTo>
                  <a:pt x="2664554" y="106979"/>
                </a:lnTo>
                <a:lnTo>
                  <a:pt x="2913000" y="106979"/>
                </a:lnTo>
                <a:lnTo>
                  <a:pt x="2933559" y="140010"/>
                </a:lnTo>
                <a:lnTo>
                  <a:pt x="2893442" y="140010"/>
                </a:lnTo>
                <a:lnTo>
                  <a:pt x="2893442" y="391436"/>
                </a:lnTo>
                <a:lnTo>
                  <a:pt x="2857453" y="365569"/>
                </a:lnTo>
                <a:lnTo>
                  <a:pt x="2857453" y="263890"/>
                </a:lnTo>
                <a:cubicBezTo>
                  <a:pt x="2857453" y="262020"/>
                  <a:pt x="2856656" y="259057"/>
                  <a:pt x="2855061" y="255000"/>
                </a:cubicBezTo>
                <a:cubicBezTo>
                  <a:pt x="2853467" y="250943"/>
                  <a:pt x="2851327" y="246898"/>
                  <a:pt x="2848641" y="242864"/>
                </a:cubicBezTo>
                <a:cubicBezTo>
                  <a:pt x="2845955" y="238830"/>
                  <a:pt x="2843135" y="235469"/>
                  <a:pt x="2840183" y="232781"/>
                </a:cubicBezTo>
                <a:cubicBezTo>
                  <a:pt x="2837230" y="230093"/>
                  <a:pt x="2834662" y="228748"/>
                  <a:pt x="2832480" y="228748"/>
                </a:cubicBezTo>
                <a:cubicBezTo>
                  <a:pt x="2830703" y="228748"/>
                  <a:pt x="2828339" y="229688"/>
                  <a:pt x="2825389" y="231568"/>
                </a:cubicBezTo>
                <a:cubicBezTo>
                  <a:pt x="2822439" y="233447"/>
                  <a:pt x="2819040" y="236084"/>
                  <a:pt x="2815194" y="239479"/>
                </a:cubicBezTo>
                <a:cubicBezTo>
                  <a:pt x="2811348" y="242873"/>
                  <a:pt x="2807317" y="246917"/>
                  <a:pt x="2803101" y="251611"/>
                </a:cubicBezTo>
                <a:cubicBezTo>
                  <a:pt x="2798885" y="256305"/>
                  <a:pt x="2794383" y="261219"/>
                  <a:pt x="2789597" y="266355"/>
                </a:cubicBezTo>
                <a:cubicBezTo>
                  <a:pt x="2784775" y="271510"/>
                  <a:pt x="2780026" y="276591"/>
                  <a:pt x="2775351" y="281595"/>
                </a:cubicBezTo>
                <a:cubicBezTo>
                  <a:pt x="2770675" y="286599"/>
                  <a:pt x="2766070" y="291117"/>
                  <a:pt x="2761535" y="295148"/>
                </a:cubicBezTo>
                <a:cubicBezTo>
                  <a:pt x="2757001" y="299180"/>
                  <a:pt x="2752528" y="302574"/>
                  <a:pt x="2748116" y="305332"/>
                </a:cubicBezTo>
                <a:cubicBezTo>
                  <a:pt x="2743705" y="308089"/>
                  <a:pt x="2739325" y="309468"/>
                  <a:pt x="2734975" y="309468"/>
                </a:cubicBezTo>
                <a:cubicBezTo>
                  <a:pt x="2728936" y="309468"/>
                  <a:pt x="2722952" y="307132"/>
                  <a:pt x="2717023" y="302459"/>
                </a:cubicBezTo>
                <a:cubicBezTo>
                  <a:pt x="2711095" y="297785"/>
                  <a:pt x="2705774" y="292337"/>
                  <a:pt x="2701063" y="286113"/>
                </a:cubicBezTo>
                <a:cubicBezTo>
                  <a:pt x="2696351" y="279889"/>
                  <a:pt x="2692288" y="273278"/>
                  <a:pt x="2688872" y="266281"/>
                </a:cubicBezTo>
                <a:cubicBezTo>
                  <a:pt x="2685457" y="259284"/>
                  <a:pt x="2683393" y="251336"/>
                  <a:pt x="2682679" y="242437"/>
                </a:cubicBezTo>
                <a:lnTo>
                  <a:pt x="2711111" y="241119"/>
                </a:lnTo>
                <a:cubicBezTo>
                  <a:pt x="2713453" y="249993"/>
                  <a:pt x="2715892" y="255353"/>
                  <a:pt x="2718429" y="257199"/>
                </a:cubicBezTo>
                <a:cubicBezTo>
                  <a:pt x="2720966" y="259046"/>
                  <a:pt x="2721970" y="259969"/>
                  <a:pt x="2721441" y="259969"/>
                </a:cubicBezTo>
                <a:cubicBezTo>
                  <a:pt x="2722514" y="259969"/>
                  <a:pt x="2725694" y="257766"/>
                  <a:pt x="2730981" y="253360"/>
                </a:cubicBezTo>
                <a:cubicBezTo>
                  <a:pt x="2736268" y="248953"/>
                  <a:pt x="2741746" y="243686"/>
                  <a:pt x="2747416" y="237557"/>
                </a:cubicBezTo>
                <a:cubicBezTo>
                  <a:pt x="2753085" y="231428"/>
                  <a:pt x="2758052" y="225389"/>
                  <a:pt x="2762317" y="219439"/>
                </a:cubicBezTo>
                <a:cubicBezTo>
                  <a:pt x="2766582" y="213490"/>
                  <a:pt x="2768714" y="209455"/>
                  <a:pt x="2768714" y="207334"/>
                </a:cubicBezTo>
                <a:cubicBezTo>
                  <a:pt x="2768714" y="199446"/>
                  <a:pt x="2767528" y="193193"/>
                  <a:pt x="2765155" y="188573"/>
                </a:cubicBezTo>
                <a:cubicBezTo>
                  <a:pt x="2762783" y="183954"/>
                  <a:pt x="2759541" y="180222"/>
                  <a:pt x="2755430" y="177377"/>
                </a:cubicBezTo>
                <a:cubicBezTo>
                  <a:pt x="2751320" y="174532"/>
                  <a:pt x="2746199" y="172195"/>
                  <a:pt x="2740071" y="170367"/>
                </a:cubicBezTo>
                <a:cubicBezTo>
                  <a:pt x="2733941" y="168539"/>
                  <a:pt x="2728327" y="166952"/>
                  <a:pt x="2723228" y="165607"/>
                </a:cubicBezTo>
                <a:cubicBezTo>
                  <a:pt x="2716450" y="164251"/>
                  <a:pt x="2710014" y="162664"/>
                  <a:pt x="2703924" y="160846"/>
                </a:cubicBezTo>
                <a:cubicBezTo>
                  <a:pt x="2697834" y="159028"/>
                  <a:pt x="2691127" y="155878"/>
                  <a:pt x="2683804" y="151395"/>
                </a:cubicBezTo>
                <a:lnTo>
                  <a:pt x="2680861" y="140010"/>
                </a:lnTo>
                <a:lnTo>
                  <a:pt x="2675754" y="140010"/>
                </a:lnTo>
                <a:lnTo>
                  <a:pt x="2673289" y="140010"/>
                </a:lnTo>
                <a:cubicBezTo>
                  <a:pt x="2659332" y="142433"/>
                  <a:pt x="2645975" y="148028"/>
                  <a:pt x="2633219" y="156794"/>
                </a:cubicBezTo>
                <a:cubicBezTo>
                  <a:pt x="2620462" y="165561"/>
                  <a:pt x="2608238" y="178235"/>
                  <a:pt x="2596544" y="194817"/>
                </a:cubicBezTo>
                <a:cubicBezTo>
                  <a:pt x="2593176" y="200507"/>
                  <a:pt x="2590089" y="205982"/>
                  <a:pt x="2587285" y="211243"/>
                </a:cubicBezTo>
                <a:cubicBezTo>
                  <a:pt x="2584481" y="216504"/>
                  <a:pt x="2581964" y="222302"/>
                  <a:pt x="2579732" y="228637"/>
                </a:cubicBezTo>
                <a:cubicBezTo>
                  <a:pt x="2577501" y="234971"/>
                  <a:pt x="2575701" y="241832"/>
                  <a:pt x="2574333" y="249219"/>
                </a:cubicBezTo>
                <a:cubicBezTo>
                  <a:pt x="2572964" y="256606"/>
                  <a:pt x="2572280" y="265135"/>
                  <a:pt x="2572280" y="274805"/>
                </a:cubicBezTo>
                <a:cubicBezTo>
                  <a:pt x="2572280" y="281573"/>
                  <a:pt x="2573304" y="289026"/>
                  <a:pt x="2575354" y="297163"/>
                </a:cubicBezTo>
                <a:cubicBezTo>
                  <a:pt x="2577402" y="305300"/>
                  <a:pt x="2580260" y="313231"/>
                  <a:pt x="2583927" y="320957"/>
                </a:cubicBezTo>
                <a:cubicBezTo>
                  <a:pt x="2587593" y="328683"/>
                  <a:pt x="2592134" y="335772"/>
                  <a:pt x="2597549" y="342222"/>
                </a:cubicBezTo>
                <a:cubicBezTo>
                  <a:pt x="2600257" y="345447"/>
                  <a:pt x="2602500" y="348242"/>
                  <a:pt x="2604277" y="350608"/>
                </a:cubicBezTo>
                <a:lnTo>
                  <a:pt x="2605732" y="352756"/>
                </a:lnTo>
                <a:lnTo>
                  <a:pt x="2605310" y="345934"/>
                </a:lnTo>
                <a:cubicBezTo>
                  <a:pt x="2605310" y="337502"/>
                  <a:pt x="2607549" y="330189"/>
                  <a:pt x="2612027" y="323996"/>
                </a:cubicBezTo>
                <a:cubicBezTo>
                  <a:pt x="2616505" y="317803"/>
                  <a:pt x="2623682" y="314483"/>
                  <a:pt x="2633558" y="314036"/>
                </a:cubicBezTo>
                <a:cubicBezTo>
                  <a:pt x="2638040" y="314036"/>
                  <a:pt x="2642678" y="314989"/>
                  <a:pt x="2647469" y="316894"/>
                </a:cubicBezTo>
                <a:cubicBezTo>
                  <a:pt x="2652260" y="318799"/>
                  <a:pt x="2656334" y="321421"/>
                  <a:pt x="2659690" y="324759"/>
                </a:cubicBezTo>
                <a:cubicBezTo>
                  <a:pt x="2663046" y="328097"/>
                  <a:pt x="2665749" y="331989"/>
                  <a:pt x="2667801" y="336437"/>
                </a:cubicBezTo>
                <a:cubicBezTo>
                  <a:pt x="2669852" y="340884"/>
                  <a:pt x="2670878" y="345334"/>
                  <a:pt x="2670878" y="349786"/>
                </a:cubicBezTo>
                <a:cubicBezTo>
                  <a:pt x="2670878" y="353838"/>
                  <a:pt x="2670027" y="358020"/>
                  <a:pt x="2668325" y="362334"/>
                </a:cubicBezTo>
                <a:cubicBezTo>
                  <a:pt x="2666622" y="366648"/>
                  <a:pt x="2664009" y="370647"/>
                  <a:pt x="2660483" y="374332"/>
                </a:cubicBezTo>
                <a:cubicBezTo>
                  <a:pt x="2656958" y="378016"/>
                  <a:pt x="2652310" y="380966"/>
                  <a:pt x="2646540" y="383182"/>
                </a:cubicBezTo>
                <a:cubicBezTo>
                  <a:pt x="2640771" y="385398"/>
                  <a:pt x="2633973" y="386506"/>
                  <a:pt x="2626147" y="386506"/>
                </a:cubicBezTo>
                <a:cubicBezTo>
                  <a:pt x="2615656" y="386506"/>
                  <a:pt x="2605149" y="384014"/>
                  <a:pt x="2594626" y="379030"/>
                </a:cubicBezTo>
                <a:cubicBezTo>
                  <a:pt x="2584104" y="374047"/>
                  <a:pt x="2574662" y="366541"/>
                  <a:pt x="2566302" y="356514"/>
                </a:cubicBezTo>
                <a:cubicBezTo>
                  <a:pt x="2557942" y="346488"/>
                  <a:pt x="2551015" y="334017"/>
                  <a:pt x="2545523" y="319101"/>
                </a:cubicBezTo>
                <a:cubicBezTo>
                  <a:pt x="2540031" y="304185"/>
                  <a:pt x="2537118" y="286395"/>
                  <a:pt x="2536784" y="265731"/>
                </a:cubicBezTo>
                <a:cubicBezTo>
                  <a:pt x="2536143" y="235278"/>
                  <a:pt x="2541150" y="208929"/>
                  <a:pt x="2551809" y="186682"/>
                </a:cubicBezTo>
                <a:cubicBezTo>
                  <a:pt x="2562467" y="164436"/>
                  <a:pt x="2575738" y="148878"/>
                  <a:pt x="2591622" y="140010"/>
                </a:cubicBezTo>
                <a:lnTo>
                  <a:pt x="2519512" y="140010"/>
                </a:lnTo>
                <a:lnTo>
                  <a:pt x="2512959" y="140010"/>
                </a:lnTo>
                <a:lnTo>
                  <a:pt x="2465375" y="140010"/>
                </a:lnTo>
                <a:lnTo>
                  <a:pt x="2465375" y="391436"/>
                </a:lnTo>
                <a:lnTo>
                  <a:pt x="2429879" y="365569"/>
                </a:lnTo>
                <a:lnTo>
                  <a:pt x="2429879" y="172794"/>
                </a:lnTo>
                <a:cubicBezTo>
                  <a:pt x="2429879" y="171366"/>
                  <a:pt x="2429085" y="168918"/>
                  <a:pt x="2427495" y="165449"/>
                </a:cubicBezTo>
                <a:cubicBezTo>
                  <a:pt x="2425906" y="161980"/>
                  <a:pt x="2423864" y="158374"/>
                  <a:pt x="2421371" y="154630"/>
                </a:cubicBezTo>
                <a:cubicBezTo>
                  <a:pt x="2418878" y="150886"/>
                  <a:pt x="2416442" y="147616"/>
                  <a:pt x="2414065" y="144820"/>
                </a:cubicBezTo>
                <a:cubicBezTo>
                  <a:pt x="2411687" y="142024"/>
                  <a:pt x="2410021" y="140420"/>
                  <a:pt x="2409065" y="140010"/>
                </a:cubicBezTo>
                <a:lnTo>
                  <a:pt x="2399819" y="140010"/>
                </a:lnTo>
                <a:lnTo>
                  <a:pt x="2386427" y="140010"/>
                </a:lnTo>
                <a:lnTo>
                  <a:pt x="2275107" y="140010"/>
                </a:lnTo>
                <a:lnTo>
                  <a:pt x="2275107" y="141635"/>
                </a:lnTo>
                <a:cubicBezTo>
                  <a:pt x="2288069" y="143802"/>
                  <a:pt x="2300716" y="148103"/>
                  <a:pt x="2313049" y="154537"/>
                </a:cubicBezTo>
                <a:cubicBezTo>
                  <a:pt x="2325381" y="160972"/>
                  <a:pt x="2335634" y="168544"/>
                  <a:pt x="2343807" y="177254"/>
                </a:cubicBezTo>
                <a:cubicBezTo>
                  <a:pt x="2351979" y="185963"/>
                  <a:pt x="2358102" y="195337"/>
                  <a:pt x="2362175" y="205374"/>
                </a:cubicBezTo>
                <a:cubicBezTo>
                  <a:pt x="2366246" y="215411"/>
                  <a:pt x="2368283" y="225374"/>
                  <a:pt x="2368283" y="235265"/>
                </a:cubicBezTo>
                <a:cubicBezTo>
                  <a:pt x="2368283" y="240991"/>
                  <a:pt x="2367325" y="247429"/>
                  <a:pt x="2365410" y="254580"/>
                </a:cubicBezTo>
                <a:cubicBezTo>
                  <a:pt x="2363494" y="261731"/>
                  <a:pt x="2360661" y="268554"/>
                  <a:pt x="2356909" y="275047"/>
                </a:cubicBezTo>
                <a:cubicBezTo>
                  <a:pt x="2353158" y="281541"/>
                  <a:pt x="2348214" y="287115"/>
                  <a:pt x="2342077" y="291771"/>
                </a:cubicBezTo>
                <a:cubicBezTo>
                  <a:pt x="2335940" y="296426"/>
                  <a:pt x="2328697" y="298753"/>
                  <a:pt x="2320347" y="298753"/>
                </a:cubicBezTo>
                <a:cubicBezTo>
                  <a:pt x="2312387" y="298753"/>
                  <a:pt x="2304665" y="295840"/>
                  <a:pt x="2297180" y="290014"/>
                </a:cubicBezTo>
                <a:cubicBezTo>
                  <a:pt x="2289695" y="284188"/>
                  <a:pt x="2285953" y="275919"/>
                  <a:pt x="2285953" y="265207"/>
                </a:cubicBezTo>
                <a:cubicBezTo>
                  <a:pt x="2285953" y="261648"/>
                  <a:pt x="2286582" y="257885"/>
                  <a:pt x="2287840" y="253918"/>
                </a:cubicBezTo>
                <a:cubicBezTo>
                  <a:pt x="2289098" y="249951"/>
                  <a:pt x="2291119" y="246105"/>
                  <a:pt x="2293903" y="242379"/>
                </a:cubicBezTo>
                <a:cubicBezTo>
                  <a:pt x="2296686" y="238653"/>
                  <a:pt x="2300297" y="235532"/>
                  <a:pt x="2304737" y="233016"/>
                </a:cubicBezTo>
                <a:cubicBezTo>
                  <a:pt x="2309176" y="230500"/>
                  <a:pt x="2314226" y="229241"/>
                  <a:pt x="2319885" y="229241"/>
                </a:cubicBezTo>
                <a:cubicBezTo>
                  <a:pt x="2322976" y="229241"/>
                  <a:pt x="2326412" y="229870"/>
                  <a:pt x="2330192" y="231129"/>
                </a:cubicBezTo>
                <a:cubicBezTo>
                  <a:pt x="2333971" y="232387"/>
                  <a:pt x="2335553" y="233370"/>
                  <a:pt x="2334937" y="234079"/>
                </a:cubicBezTo>
                <a:cubicBezTo>
                  <a:pt x="2335476" y="232030"/>
                  <a:pt x="2335745" y="228833"/>
                  <a:pt x="2335745" y="224489"/>
                </a:cubicBezTo>
                <a:cubicBezTo>
                  <a:pt x="2335745" y="219482"/>
                  <a:pt x="2333915" y="214577"/>
                  <a:pt x="2330253" y="209776"/>
                </a:cubicBezTo>
                <a:cubicBezTo>
                  <a:pt x="2326591" y="204974"/>
                  <a:pt x="2321623" y="200700"/>
                  <a:pt x="2315348" y="196954"/>
                </a:cubicBezTo>
                <a:cubicBezTo>
                  <a:pt x="2309072" y="193208"/>
                  <a:pt x="2301943" y="190258"/>
                  <a:pt x="2293960" y="188103"/>
                </a:cubicBezTo>
                <a:lnTo>
                  <a:pt x="2275107" y="185490"/>
                </a:lnTo>
                <a:lnTo>
                  <a:pt x="2275107" y="390943"/>
                </a:lnTo>
                <a:lnTo>
                  <a:pt x="2250488" y="378041"/>
                </a:lnTo>
                <a:cubicBezTo>
                  <a:pt x="2248814" y="373028"/>
                  <a:pt x="2247425" y="368635"/>
                  <a:pt x="2246321" y="364861"/>
                </a:cubicBezTo>
                <a:cubicBezTo>
                  <a:pt x="2245217" y="361086"/>
                  <a:pt x="2243715" y="357032"/>
                  <a:pt x="2241815" y="352698"/>
                </a:cubicBezTo>
                <a:cubicBezTo>
                  <a:pt x="2242390" y="353263"/>
                  <a:pt x="2242005" y="353209"/>
                  <a:pt x="2240659" y="352536"/>
                </a:cubicBezTo>
                <a:cubicBezTo>
                  <a:pt x="2239987" y="352200"/>
                  <a:pt x="2239482" y="351236"/>
                  <a:pt x="2239146" y="349645"/>
                </a:cubicBezTo>
                <a:lnTo>
                  <a:pt x="2238766" y="344642"/>
                </a:lnTo>
                <a:lnTo>
                  <a:pt x="2238130" y="347622"/>
                </a:lnTo>
                <a:cubicBezTo>
                  <a:pt x="2237632" y="348511"/>
                  <a:pt x="2236967" y="348746"/>
                  <a:pt x="2236134" y="348326"/>
                </a:cubicBezTo>
                <a:cubicBezTo>
                  <a:pt x="2234467" y="347487"/>
                  <a:pt x="2232797" y="347067"/>
                  <a:pt x="2231123" y="347067"/>
                </a:cubicBezTo>
                <a:cubicBezTo>
                  <a:pt x="2228555" y="347067"/>
                  <a:pt x="2225466" y="349532"/>
                  <a:pt x="2221856" y="354462"/>
                </a:cubicBezTo>
                <a:cubicBezTo>
                  <a:pt x="2218246" y="359392"/>
                  <a:pt x="2216441" y="370081"/>
                  <a:pt x="2216441" y="386529"/>
                </a:cubicBezTo>
                <a:lnTo>
                  <a:pt x="2186530" y="369952"/>
                </a:lnTo>
                <a:cubicBezTo>
                  <a:pt x="2184188" y="356010"/>
                  <a:pt x="2180082" y="345341"/>
                  <a:pt x="2174209" y="337946"/>
                </a:cubicBezTo>
                <a:cubicBezTo>
                  <a:pt x="2168337" y="330551"/>
                  <a:pt x="2161857" y="326854"/>
                  <a:pt x="2154770" y="326854"/>
                </a:cubicBezTo>
                <a:cubicBezTo>
                  <a:pt x="2147560" y="326854"/>
                  <a:pt x="2141247" y="328129"/>
                  <a:pt x="2135829" y="330679"/>
                </a:cubicBezTo>
                <a:cubicBezTo>
                  <a:pt x="2130411" y="333228"/>
                  <a:pt x="2127702" y="337030"/>
                  <a:pt x="2127702" y="342083"/>
                </a:cubicBezTo>
                <a:cubicBezTo>
                  <a:pt x="2127702" y="346479"/>
                  <a:pt x="2127851" y="349188"/>
                  <a:pt x="2128149" y="350210"/>
                </a:cubicBezTo>
                <a:cubicBezTo>
                  <a:pt x="2128555" y="345629"/>
                  <a:pt x="2131420" y="341906"/>
                  <a:pt x="2136745" y="339040"/>
                </a:cubicBezTo>
                <a:cubicBezTo>
                  <a:pt x="2142071" y="336175"/>
                  <a:pt x="2147085" y="334742"/>
                  <a:pt x="2151790" y="334742"/>
                </a:cubicBezTo>
                <a:cubicBezTo>
                  <a:pt x="2162261" y="334742"/>
                  <a:pt x="2169491" y="337923"/>
                  <a:pt x="2173482" y="344286"/>
                </a:cubicBezTo>
                <a:cubicBezTo>
                  <a:pt x="2177471" y="350649"/>
                  <a:pt x="2179467" y="356660"/>
                  <a:pt x="2179467" y="362319"/>
                </a:cubicBezTo>
                <a:cubicBezTo>
                  <a:pt x="2179467" y="370427"/>
                  <a:pt x="2176110" y="376650"/>
                  <a:pt x="2169399" y="380987"/>
                </a:cubicBezTo>
                <a:cubicBezTo>
                  <a:pt x="2162687" y="385324"/>
                  <a:pt x="2155870" y="387492"/>
                  <a:pt x="2148947" y="387492"/>
                </a:cubicBezTo>
                <a:cubicBezTo>
                  <a:pt x="2133285" y="387492"/>
                  <a:pt x="2121309" y="382814"/>
                  <a:pt x="2113020" y="373457"/>
                </a:cubicBezTo>
                <a:cubicBezTo>
                  <a:pt x="2104732" y="364101"/>
                  <a:pt x="2100588" y="352356"/>
                  <a:pt x="2100588" y="338224"/>
                </a:cubicBezTo>
                <a:cubicBezTo>
                  <a:pt x="2100588" y="324620"/>
                  <a:pt x="2105015" y="313408"/>
                  <a:pt x="2113871" y="304588"/>
                </a:cubicBezTo>
                <a:cubicBezTo>
                  <a:pt x="2122728" y="295768"/>
                  <a:pt x="2134298" y="291358"/>
                  <a:pt x="2148585" y="291358"/>
                </a:cubicBezTo>
                <a:cubicBezTo>
                  <a:pt x="2150146" y="291358"/>
                  <a:pt x="2151772" y="291454"/>
                  <a:pt x="2153461" y="291644"/>
                </a:cubicBezTo>
                <a:cubicBezTo>
                  <a:pt x="2155151" y="291834"/>
                  <a:pt x="2157189" y="292080"/>
                  <a:pt x="2159577" y="292383"/>
                </a:cubicBezTo>
                <a:cubicBezTo>
                  <a:pt x="2160307" y="292357"/>
                  <a:pt x="2162378" y="293007"/>
                  <a:pt x="2165790" y="294332"/>
                </a:cubicBezTo>
                <a:cubicBezTo>
                  <a:pt x="2169202" y="295657"/>
                  <a:pt x="2173143" y="297744"/>
                  <a:pt x="2177610" y="300594"/>
                </a:cubicBezTo>
                <a:cubicBezTo>
                  <a:pt x="2182078" y="303445"/>
                  <a:pt x="2186688" y="307331"/>
                  <a:pt x="2191441" y="312253"/>
                </a:cubicBezTo>
                <a:cubicBezTo>
                  <a:pt x="2196194" y="317175"/>
                  <a:pt x="2198547" y="322458"/>
                  <a:pt x="2198501" y="328102"/>
                </a:cubicBezTo>
                <a:cubicBezTo>
                  <a:pt x="2198167" y="323578"/>
                  <a:pt x="2200643" y="319501"/>
                  <a:pt x="2205930" y="315873"/>
                </a:cubicBezTo>
                <a:cubicBezTo>
                  <a:pt x="2211217" y="312245"/>
                  <a:pt x="2215856" y="310380"/>
                  <a:pt x="2219846" y="310277"/>
                </a:cubicBezTo>
                <a:cubicBezTo>
                  <a:pt x="2208656" y="299935"/>
                  <a:pt x="2195622" y="290573"/>
                  <a:pt x="2180745" y="282192"/>
                </a:cubicBezTo>
                <a:cubicBezTo>
                  <a:pt x="2165868" y="273811"/>
                  <a:pt x="2149048" y="268278"/>
                  <a:pt x="2130283" y="265592"/>
                </a:cubicBezTo>
                <a:lnTo>
                  <a:pt x="2102390" y="226106"/>
                </a:lnTo>
                <a:lnTo>
                  <a:pt x="2239119" y="145825"/>
                </a:lnTo>
                <a:lnTo>
                  <a:pt x="2239119" y="140010"/>
                </a:lnTo>
                <a:lnTo>
                  <a:pt x="2104124" y="140010"/>
                </a:lnTo>
                <a:lnTo>
                  <a:pt x="2085898" y="106979"/>
                </a:lnTo>
                <a:lnTo>
                  <a:pt x="2365598" y="106979"/>
                </a:lnTo>
                <a:lnTo>
                  <a:pt x="2379260" y="106979"/>
                </a:lnTo>
                <a:lnTo>
                  <a:pt x="2415798" y="106979"/>
                </a:lnTo>
                <a:cubicBezTo>
                  <a:pt x="2419475" y="109683"/>
                  <a:pt x="2422655" y="112065"/>
                  <a:pt x="2425337" y="114126"/>
                </a:cubicBezTo>
                <a:lnTo>
                  <a:pt x="2429879" y="117743"/>
                </a:lnTo>
                <a:close/>
                <a:moveTo>
                  <a:pt x="3627900" y="2957"/>
                </a:moveTo>
                <a:lnTo>
                  <a:pt x="3654591" y="15822"/>
                </a:lnTo>
                <a:cubicBezTo>
                  <a:pt x="3653564" y="21332"/>
                  <a:pt x="3652744" y="25545"/>
                  <a:pt x="3652130" y="28462"/>
                </a:cubicBezTo>
                <a:cubicBezTo>
                  <a:pt x="3651516" y="31379"/>
                  <a:pt x="3651209" y="34044"/>
                  <a:pt x="3651209" y="36458"/>
                </a:cubicBezTo>
                <a:cubicBezTo>
                  <a:pt x="3651209" y="43812"/>
                  <a:pt x="3653945" y="49187"/>
                  <a:pt x="3659417" y="52584"/>
                </a:cubicBezTo>
                <a:cubicBezTo>
                  <a:pt x="3664889" y="55981"/>
                  <a:pt x="3673389" y="57680"/>
                  <a:pt x="3684918" y="57680"/>
                </a:cubicBezTo>
                <a:cubicBezTo>
                  <a:pt x="3695501" y="57680"/>
                  <a:pt x="3706024" y="57223"/>
                  <a:pt x="3716484" y="56309"/>
                </a:cubicBezTo>
                <a:cubicBezTo>
                  <a:pt x="3722616" y="55959"/>
                  <a:pt x="3728898" y="55608"/>
                  <a:pt x="3735330" y="55253"/>
                </a:cubicBezTo>
                <a:cubicBezTo>
                  <a:pt x="3741762" y="54899"/>
                  <a:pt x="3747343" y="54722"/>
                  <a:pt x="3752072" y="54722"/>
                </a:cubicBezTo>
                <a:cubicBezTo>
                  <a:pt x="3772147" y="54722"/>
                  <a:pt x="3787002" y="58741"/>
                  <a:pt x="3796638" y="66781"/>
                </a:cubicBezTo>
                <a:cubicBezTo>
                  <a:pt x="3806275" y="74820"/>
                  <a:pt x="3812366" y="84024"/>
                  <a:pt x="3814914" y="94392"/>
                </a:cubicBezTo>
                <a:lnTo>
                  <a:pt x="3814999" y="94985"/>
                </a:lnTo>
                <a:cubicBezTo>
                  <a:pt x="3814562" y="99787"/>
                  <a:pt x="3814187" y="103597"/>
                  <a:pt x="3813874" y="106417"/>
                </a:cubicBezTo>
                <a:lnTo>
                  <a:pt x="3813735" y="106979"/>
                </a:lnTo>
                <a:lnTo>
                  <a:pt x="3837281" y="106979"/>
                </a:lnTo>
                <a:lnTo>
                  <a:pt x="3846335" y="106979"/>
                </a:lnTo>
                <a:lnTo>
                  <a:pt x="4000615" y="106979"/>
                </a:lnTo>
                <a:lnTo>
                  <a:pt x="4007579" y="106979"/>
                </a:lnTo>
                <a:lnTo>
                  <a:pt x="4308474" y="106979"/>
                </a:lnTo>
                <a:lnTo>
                  <a:pt x="4329034" y="140010"/>
                </a:lnTo>
                <a:lnTo>
                  <a:pt x="4199492" y="140010"/>
                </a:lnTo>
                <a:lnTo>
                  <a:pt x="4199492" y="141635"/>
                </a:lnTo>
                <a:cubicBezTo>
                  <a:pt x="4212464" y="143807"/>
                  <a:pt x="4225056" y="148122"/>
                  <a:pt x="4237268" y="154580"/>
                </a:cubicBezTo>
                <a:cubicBezTo>
                  <a:pt x="4249480" y="161038"/>
                  <a:pt x="4259718" y="168579"/>
                  <a:pt x="4267983" y="177204"/>
                </a:cubicBezTo>
                <a:cubicBezTo>
                  <a:pt x="4276249" y="185828"/>
                  <a:pt x="4282429" y="195189"/>
                  <a:pt x="4286525" y="205285"/>
                </a:cubicBezTo>
                <a:cubicBezTo>
                  <a:pt x="4290620" y="215381"/>
                  <a:pt x="4292668" y="225374"/>
                  <a:pt x="4292668" y="235265"/>
                </a:cubicBezTo>
                <a:cubicBezTo>
                  <a:pt x="4292668" y="240991"/>
                  <a:pt x="4291710" y="247429"/>
                  <a:pt x="4289795" y="254580"/>
                </a:cubicBezTo>
                <a:cubicBezTo>
                  <a:pt x="4287879" y="261731"/>
                  <a:pt x="4285046" y="268554"/>
                  <a:pt x="4281294" y="275047"/>
                </a:cubicBezTo>
                <a:cubicBezTo>
                  <a:pt x="4277543" y="281541"/>
                  <a:pt x="4272599" y="287115"/>
                  <a:pt x="4266462" y="291771"/>
                </a:cubicBezTo>
                <a:cubicBezTo>
                  <a:pt x="4260326" y="296426"/>
                  <a:pt x="4253082" y="298753"/>
                  <a:pt x="4244732" y="298753"/>
                </a:cubicBezTo>
                <a:cubicBezTo>
                  <a:pt x="4236772" y="298753"/>
                  <a:pt x="4229050" y="295840"/>
                  <a:pt x="4221565" y="290014"/>
                </a:cubicBezTo>
                <a:cubicBezTo>
                  <a:pt x="4214080" y="284188"/>
                  <a:pt x="4210338" y="275919"/>
                  <a:pt x="4210338" y="265207"/>
                </a:cubicBezTo>
                <a:cubicBezTo>
                  <a:pt x="4210338" y="261648"/>
                  <a:pt x="4210967" y="257885"/>
                  <a:pt x="4212225" y="253918"/>
                </a:cubicBezTo>
                <a:cubicBezTo>
                  <a:pt x="4213483" y="249951"/>
                  <a:pt x="4215504" y="246105"/>
                  <a:pt x="4218288" y="242379"/>
                </a:cubicBezTo>
                <a:cubicBezTo>
                  <a:pt x="4221071" y="238653"/>
                  <a:pt x="4224682" y="235532"/>
                  <a:pt x="4229122" y="233016"/>
                </a:cubicBezTo>
                <a:cubicBezTo>
                  <a:pt x="4233561" y="230500"/>
                  <a:pt x="4238611" y="229241"/>
                  <a:pt x="4244270" y="229241"/>
                </a:cubicBezTo>
                <a:cubicBezTo>
                  <a:pt x="4247449" y="229241"/>
                  <a:pt x="4250803" y="229863"/>
                  <a:pt x="4254334" y="231105"/>
                </a:cubicBezTo>
                <a:cubicBezTo>
                  <a:pt x="4257864" y="232348"/>
                  <a:pt x="4259491" y="233339"/>
                  <a:pt x="4259214" y="234079"/>
                </a:cubicBezTo>
                <a:cubicBezTo>
                  <a:pt x="4259825" y="232030"/>
                  <a:pt x="4260130" y="228833"/>
                  <a:pt x="4260130" y="224489"/>
                </a:cubicBezTo>
                <a:cubicBezTo>
                  <a:pt x="4260130" y="219482"/>
                  <a:pt x="4258300" y="214577"/>
                  <a:pt x="4254638" y="209776"/>
                </a:cubicBezTo>
                <a:cubicBezTo>
                  <a:pt x="4250976" y="204974"/>
                  <a:pt x="4246008" y="200700"/>
                  <a:pt x="4239733" y="196954"/>
                </a:cubicBezTo>
                <a:cubicBezTo>
                  <a:pt x="4233458" y="193208"/>
                  <a:pt x="4226328" y="190258"/>
                  <a:pt x="4218345" y="188103"/>
                </a:cubicBezTo>
                <a:lnTo>
                  <a:pt x="4199492" y="185490"/>
                </a:lnTo>
                <a:lnTo>
                  <a:pt x="4199453" y="390943"/>
                </a:lnTo>
                <a:lnTo>
                  <a:pt x="4174257" y="377894"/>
                </a:lnTo>
                <a:cubicBezTo>
                  <a:pt x="4162944" y="341654"/>
                  <a:pt x="4147033" y="314754"/>
                  <a:pt x="4126525" y="297194"/>
                </a:cubicBezTo>
                <a:cubicBezTo>
                  <a:pt x="4106017" y="279633"/>
                  <a:pt x="4082049" y="269056"/>
                  <a:pt x="4054621" y="265461"/>
                </a:cubicBezTo>
                <a:lnTo>
                  <a:pt x="4026713" y="225991"/>
                </a:lnTo>
                <a:lnTo>
                  <a:pt x="4163504" y="145795"/>
                </a:lnTo>
                <a:lnTo>
                  <a:pt x="4163504" y="140010"/>
                </a:lnTo>
                <a:lnTo>
                  <a:pt x="4028139" y="140010"/>
                </a:lnTo>
                <a:lnTo>
                  <a:pt x="4018841" y="140010"/>
                </a:lnTo>
                <a:lnTo>
                  <a:pt x="4016314" y="140010"/>
                </a:lnTo>
                <a:cubicBezTo>
                  <a:pt x="4002357" y="142433"/>
                  <a:pt x="3989000" y="148028"/>
                  <a:pt x="3976244" y="156794"/>
                </a:cubicBezTo>
                <a:cubicBezTo>
                  <a:pt x="3963487" y="165561"/>
                  <a:pt x="3951263" y="178235"/>
                  <a:pt x="3939569" y="194817"/>
                </a:cubicBezTo>
                <a:cubicBezTo>
                  <a:pt x="3936201" y="200507"/>
                  <a:pt x="3933114" y="205982"/>
                  <a:pt x="3930310" y="211243"/>
                </a:cubicBezTo>
                <a:cubicBezTo>
                  <a:pt x="3927506" y="216504"/>
                  <a:pt x="3924989" y="222302"/>
                  <a:pt x="3922757" y="228637"/>
                </a:cubicBezTo>
                <a:cubicBezTo>
                  <a:pt x="3920526" y="234971"/>
                  <a:pt x="3918726" y="241832"/>
                  <a:pt x="3917358" y="249219"/>
                </a:cubicBezTo>
                <a:cubicBezTo>
                  <a:pt x="3915989" y="256606"/>
                  <a:pt x="3915305" y="265135"/>
                  <a:pt x="3915305" y="274805"/>
                </a:cubicBezTo>
                <a:cubicBezTo>
                  <a:pt x="3915305" y="281573"/>
                  <a:pt x="3916329" y="289026"/>
                  <a:pt x="3918379" y="297163"/>
                </a:cubicBezTo>
                <a:cubicBezTo>
                  <a:pt x="3920427" y="305300"/>
                  <a:pt x="3923285" y="313231"/>
                  <a:pt x="3926952" y="320957"/>
                </a:cubicBezTo>
                <a:cubicBezTo>
                  <a:pt x="3930618" y="328683"/>
                  <a:pt x="3935159" y="335772"/>
                  <a:pt x="3940574" y="342222"/>
                </a:cubicBezTo>
                <a:cubicBezTo>
                  <a:pt x="3943282" y="345447"/>
                  <a:pt x="3945525" y="348242"/>
                  <a:pt x="3947302" y="350608"/>
                </a:cubicBezTo>
                <a:lnTo>
                  <a:pt x="3948757" y="352756"/>
                </a:lnTo>
                <a:lnTo>
                  <a:pt x="3948335" y="345934"/>
                </a:lnTo>
                <a:cubicBezTo>
                  <a:pt x="3948335" y="337502"/>
                  <a:pt x="3950574" y="330189"/>
                  <a:pt x="3955052" y="323996"/>
                </a:cubicBezTo>
                <a:cubicBezTo>
                  <a:pt x="3959530" y="317803"/>
                  <a:pt x="3966707" y="314483"/>
                  <a:pt x="3976583" y="314036"/>
                </a:cubicBezTo>
                <a:cubicBezTo>
                  <a:pt x="3981065" y="314036"/>
                  <a:pt x="3985703" y="314989"/>
                  <a:pt x="3990494" y="316894"/>
                </a:cubicBezTo>
                <a:cubicBezTo>
                  <a:pt x="3995285" y="318799"/>
                  <a:pt x="3999359" y="321421"/>
                  <a:pt x="4002715" y="324759"/>
                </a:cubicBezTo>
                <a:cubicBezTo>
                  <a:pt x="4006071" y="328097"/>
                  <a:pt x="4008774" y="331989"/>
                  <a:pt x="4010826" y="336437"/>
                </a:cubicBezTo>
                <a:cubicBezTo>
                  <a:pt x="4012877" y="340884"/>
                  <a:pt x="4013903" y="345334"/>
                  <a:pt x="4013903" y="349786"/>
                </a:cubicBezTo>
                <a:cubicBezTo>
                  <a:pt x="4013903" y="353838"/>
                  <a:pt x="4013052" y="358020"/>
                  <a:pt x="4011350" y="362334"/>
                </a:cubicBezTo>
                <a:cubicBezTo>
                  <a:pt x="4009647" y="366648"/>
                  <a:pt x="4007034" y="370647"/>
                  <a:pt x="4003508" y="374332"/>
                </a:cubicBezTo>
                <a:cubicBezTo>
                  <a:pt x="3999983" y="378016"/>
                  <a:pt x="3995335" y="380966"/>
                  <a:pt x="3989565" y="383182"/>
                </a:cubicBezTo>
                <a:cubicBezTo>
                  <a:pt x="3983796" y="385398"/>
                  <a:pt x="3976998" y="386506"/>
                  <a:pt x="3969172" y="386506"/>
                </a:cubicBezTo>
                <a:cubicBezTo>
                  <a:pt x="3958681" y="386506"/>
                  <a:pt x="3948174" y="384014"/>
                  <a:pt x="3937651" y="379030"/>
                </a:cubicBezTo>
                <a:cubicBezTo>
                  <a:pt x="3927129" y="374047"/>
                  <a:pt x="3917687" y="366541"/>
                  <a:pt x="3909327" y="356514"/>
                </a:cubicBezTo>
                <a:cubicBezTo>
                  <a:pt x="3900967" y="346488"/>
                  <a:pt x="3894040" y="334017"/>
                  <a:pt x="3888548" y="319101"/>
                </a:cubicBezTo>
                <a:cubicBezTo>
                  <a:pt x="3883056" y="304185"/>
                  <a:pt x="3880143" y="286395"/>
                  <a:pt x="3879809" y="265731"/>
                </a:cubicBezTo>
                <a:cubicBezTo>
                  <a:pt x="3879168" y="235278"/>
                  <a:pt x="3884175" y="208929"/>
                  <a:pt x="3894834" y="186682"/>
                </a:cubicBezTo>
                <a:cubicBezTo>
                  <a:pt x="3905493" y="164436"/>
                  <a:pt x="3918763" y="148878"/>
                  <a:pt x="3934647" y="140010"/>
                </a:cubicBezTo>
                <a:lnTo>
                  <a:pt x="3865268" y="140010"/>
                </a:lnTo>
                <a:lnTo>
                  <a:pt x="3855984" y="140010"/>
                </a:lnTo>
                <a:lnTo>
                  <a:pt x="3633937" y="140010"/>
                </a:lnTo>
                <a:lnTo>
                  <a:pt x="3627669" y="140010"/>
                </a:lnTo>
                <a:lnTo>
                  <a:pt x="3579800" y="140010"/>
                </a:lnTo>
                <a:lnTo>
                  <a:pt x="3579800" y="391436"/>
                </a:lnTo>
                <a:lnTo>
                  <a:pt x="3544304" y="365569"/>
                </a:lnTo>
                <a:lnTo>
                  <a:pt x="3544304" y="172794"/>
                </a:lnTo>
                <a:cubicBezTo>
                  <a:pt x="3544304" y="171366"/>
                  <a:pt x="3543510" y="168918"/>
                  <a:pt x="3541920" y="165449"/>
                </a:cubicBezTo>
                <a:cubicBezTo>
                  <a:pt x="3540331" y="161980"/>
                  <a:pt x="3538289" y="158374"/>
                  <a:pt x="3535796" y="154630"/>
                </a:cubicBezTo>
                <a:cubicBezTo>
                  <a:pt x="3533303" y="150886"/>
                  <a:pt x="3530867" y="147616"/>
                  <a:pt x="3528490" y="144820"/>
                </a:cubicBezTo>
                <a:cubicBezTo>
                  <a:pt x="3526112" y="142024"/>
                  <a:pt x="3524446" y="140420"/>
                  <a:pt x="3523490" y="140010"/>
                </a:cubicBezTo>
                <a:lnTo>
                  <a:pt x="3517493" y="140010"/>
                </a:lnTo>
                <a:lnTo>
                  <a:pt x="3500852" y="140010"/>
                </a:lnTo>
                <a:lnTo>
                  <a:pt x="3475927" y="140010"/>
                </a:lnTo>
                <a:lnTo>
                  <a:pt x="3475927" y="390943"/>
                </a:lnTo>
                <a:lnTo>
                  <a:pt x="3451192" y="377925"/>
                </a:lnTo>
                <a:cubicBezTo>
                  <a:pt x="3445867" y="359941"/>
                  <a:pt x="3438825" y="344458"/>
                  <a:pt x="3430067" y="331476"/>
                </a:cubicBezTo>
                <a:cubicBezTo>
                  <a:pt x="3421309" y="318494"/>
                  <a:pt x="3411502" y="307584"/>
                  <a:pt x="3400649" y="298746"/>
                </a:cubicBezTo>
                <a:cubicBezTo>
                  <a:pt x="3389796" y="289908"/>
                  <a:pt x="3377860" y="282822"/>
                  <a:pt x="3364842" y="277489"/>
                </a:cubicBezTo>
                <a:cubicBezTo>
                  <a:pt x="3351824" y="272156"/>
                  <a:pt x="3337989" y="268465"/>
                  <a:pt x="3323338" y="266416"/>
                </a:cubicBezTo>
                <a:lnTo>
                  <a:pt x="3293481" y="226445"/>
                </a:lnTo>
                <a:lnTo>
                  <a:pt x="3439939" y="145209"/>
                </a:lnTo>
                <a:lnTo>
                  <a:pt x="3439939" y="140010"/>
                </a:lnTo>
                <a:lnTo>
                  <a:pt x="3285984" y="140010"/>
                </a:lnTo>
                <a:lnTo>
                  <a:pt x="3284646" y="140010"/>
                </a:lnTo>
                <a:lnTo>
                  <a:pt x="3245867" y="140010"/>
                </a:lnTo>
                <a:lnTo>
                  <a:pt x="3245867" y="391436"/>
                </a:lnTo>
                <a:lnTo>
                  <a:pt x="3209878" y="365569"/>
                </a:lnTo>
                <a:lnTo>
                  <a:pt x="3209878" y="263890"/>
                </a:lnTo>
                <a:cubicBezTo>
                  <a:pt x="3209878" y="262020"/>
                  <a:pt x="3209081" y="259057"/>
                  <a:pt x="3207486" y="255000"/>
                </a:cubicBezTo>
                <a:cubicBezTo>
                  <a:pt x="3205892" y="250943"/>
                  <a:pt x="3203752" y="246898"/>
                  <a:pt x="3201066" y="242864"/>
                </a:cubicBezTo>
                <a:cubicBezTo>
                  <a:pt x="3198380" y="238830"/>
                  <a:pt x="3195560" y="235469"/>
                  <a:pt x="3192608" y="232781"/>
                </a:cubicBezTo>
                <a:cubicBezTo>
                  <a:pt x="3189655" y="230093"/>
                  <a:pt x="3187087" y="228748"/>
                  <a:pt x="3184905" y="228748"/>
                </a:cubicBezTo>
                <a:cubicBezTo>
                  <a:pt x="3183128" y="228748"/>
                  <a:pt x="3180764" y="229688"/>
                  <a:pt x="3177814" y="231568"/>
                </a:cubicBezTo>
                <a:cubicBezTo>
                  <a:pt x="3174864" y="233447"/>
                  <a:pt x="3171466" y="236084"/>
                  <a:pt x="3167619" y="239479"/>
                </a:cubicBezTo>
                <a:cubicBezTo>
                  <a:pt x="3163773" y="242873"/>
                  <a:pt x="3159742" y="246917"/>
                  <a:pt x="3155526" y="251611"/>
                </a:cubicBezTo>
                <a:cubicBezTo>
                  <a:pt x="3151310" y="256305"/>
                  <a:pt x="3146808" y="261219"/>
                  <a:pt x="3142022" y="266355"/>
                </a:cubicBezTo>
                <a:cubicBezTo>
                  <a:pt x="3137200" y="271510"/>
                  <a:pt x="3132451" y="276591"/>
                  <a:pt x="3127776" y="281595"/>
                </a:cubicBezTo>
                <a:cubicBezTo>
                  <a:pt x="3123100" y="286599"/>
                  <a:pt x="3118495" y="291117"/>
                  <a:pt x="3113960" y="295148"/>
                </a:cubicBezTo>
                <a:cubicBezTo>
                  <a:pt x="3109426" y="299180"/>
                  <a:pt x="3104953" y="302574"/>
                  <a:pt x="3100541" y="305332"/>
                </a:cubicBezTo>
                <a:cubicBezTo>
                  <a:pt x="3096130" y="308089"/>
                  <a:pt x="3091750" y="309468"/>
                  <a:pt x="3087400" y="309468"/>
                </a:cubicBezTo>
                <a:cubicBezTo>
                  <a:pt x="3081361" y="309468"/>
                  <a:pt x="3075377" y="307132"/>
                  <a:pt x="3069448" y="302459"/>
                </a:cubicBezTo>
                <a:cubicBezTo>
                  <a:pt x="3063520" y="297785"/>
                  <a:pt x="3058199" y="292337"/>
                  <a:pt x="3053488" y="286113"/>
                </a:cubicBezTo>
                <a:cubicBezTo>
                  <a:pt x="3048776" y="279889"/>
                  <a:pt x="3044713" y="273278"/>
                  <a:pt x="3041298" y="266281"/>
                </a:cubicBezTo>
                <a:cubicBezTo>
                  <a:pt x="3037882" y="259284"/>
                  <a:pt x="3035818" y="251336"/>
                  <a:pt x="3035105" y="242437"/>
                </a:cubicBezTo>
                <a:lnTo>
                  <a:pt x="3063536" y="241119"/>
                </a:lnTo>
                <a:cubicBezTo>
                  <a:pt x="3065878" y="249993"/>
                  <a:pt x="3068317" y="255353"/>
                  <a:pt x="3070854" y="257199"/>
                </a:cubicBezTo>
                <a:cubicBezTo>
                  <a:pt x="3073391" y="259046"/>
                  <a:pt x="3074395" y="259969"/>
                  <a:pt x="3073866" y="259969"/>
                </a:cubicBezTo>
                <a:cubicBezTo>
                  <a:pt x="3074939" y="259969"/>
                  <a:pt x="3078119" y="257766"/>
                  <a:pt x="3083406" y="253360"/>
                </a:cubicBezTo>
                <a:cubicBezTo>
                  <a:pt x="3088693" y="248953"/>
                  <a:pt x="3094171" y="243686"/>
                  <a:pt x="3099841" y="237557"/>
                </a:cubicBezTo>
                <a:cubicBezTo>
                  <a:pt x="3105510" y="231428"/>
                  <a:pt x="3110477" y="225389"/>
                  <a:pt x="3114742" y="219439"/>
                </a:cubicBezTo>
                <a:cubicBezTo>
                  <a:pt x="3119007" y="213490"/>
                  <a:pt x="3121139" y="209455"/>
                  <a:pt x="3121139" y="207334"/>
                </a:cubicBezTo>
                <a:cubicBezTo>
                  <a:pt x="3121139" y="199446"/>
                  <a:pt x="3119953" y="193193"/>
                  <a:pt x="3117580" y="188573"/>
                </a:cubicBezTo>
                <a:cubicBezTo>
                  <a:pt x="3115208" y="183954"/>
                  <a:pt x="3111966" y="180222"/>
                  <a:pt x="3107855" y="177377"/>
                </a:cubicBezTo>
                <a:cubicBezTo>
                  <a:pt x="3103745" y="174532"/>
                  <a:pt x="3098624" y="172195"/>
                  <a:pt x="3092496" y="170367"/>
                </a:cubicBezTo>
                <a:cubicBezTo>
                  <a:pt x="3086366" y="168539"/>
                  <a:pt x="3080752" y="166952"/>
                  <a:pt x="3075653" y="165607"/>
                </a:cubicBezTo>
                <a:cubicBezTo>
                  <a:pt x="3068875" y="164251"/>
                  <a:pt x="3062439" y="162664"/>
                  <a:pt x="3056349" y="160846"/>
                </a:cubicBezTo>
                <a:cubicBezTo>
                  <a:pt x="3050259" y="159028"/>
                  <a:pt x="3043552" y="155878"/>
                  <a:pt x="3036229" y="151395"/>
                </a:cubicBezTo>
                <a:lnTo>
                  <a:pt x="3033287" y="140010"/>
                </a:lnTo>
                <a:lnTo>
                  <a:pt x="3028179" y="140010"/>
                </a:lnTo>
                <a:lnTo>
                  <a:pt x="3009484" y="106979"/>
                </a:lnTo>
                <a:lnTo>
                  <a:pt x="3265425" y="106979"/>
                </a:lnTo>
                <a:lnTo>
                  <a:pt x="3274157" y="121008"/>
                </a:lnTo>
                <a:lnTo>
                  <a:pt x="3266412" y="106979"/>
                </a:lnTo>
                <a:lnTo>
                  <a:pt x="3480023" y="106979"/>
                </a:lnTo>
                <a:lnTo>
                  <a:pt x="3495870" y="106979"/>
                </a:lnTo>
                <a:lnTo>
                  <a:pt x="3530223" y="106979"/>
                </a:lnTo>
                <a:cubicBezTo>
                  <a:pt x="3533900" y="109683"/>
                  <a:pt x="3537080" y="112065"/>
                  <a:pt x="3539762" y="114126"/>
                </a:cubicBezTo>
                <a:lnTo>
                  <a:pt x="3544304" y="117743"/>
                </a:lnTo>
                <a:lnTo>
                  <a:pt x="3544304" y="59652"/>
                </a:lnTo>
                <a:cubicBezTo>
                  <a:pt x="3556937" y="64684"/>
                  <a:pt x="3565109" y="71607"/>
                  <a:pt x="3568819" y="80419"/>
                </a:cubicBezTo>
                <a:cubicBezTo>
                  <a:pt x="3572529" y="89231"/>
                  <a:pt x="3575149" y="96706"/>
                  <a:pt x="3576680" y="102843"/>
                </a:cubicBezTo>
                <a:lnTo>
                  <a:pt x="3577974" y="106979"/>
                </a:lnTo>
                <a:lnTo>
                  <a:pt x="3609436" y="106979"/>
                </a:lnTo>
                <a:lnTo>
                  <a:pt x="3612861" y="106979"/>
                </a:lnTo>
                <a:lnTo>
                  <a:pt x="3784949" y="106979"/>
                </a:lnTo>
                <a:cubicBezTo>
                  <a:pt x="3785514" y="106825"/>
                  <a:pt x="3785796" y="106864"/>
                  <a:pt x="3785796" y="107095"/>
                </a:cubicBezTo>
                <a:cubicBezTo>
                  <a:pt x="3785796" y="104676"/>
                  <a:pt x="3785020" y="102691"/>
                  <a:pt x="3783466" y="101140"/>
                </a:cubicBezTo>
                <a:cubicBezTo>
                  <a:pt x="3781913" y="99589"/>
                  <a:pt x="3779607" y="98190"/>
                  <a:pt x="3776549" y="96942"/>
                </a:cubicBezTo>
                <a:cubicBezTo>
                  <a:pt x="3773491" y="95694"/>
                  <a:pt x="3770002" y="94843"/>
                  <a:pt x="3766080" y="94388"/>
                </a:cubicBezTo>
                <a:cubicBezTo>
                  <a:pt x="3762160" y="93934"/>
                  <a:pt x="3758305" y="93707"/>
                  <a:pt x="3754515" y="93707"/>
                </a:cubicBezTo>
                <a:cubicBezTo>
                  <a:pt x="3750822" y="93707"/>
                  <a:pt x="3746014" y="93863"/>
                  <a:pt x="3740091" y="94177"/>
                </a:cubicBezTo>
                <a:cubicBezTo>
                  <a:pt x="3734167" y="94490"/>
                  <a:pt x="3727880" y="94978"/>
                  <a:pt x="3721229" y="95640"/>
                </a:cubicBezTo>
                <a:cubicBezTo>
                  <a:pt x="3714960" y="96277"/>
                  <a:pt x="3708846" y="96765"/>
                  <a:pt x="3702889" y="97104"/>
                </a:cubicBezTo>
                <a:cubicBezTo>
                  <a:pt x="3696932" y="97443"/>
                  <a:pt x="3691930" y="97612"/>
                  <a:pt x="3687883" y="97612"/>
                </a:cubicBezTo>
                <a:cubicBezTo>
                  <a:pt x="3680191" y="97612"/>
                  <a:pt x="3672467" y="96314"/>
                  <a:pt x="3664713" y="93718"/>
                </a:cubicBezTo>
                <a:cubicBezTo>
                  <a:pt x="3656958" y="91122"/>
                  <a:pt x="3649941" y="87374"/>
                  <a:pt x="3643660" y="82472"/>
                </a:cubicBezTo>
                <a:cubicBezTo>
                  <a:pt x="3637380" y="77570"/>
                  <a:pt x="3632220" y="71329"/>
                  <a:pt x="3628181" y="63750"/>
                </a:cubicBezTo>
                <a:cubicBezTo>
                  <a:pt x="3624142" y="56170"/>
                  <a:pt x="3622123" y="47563"/>
                  <a:pt x="3622123" y="37929"/>
                </a:cubicBezTo>
                <a:cubicBezTo>
                  <a:pt x="3622123" y="31751"/>
                  <a:pt x="3624048" y="20094"/>
                  <a:pt x="3627900" y="2957"/>
                </a:cubicBezTo>
                <a:close/>
                <a:moveTo>
                  <a:pt x="1431543" y="0"/>
                </a:moveTo>
                <a:cubicBezTo>
                  <a:pt x="1444864" y="0"/>
                  <a:pt x="1457295" y="1426"/>
                  <a:pt x="1468837" y="4279"/>
                </a:cubicBezTo>
                <a:cubicBezTo>
                  <a:pt x="1480378" y="7131"/>
                  <a:pt x="1491614" y="11301"/>
                  <a:pt x="1502541" y="16788"/>
                </a:cubicBezTo>
                <a:cubicBezTo>
                  <a:pt x="1513469" y="22275"/>
                  <a:pt x="1524503" y="28847"/>
                  <a:pt x="1535641" y="36504"/>
                </a:cubicBezTo>
                <a:cubicBezTo>
                  <a:pt x="1546780" y="44161"/>
                  <a:pt x="1559323" y="53217"/>
                  <a:pt x="1573270" y="63673"/>
                </a:cubicBezTo>
                <a:lnTo>
                  <a:pt x="1573270" y="90703"/>
                </a:lnTo>
                <a:cubicBezTo>
                  <a:pt x="1557289" y="83282"/>
                  <a:pt x="1544534" y="76682"/>
                  <a:pt x="1535006" y="70902"/>
                </a:cubicBezTo>
                <a:cubicBezTo>
                  <a:pt x="1525477" y="65122"/>
                  <a:pt x="1515730" y="59939"/>
                  <a:pt x="1505765" y="55353"/>
                </a:cubicBezTo>
                <a:cubicBezTo>
                  <a:pt x="1495800" y="50768"/>
                  <a:pt x="1485701" y="47215"/>
                  <a:pt x="1475469" y="44696"/>
                </a:cubicBezTo>
                <a:cubicBezTo>
                  <a:pt x="1465237" y="42177"/>
                  <a:pt x="1454783" y="40918"/>
                  <a:pt x="1444106" y="40918"/>
                </a:cubicBezTo>
                <a:cubicBezTo>
                  <a:pt x="1424746" y="40918"/>
                  <a:pt x="1406991" y="45072"/>
                  <a:pt x="1390840" y="53381"/>
                </a:cubicBezTo>
                <a:cubicBezTo>
                  <a:pt x="1374689" y="61690"/>
                  <a:pt x="1359930" y="73866"/>
                  <a:pt x="1346563" y="89909"/>
                </a:cubicBezTo>
                <a:lnTo>
                  <a:pt x="1359119" y="106979"/>
                </a:lnTo>
                <a:lnTo>
                  <a:pt x="1390234" y="106979"/>
                </a:lnTo>
                <a:lnTo>
                  <a:pt x="1405291" y="106979"/>
                </a:lnTo>
                <a:lnTo>
                  <a:pt x="1647401" y="106979"/>
                </a:lnTo>
                <a:lnTo>
                  <a:pt x="1649525" y="106979"/>
                </a:lnTo>
                <a:lnTo>
                  <a:pt x="1870297" y="106979"/>
                </a:lnTo>
                <a:lnTo>
                  <a:pt x="1888020" y="106979"/>
                </a:lnTo>
                <a:lnTo>
                  <a:pt x="1920498" y="106979"/>
                </a:lnTo>
                <a:cubicBezTo>
                  <a:pt x="1924175" y="109683"/>
                  <a:pt x="1927355" y="112065"/>
                  <a:pt x="1930037" y="114126"/>
                </a:cubicBezTo>
                <a:lnTo>
                  <a:pt x="1934579" y="117742"/>
                </a:lnTo>
                <a:lnTo>
                  <a:pt x="1934579" y="59652"/>
                </a:lnTo>
                <a:cubicBezTo>
                  <a:pt x="1947212" y="64684"/>
                  <a:pt x="1955384" y="71607"/>
                  <a:pt x="1959094" y="80419"/>
                </a:cubicBezTo>
                <a:cubicBezTo>
                  <a:pt x="1962804" y="89231"/>
                  <a:pt x="1965424" y="96706"/>
                  <a:pt x="1966955" y="102843"/>
                </a:cubicBezTo>
                <a:lnTo>
                  <a:pt x="1968249" y="106979"/>
                </a:lnTo>
                <a:lnTo>
                  <a:pt x="2003136" y="106979"/>
                </a:lnTo>
                <a:lnTo>
                  <a:pt x="2024212" y="140010"/>
                </a:lnTo>
                <a:lnTo>
                  <a:pt x="1970075" y="140010"/>
                </a:lnTo>
                <a:lnTo>
                  <a:pt x="1970075" y="391436"/>
                </a:lnTo>
                <a:lnTo>
                  <a:pt x="1934579" y="365569"/>
                </a:lnTo>
                <a:lnTo>
                  <a:pt x="1934579" y="172794"/>
                </a:lnTo>
                <a:cubicBezTo>
                  <a:pt x="1934579" y="171366"/>
                  <a:pt x="1933785" y="168918"/>
                  <a:pt x="1932195" y="165449"/>
                </a:cubicBezTo>
                <a:cubicBezTo>
                  <a:pt x="1930606" y="161980"/>
                  <a:pt x="1928564" y="158374"/>
                  <a:pt x="1926071" y="154630"/>
                </a:cubicBezTo>
                <a:cubicBezTo>
                  <a:pt x="1923578" y="150886"/>
                  <a:pt x="1921142" y="147616"/>
                  <a:pt x="1918765" y="144820"/>
                </a:cubicBezTo>
                <a:cubicBezTo>
                  <a:pt x="1916387" y="142024"/>
                  <a:pt x="1914721" y="140420"/>
                  <a:pt x="1913765" y="140010"/>
                </a:cubicBezTo>
                <a:lnTo>
                  <a:pt x="1909103" y="140010"/>
                </a:lnTo>
                <a:lnTo>
                  <a:pt x="1891126" y="140010"/>
                </a:lnTo>
                <a:lnTo>
                  <a:pt x="1868016" y="140010"/>
                </a:lnTo>
                <a:lnTo>
                  <a:pt x="1868016" y="391436"/>
                </a:lnTo>
                <a:lnTo>
                  <a:pt x="1854482" y="378865"/>
                </a:lnTo>
                <a:cubicBezTo>
                  <a:pt x="1854482" y="379512"/>
                  <a:pt x="1852015" y="377748"/>
                  <a:pt x="1847083" y="373573"/>
                </a:cubicBezTo>
                <a:cubicBezTo>
                  <a:pt x="1842150" y="369398"/>
                  <a:pt x="1838898" y="365587"/>
                  <a:pt x="1837327" y="362142"/>
                </a:cubicBezTo>
                <a:cubicBezTo>
                  <a:pt x="1833917" y="355933"/>
                  <a:pt x="1829789" y="349234"/>
                  <a:pt x="1824944" y="342044"/>
                </a:cubicBezTo>
                <a:cubicBezTo>
                  <a:pt x="1820099" y="334855"/>
                  <a:pt x="1812967" y="327178"/>
                  <a:pt x="1803549" y="319012"/>
                </a:cubicBezTo>
                <a:cubicBezTo>
                  <a:pt x="1801028" y="316178"/>
                  <a:pt x="1797184" y="312860"/>
                  <a:pt x="1792018" y="309060"/>
                </a:cubicBezTo>
                <a:cubicBezTo>
                  <a:pt x="1786852" y="305260"/>
                  <a:pt x="1780678" y="301564"/>
                  <a:pt x="1773496" y="297972"/>
                </a:cubicBezTo>
                <a:cubicBezTo>
                  <a:pt x="1766314" y="294379"/>
                  <a:pt x="1758730" y="291330"/>
                  <a:pt x="1750745" y="288824"/>
                </a:cubicBezTo>
                <a:cubicBezTo>
                  <a:pt x="1742760" y="286318"/>
                  <a:pt x="1735252" y="285065"/>
                  <a:pt x="1728221" y="285065"/>
                </a:cubicBezTo>
                <a:cubicBezTo>
                  <a:pt x="1728242" y="285065"/>
                  <a:pt x="1728013" y="285146"/>
                  <a:pt x="1727536" y="285308"/>
                </a:cubicBezTo>
                <a:cubicBezTo>
                  <a:pt x="1727058" y="285470"/>
                  <a:pt x="1726157" y="285550"/>
                  <a:pt x="1724832" y="285550"/>
                </a:cubicBezTo>
                <a:lnTo>
                  <a:pt x="1718554" y="285550"/>
                </a:lnTo>
                <a:lnTo>
                  <a:pt x="1688967" y="246581"/>
                </a:lnTo>
                <a:lnTo>
                  <a:pt x="1761475" y="188985"/>
                </a:lnTo>
                <a:cubicBezTo>
                  <a:pt x="1751775" y="181442"/>
                  <a:pt x="1740902" y="175558"/>
                  <a:pt x="1728857" y="171334"/>
                </a:cubicBezTo>
                <a:cubicBezTo>
                  <a:pt x="1716812" y="167110"/>
                  <a:pt x="1706404" y="163987"/>
                  <a:pt x="1697633" y="161963"/>
                </a:cubicBezTo>
                <a:cubicBezTo>
                  <a:pt x="1690012" y="160063"/>
                  <a:pt x="1683613" y="157601"/>
                  <a:pt x="1678437" y="154576"/>
                </a:cubicBezTo>
                <a:lnTo>
                  <a:pt x="1672259" y="140010"/>
                </a:lnTo>
                <a:lnTo>
                  <a:pt x="1666934" y="140010"/>
                </a:lnTo>
                <a:lnTo>
                  <a:pt x="1665634" y="140010"/>
                </a:lnTo>
                <a:lnTo>
                  <a:pt x="1537878" y="140010"/>
                </a:lnTo>
                <a:lnTo>
                  <a:pt x="1537878" y="213789"/>
                </a:lnTo>
                <a:cubicBezTo>
                  <a:pt x="1537878" y="214256"/>
                  <a:pt x="1538015" y="214598"/>
                  <a:pt x="1538290" y="214814"/>
                </a:cubicBezTo>
                <a:cubicBezTo>
                  <a:pt x="1538565" y="215029"/>
                  <a:pt x="1538384" y="215137"/>
                  <a:pt x="1537747" y="215137"/>
                </a:cubicBezTo>
                <a:cubicBezTo>
                  <a:pt x="1538014" y="215137"/>
                  <a:pt x="1540087" y="214272"/>
                  <a:pt x="1543967" y="212541"/>
                </a:cubicBezTo>
                <a:cubicBezTo>
                  <a:pt x="1547847" y="210811"/>
                  <a:pt x="1552510" y="208048"/>
                  <a:pt x="1557956" y="204253"/>
                </a:cubicBezTo>
                <a:cubicBezTo>
                  <a:pt x="1563402" y="200458"/>
                  <a:pt x="1568998" y="195677"/>
                  <a:pt x="1574745" y="189910"/>
                </a:cubicBezTo>
                <a:cubicBezTo>
                  <a:pt x="1580491" y="184143"/>
                  <a:pt x="1586389" y="176617"/>
                  <a:pt x="1592438" y="167332"/>
                </a:cubicBezTo>
                <a:cubicBezTo>
                  <a:pt x="1610612" y="178615"/>
                  <a:pt x="1622578" y="191734"/>
                  <a:pt x="1628334" y="206691"/>
                </a:cubicBezTo>
                <a:cubicBezTo>
                  <a:pt x="1634091" y="221647"/>
                  <a:pt x="1636970" y="236087"/>
                  <a:pt x="1636970" y="250009"/>
                </a:cubicBezTo>
                <a:cubicBezTo>
                  <a:pt x="1636970" y="267073"/>
                  <a:pt x="1634032" y="282013"/>
                  <a:pt x="1628157" y="294829"/>
                </a:cubicBezTo>
                <a:cubicBezTo>
                  <a:pt x="1622282" y="307644"/>
                  <a:pt x="1614735" y="318319"/>
                  <a:pt x="1605514" y="326854"/>
                </a:cubicBezTo>
                <a:cubicBezTo>
                  <a:pt x="1596293" y="335389"/>
                  <a:pt x="1586195" y="341713"/>
                  <a:pt x="1575218" y="345827"/>
                </a:cubicBezTo>
                <a:cubicBezTo>
                  <a:pt x="1564241" y="349940"/>
                  <a:pt x="1553764" y="351997"/>
                  <a:pt x="1543786" y="351997"/>
                </a:cubicBezTo>
                <a:cubicBezTo>
                  <a:pt x="1523619" y="350656"/>
                  <a:pt x="1506275" y="345286"/>
                  <a:pt x="1491752" y="335886"/>
                </a:cubicBezTo>
                <a:cubicBezTo>
                  <a:pt x="1477229" y="326486"/>
                  <a:pt x="1464889" y="313302"/>
                  <a:pt x="1454731" y="296335"/>
                </a:cubicBezTo>
                <a:cubicBezTo>
                  <a:pt x="1444574" y="279367"/>
                  <a:pt x="1436302" y="258849"/>
                  <a:pt x="1429916" y="234780"/>
                </a:cubicBezTo>
                <a:cubicBezTo>
                  <a:pt x="1423530" y="210710"/>
                  <a:pt x="1418240" y="181634"/>
                  <a:pt x="1414044" y="147551"/>
                </a:cubicBezTo>
                <a:lnTo>
                  <a:pt x="1440573" y="160091"/>
                </a:lnTo>
                <a:cubicBezTo>
                  <a:pt x="1444430" y="174219"/>
                  <a:pt x="1448931" y="189997"/>
                  <a:pt x="1454077" y="207426"/>
                </a:cubicBezTo>
                <a:cubicBezTo>
                  <a:pt x="1459222" y="224856"/>
                  <a:pt x="1465765" y="240653"/>
                  <a:pt x="1473704" y="254819"/>
                </a:cubicBezTo>
                <a:cubicBezTo>
                  <a:pt x="1481643" y="268985"/>
                  <a:pt x="1491346" y="280671"/>
                  <a:pt x="1502814" y="289876"/>
                </a:cubicBezTo>
                <a:cubicBezTo>
                  <a:pt x="1514281" y="299081"/>
                  <a:pt x="1528388" y="303683"/>
                  <a:pt x="1545134" y="303683"/>
                </a:cubicBezTo>
                <a:cubicBezTo>
                  <a:pt x="1551841" y="303683"/>
                  <a:pt x="1558906" y="302496"/>
                  <a:pt x="1566329" y="300121"/>
                </a:cubicBezTo>
                <a:cubicBezTo>
                  <a:pt x="1573752" y="297746"/>
                  <a:pt x="1580485" y="294216"/>
                  <a:pt x="1586526" y="289533"/>
                </a:cubicBezTo>
                <a:cubicBezTo>
                  <a:pt x="1592568" y="284849"/>
                  <a:pt x="1597556" y="279229"/>
                  <a:pt x="1601489" y="272671"/>
                </a:cubicBezTo>
                <a:cubicBezTo>
                  <a:pt x="1605423" y="266113"/>
                  <a:pt x="1607390" y="258598"/>
                  <a:pt x="1607390" y="250124"/>
                </a:cubicBezTo>
                <a:cubicBezTo>
                  <a:pt x="1607390" y="245384"/>
                  <a:pt x="1606486" y="240922"/>
                  <a:pt x="1604678" y="236736"/>
                </a:cubicBezTo>
                <a:cubicBezTo>
                  <a:pt x="1602871" y="232551"/>
                  <a:pt x="1601536" y="229311"/>
                  <a:pt x="1600673" y="227015"/>
                </a:cubicBezTo>
                <a:cubicBezTo>
                  <a:pt x="1598721" y="230625"/>
                  <a:pt x="1594956" y="234465"/>
                  <a:pt x="1589376" y="238535"/>
                </a:cubicBezTo>
                <a:cubicBezTo>
                  <a:pt x="1583797" y="242605"/>
                  <a:pt x="1578116" y="246004"/>
                  <a:pt x="1572333" y="248734"/>
                </a:cubicBezTo>
                <a:cubicBezTo>
                  <a:pt x="1566551" y="251463"/>
                  <a:pt x="1560920" y="253602"/>
                  <a:pt x="1555441" y="255150"/>
                </a:cubicBezTo>
                <a:cubicBezTo>
                  <a:pt x="1549961" y="256699"/>
                  <a:pt x="1544995" y="257473"/>
                  <a:pt x="1540543" y="257473"/>
                </a:cubicBezTo>
                <a:cubicBezTo>
                  <a:pt x="1532902" y="257473"/>
                  <a:pt x="1526652" y="255505"/>
                  <a:pt x="1521794" y="251569"/>
                </a:cubicBezTo>
                <a:cubicBezTo>
                  <a:pt x="1516936" y="247632"/>
                  <a:pt x="1513031" y="243311"/>
                  <a:pt x="1510078" y="238604"/>
                </a:cubicBezTo>
                <a:cubicBezTo>
                  <a:pt x="1507125" y="233898"/>
                  <a:pt x="1505022" y="229121"/>
                  <a:pt x="1503769" y="224273"/>
                </a:cubicBezTo>
                <a:cubicBezTo>
                  <a:pt x="1502516" y="219425"/>
                  <a:pt x="1501889" y="215959"/>
                  <a:pt x="1501889" y="213874"/>
                </a:cubicBezTo>
                <a:lnTo>
                  <a:pt x="1501889" y="140010"/>
                </a:lnTo>
                <a:lnTo>
                  <a:pt x="1425850" y="140010"/>
                </a:lnTo>
                <a:lnTo>
                  <a:pt x="1408929" y="140010"/>
                </a:lnTo>
                <a:lnTo>
                  <a:pt x="1366391" y="140010"/>
                </a:lnTo>
                <a:lnTo>
                  <a:pt x="1366391" y="391436"/>
                </a:lnTo>
                <a:lnTo>
                  <a:pt x="1330895" y="365569"/>
                </a:lnTo>
                <a:lnTo>
                  <a:pt x="1330895" y="140010"/>
                </a:lnTo>
                <a:lnTo>
                  <a:pt x="1294506" y="140010"/>
                </a:lnTo>
                <a:lnTo>
                  <a:pt x="1276281" y="106979"/>
                </a:lnTo>
                <a:lnTo>
                  <a:pt x="1329932" y="106979"/>
                </a:lnTo>
                <a:lnTo>
                  <a:pt x="1300930" y="75312"/>
                </a:lnTo>
                <a:cubicBezTo>
                  <a:pt x="1311170" y="59988"/>
                  <a:pt x="1321042" y="47815"/>
                  <a:pt x="1330545" y="38792"/>
                </a:cubicBezTo>
                <a:cubicBezTo>
                  <a:pt x="1340048" y="29769"/>
                  <a:pt x="1350101" y="22309"/>
                  <a:pt x="1360706" y="16411"/>
                </a:cubicBezTo>
                <a:cubicBezTo>
                  <a:pt x="1371310" y="10513"/>
                  <a:pt x="1382485" y="6303"/>
                  <a:pt x="1394229" y="3782"/>
                </a:cubicBezTo>
                <a:cubicBezTo>
                  <a:pt x="1405974" y="1260"/>
                  <a:pt x="1418412" y="0"/>
                  <a:pt x="1431543" y="0"/>
                </a:cubicBezTo>
                <a:close/>
                <a:moveTo>
                  <a:pt x="1041017" y="0"/>
                </a:moveTo>
                <a:cubicBezTo>
                  <a:pt x="1054339" y="0"/>
                  <a:pt x="1066770" y="1426"/>
                  <a:pt x="1078312" y="4279"/>
                </a:cubicBezTo>
                <a:cubicBezTo>
                  <a:pt x="1089853" y="7131"/>
                  <a:pt x="1101088" y="11301"/>
                  <a:pt x="1112016" y="16788"/>
                </a:cubicBezTo>
                <a:cubicBezTo>
                  <a:pt x="1122944" y="22275"/>
                  <a:pt x="1133977" y="28847"/>
                  <a:pt x="1145116" y="36504"/>
                </a:cubicBezTo>
                <a:cubicBezTo>
                  <a:pt x="1156255" y="44161"/>
                  <a:pt x="1168798" y="53217"/>
                  <a:pt x="1182745" y="63673"/>
                </a:cubicBezTo>
                <a:lnTo>
                  <a:pt x="1182745" y="90703"/>
                </a:lnTo>
                <a:cubicBezTo>
                  <a:pt x="1166764" y="83282"/>
                  <a:pt x="1154009" y="76682"/>
                  <a:pt x="1144481" y="70902"/>
                </a:cubicBezTo>
                <a:cubicBezTo>
                  <a:pt x="1134952" y="65122"/>
                  <a:pt x="1125205" y="59939"/>
                  <a:pt x="1115240" y="55353"/>
                </a:cubicBezTo>
                <a:cubicBezTo>
                  <a:pt x="1105275" y="50768"/>
                  <a:pt x="1095176" y="47215"/>
                  <a:pt x="1084944" y="44696"/>
                </a:cubicBezTo>
                <a:cubicBezTo>
                  <a:pt x="1074712" y="42177"/>
                  <a:pt x="1064258" y="40918"/>
                  <a:pt x="1053581" y="40918"/>
                </a:cubicBezTo>
                <a:cubicBezTo>
                  <a:pt x="1034221" y="40918"/>
                  <a:pt x="1016465" y="45072"/>
                  <a:pt x="1000315" y="53381"/>
                </a:cubicBezTo>
                <a:cubicBezTo>
                  <a:pt x="984164" y="61690"/>
                  <a:pt x="969405" y="73866"/>
                  <a:pt x="956038" y="89909"/>
                </a:cubicBezTo>
                <a:lnTo>
                  <a:pt x="968594" y="106979"/>
                </a:lnTo>
                <a:lnTo>
                  <a:pt x="1009650" y="106979"/>
                </a:lnTo>
                <a:lnTo>
                  <a:pt x="1014765" y="106979"/>
                </a:lnTo>
                <a:lnTo>
                  <a:pt x="1271853" y="106979"/>
                </a:lnTo>
                <a:lnTo>
                  <a:pt x="1292412" y="140010"/>
                </a:lnTo>
                <a:lnTo>
                  <a:pt x="1240687" y="140010"/>
                </a:lnTo>
                <a:lnTo>
                  <a:pt x="1240687" y="392422"/>
                </a:lnTo>
                <a:lnTo>
                  <a:pt x="1215367" y="373095"/>
                </a:lnTo>
                <a:cubicBezTo>
                  <a:pt x="1215367" y="367220"/>
                  <a:pt x="1213956" y="359653"/>
                  <a:pt x="1211134" y="350394"/>
                </a:cubicBezTo>
                <a:cubicBezTo>
                  <a:pt x="1208312" y="341135"/>
                  <a:pt x="1204423" y="331699"/>
                  <a:pt x="1199468" y="322086"/>
                </a:cubicBezTo>
                <a:cubicBezTo>
                  <a:pt x="1194512" y="312472"/>
                  <a:pt x="1188698" y="303717"/>
                  <a:pt x="1182024" y="295819"/>
                </a:cubicBezTo>
                <a:cubicBezTo>
                  <a:pt x="1175351" y="287920"/>
                  <a:pt x="1170047" y="282747"/>
                  <a:pt x="1166114" y="280297"/>
                </a:cubicBezTo>
                <a:cubicBezTo>
                  <a:pt x="1165353" y="284128"/>
                  <a:pt x="1163120" y="288607"/>
                  <a:pt x="1159412" y="293735"/>
                </a:cubicBezTo>
                <a:cubicBezTo>
                  <a:pt x="1155704" y="298863"/>
                  <a:pt x="1151573" y="303267"/>
                  <a:pt x="1147018" y="306949"/>
                </a:cubicBezTo>
                <a:cubicBezTo>
                  <a:pt x="1142463" y="310631"/>
                  <a:pt x="1137483" y="313555"/>
                  <a:pt x="1132078" y="315719"/>
                </a:cubicBezTo>
                <a:cubicBezTo>
                  <a:pt x="1126673" y="317884"/>
                  <a:pt x="1121326" y="318966"/>
                  <a:pt x="1116036" y="318966"/>
                </a:cubicBezTo>
                <a:cubicBezTo>
                  <a:pt x="1103136" y="318966"/>
                  <a:pt x="1092010" y="314636"/>
                  <a:pt x="1082659" y="305975"/>
                </a:cubicBezTo>
                <a:cubicBezTo>
                  <a:pt x="1073308" y="297314"/>
                  <a:pt x="1068632" y="286922"/>
                  <a:pt x="1068632" y="274797"/>
                </a:cubicBezTo>
                <a:cubicBezTo>
                  <a:pt x="1068632" y="270021"/>
                  <a:pt x="1069619" y="264756"/>
                  <a:pt x="1071594" y="259002"/>
                </a:cubicBezTo>
                <a:cubicBezTo>
                  <a:pt x="1073568" y="253248"/>
                  <a:pt x="1076771" y="247971"/>
                  <a:pt x="1081203" y="243172"/>
                </a:cubicBezTo>
                <a:cubicBezTo>
                  <a:pt x="1085635" y="238373"/>
                  <a:pt x="1091238" y="234277"/>
                  <a:pt x="1098011" y="230882"/>
                </a:cubicBezTo>
                <a:cubicBezTo>
                  <a:pt x="1104785" y="227488"/>
                  <a:pt x="1112904" y="225790"/>
                  <a:pt x="1122368" y="225790"/>
                </a:cubicBezTo>
                <a:cubicBezTo>
                  <a:pt x="1125742" y="225790"/>
                  <a:pt x="1129295" y="225977"/>
                  <a:pt x="1133025" y="226349"/>
                </a:cubicBezTo>
                <a:cubicBezTo>
                  <a:pt x="1136756" y="226721"/>
                  <a:pt x="1139767" y="227341"/>
                  <a:pt x="1142057" y="228209"/>
                </a:cubicBezTo>
                <a:cubicBezTo>
                  <a:pt x="1141122" y="228620"/>
                  <a:pt x="1140894" y="227870"/>
                  <a:pt x="1141371" y="225960"/>
                </a:cubicBezTo>
                <a:cubicBezTo>
                  <a:pt x="1141849" y="224050"/>
                  <a:pt x="1142088" y="221772"/>
                  <a:pt x="1142088" y="219127"/>
                </a:cubicBezTo>
                <a:cubicBezTo>
                  <a:pt x="1142088" y="210356"/>
                  <a:pt x="1139709" y="203018"/>
                  <a:pt x="1134951" y="197112"/>
                </a:cubicBezTo>
                <a:cubicBezTo>
                  <a:pt x="1130193" y="191206"/>
                  <a:pt x="1124022" y="186283"/>
                  <a:pt x="1116437" y="182342"/>
                </a:cubicBezTo>
                <a:cubicBezTo>
                  <a:pt x="1108852" y="178400"/>
                  <a:pt x="1100526" y="175257"/>
                  <a:pt x="1091460" y="172913"/>
                </a:cubicBezTo>
                <a:cubicBezTo>
                  <a:pt x="1082393" y="170569"/>
                  <a:pt x="1073834" y="168593"/>
                  <a:pt x="1065782" y="166986"/>
                </a:cubicBezTo>
                <a:cubicBezTo>
                  <a:pt x="1060944" y="166015"/>
                  <a:pt x="1056338" y="165110"/>
                  <a:pt x="1051963" y="164270"/>
                </a:cubicBezTo>
                <a:cubicBezTo>
                  <a:pt x="1047587" y="163431"/>
                  <a:pt x="1042850" y="162084"/>
                  <a:pt x="1037750" y="160230"/>
                </a:cubicBezTo>
                <a:lnTo>
                  <a:pt x="1030394" y="140010"/>
                </a:lnTo>
                <a:lnTo>
                  <a:pt x="1027875" y="140010"/>
                </a:lnTo>
                <a:lnTo>
                  <a:pt x="975866" y="140010"/>
                </a:lnTo>
                <a:lnTo>
                  <a:pt x="975866" y="391436"/>
                </a:lnTo>
                <a:lnTo>
                  <a:pt x="940370" y="365569"/>
                </a:lnTo>
                <a:lnTo>
                  <a:pt x="940370" y="140010"/>
                </a:lnTo>
                <a:lnTo>
                  <a:pt x="903981" y="140010"/>
                </a:lnTo>
                <a:lnTo>
                  <a:pt x="885756" y="106979"/>
                </a:lnTo>
                <a:lnTo>
                  <a:pt x="939407" y="106979"/>
                </a:lnTo>
                <a:lnTo>
                  <a:pt x="910405" y="75312"/>
                </a:lnTo>
                <a:cubicBezTo>
                  <a:pt x="920645" y="59988"/>
                  <a:pt x="930517" y="47815"/>
                  <a:pt x="940019" y="38792"/>
                </a:cubicBezTo>
                <a:cubicBezTo>
                  <a:pt x="949522" y="29769"/>
                  <a:pt x="959576" y="22309"/>
                  <a:pt x="970181" y="16411"/>
                </a:cubicBezTo>
                <a:cubicBezTo>
                  <a:pt x="980785" y="10513"/>
                  <a:pt x="991960" y="6303"/>
                  <a:pt x="1003704" y="3782"/>
                </a:cubicBezTo>
                <a:cubicBezTo>
                  <a:pt x="1015449" y="1260"/>
                  <a:pt x="1027886" y="0"/>
                  <a:pt x="1041017" y="0"/>
                </a:cubicBezTo>
                <a:close/>
                <a:moveTo>
                  <a:pt x="536193" y="0"/>
                </a:moveTo>
                <a:cubicBezTo>
                  <a:pt x="549514" y="0"/>
                  <a:pt x="561945" y="1426"/>
                  <a:pt x="573487" y="4279"/>
                </a:cubicBezTo>
                <a:cubicBezTo>
                  <a:pt x="585028" y="7131"/>
                  <a:pt x="596263" y="11301"/>
                  <a:pt x="607191" y="16788"/>
                </a:cubicBezTo>
                <a:cubicBezTo>
                  <a:pt x="618119" y="22275"/>
                  <a:pt x="629153" y="28847"/>
                  <a:pt x="640291" y="36504"/>
                </a:cubicBezTo>
                <a:cubicBezTo>
                  <a:pt x="651430" y="44161"/>
                  <a:pt x="663973" y="53217"/>
                  <a:pt x="677920" y="63673"/>
                </a:cubicBezTo>
                <a:lnTo>
                  <a:pt x="677920" y="90703"/>
                </a:lnTo>
                <a:cubicBezTo>
                  <a:pt x="661939" y="83282"/>
                  <a:pt x="649184" y="76682"/>
                  <a:pt x="639656" y="70902"/>
                </a:cubicBezTo>
                <a:cubicBezTo>
                  <a:pt x="630127" y="65122"/>
                  <a:pt x="620380" y="59939"/>
                  <a:pt x="610415" y="55353"/>
                </a:cubicBezTo>
                <a:cubicBezTo>
                  <a:pt x="600450" y="50768"/>
                  <a:pt x="590351" y="47215"/>
                  <a:pt x="580119" y="44696"/>
                </a:cubicBezTo>
                <a:cubicBezTo>
                  <a:pt x="569887" y="42177"/>
                  <a:pt x="559433" y="40918"/>
                  <a:pt x="548756" y="40918"/>
                </a:cubicBezTo>
                <a:cubicBezTo>
                  <a:pt x="529396" y="40918"/>
                  <a:pt x="511640" y="45072"/>
                  <a:pt x="495490" y="53381"/>
                </a:cubicBezTo>
                <a:cubicBezTo>
                  <a:pt x="479339" y="61690"/>
                  <a:pt x="464580" y="73866"/>
                  <a:pt x="451213" y="89909"/>
                </a:cubicBezTo>
                <a:lnTo>
                  <a:pt x="463769" y="106979"/>
                </a:lnTo>
                <a:lnTo>
                  <a:pt x="505195" y="106979"/>
                </a:lnTo>
                <a:lnTo>
                  <a:pt x="509941" y="106979"/>
                </a:lnTo>
                <a:lnTo>
                  <a:pt x="843927" y="106979"/>
                </a:lnTo>
                <a:cubicBezTo>
                  <a:pt x="844918" y="106733"/>
                  <a:pt x="845414" y="106771"/>
                  <a:pt x="845414" y="107095"/>
                </a:cubicBezTo>
                <a:cubicBezTo>
                  <a:pt x="845414" y="104563"/>
                  <a:pt x="844647" y="102478"/>
                  <a:pt x="843114" y="100840"/>
                </a:cubicBezTo>
                <a:cubicBezTo>
                  <a:pt x="841582" y="99202"/>
                  <a:pt x="839237" y="97836"/>
                  <a:pt x="836082" y="96742"/>
                </a:cubicBezTo>
                <a:cubicBezTo>
                  <a:pt x="832926" y="95648"/>
                  <a:pt x="829339" y="94869"/>
                  <a:pt x="825321" y="94404"/>
                </a:cubicBezTo>
                <a:cubicBezTo>
                  <a:pt x="821302" y="93939"/>
                  <a:pt x="817560" y="93707"/>
                  <a:pt x="814093" y="93707"/>
                </a:cubicBezTo>
                <a:cubicBezTo>
                  <a:pt x="810396" y="93707"/>
                  <a:pt x="805584" y="93863"/>
                  <a:pt x="799658" y="94177"/>
                </a:cubicBezTo>
                <a:cubicBezTo>
                  <a:pt x="793732" y="94490"/>
                  <a:pt x="787436" y="94978"/>
                  <a:pt x="780770" y="95640"/>
                </a:cubicBezTo>
                <a:cubicBezTo>
                  <a:pt x="774495" y="96277"/>
                  <a:pt x="768375" y="96765"/>
                  <a:pt x="762410" y="97104"/>
                </a:cubicBezTo>
                <a:cubicBezTo>
                  <a:pt x="756445" y="97443"/>
                  <a:pt x="751440" y="97612"/>
                  <a:pt x="747393" y="97612"/>
                </a:cubicBezTo>
                <a:cubicBezTo>
                  <a:pt x="739685" y="97612"/>
                  <a:pt x="731979" y="96324"/>
                  <a:pt x="724276" y="93749"/>
                </a:cubicBezTo>
                <a:cubicBezTo>
                  <a:pt x="716573" y="91174"/>
                  <a:pt x="709467" y="87413"/>
                  <a:pt x="702958" y="82468"/>
                </a:cubicBezTo>
                <a:cubicBezTo>
                  <a:pt x="696449" y="77523"/>
                  <a:pt x="691185" y="71273"/>
                  <a:pt x="687167" y="63719"/>
                </a:cubicBezTo>
                <a:cubicBezTo>
                  <a:pt x="683149" y="56165"/>
                  <a:pt x="681139" y="47568"/>
                  <a:pt x="681139" y="37929"/>
                </a:cubicBezTo>
                <a:cubicBezTo>
                  <a:pt x="681139" y="34509"/>
                  <a:pt x="681540" y="30322"/>
                  <a:pt x="682341" y="25369"/>
                </a:cubicBezTo>
                <a:cubicBezTo>
                  <a:pt x="683142" y="20416"/>
                  <a:pt x="684862" y="12946"/>
                  <a:pt x="687502" y="2957"/>
                </a:cubicBezTo>
                <a:lnTo>
                  <a:pt x="714093" y="15999"/>
                </a:lnTo>
                <a:cubicBezTo>
                  <a:pt x="711515" y="24980"/>
                  <a:pt x="710226" y="31800"/>
                  <a:pt x="710226" y="36458"/>
                </a:cubicBezTo>
                <a:cubicBezTo>
                  <a:pt x="710226" y="43781"/>
                  <a:pt x="713048" y="49149"/>
                  <a:pt x="718691" y="52561"/>
                </a:cubicBezTo>
                <a:cubicBezTo>
                  <a:pt x="724335" y="55974"/>
                  <a:pt x="732939" y="57680"/>
                  <a:pt x="744504" y="57680"/>
                </a:cubicBezTo>
                <a:cubicBezTo>
                  <a:pt x="755093" y="57680"/>
                  <a:pt x="765631" y="57220"/>
                  <a:pt x="776118" y="56301"/>
                </a:cubicBezTo>
                <a:cubicBezTo>
                  <a:pt x="782552" y="55957"/>
                  <a:pt x="788816" y="55608"/>
                  <a:pt x="794909" y="55253"/>
                </a:cubicBezTo>
                <a:cubicBezTo>
                  <a:pt x="801002" y="54899"/>
                  <a:pt x="806596" y="54722"/>
                  <a:pt x="811690" y="54722"/>
                </a:cubicBezTo>
                <a:cubicBezTo>
                  <a:pt x="831774" y="54722"/>
                  <a:pt x="846635" y="58741"/>
                  <a:pt x="856271" y="66781"/>
                </a:cubicBezTo>
                <a:cubicBezTo>
                  <a:pt x="865908" y="74820"/>
                  <a:pt x="872002" y="84024"/>
                  <a:pt x="874554" y="94392"/>
                </a:cubicBezTo>
                <a:lnTo>
                  <a:pt x="874639" y="94985"/>
                </a:lnTo>
                <a:cubicBezTo>
                  <a:pt x="874239" y="99376"/>
                  <a:pt x="873956" y="102972"/>
                  <a:pt x="873792" y="105774"/>
                </a:cubicBezTo>
                <a:lnTo>
                  <a:pt x="873594" y="106979"/>
                </a:lnTo>
                <a:lnTo>
                  <a:pt x="881202" y="106979"/>
                </a:lnTo>
                <a:lnTo>
                  <a:pt x="900737" y="140010"/>
                </a:lnTo>
                <a:lnTo>
                  <a:pt x="738327" y="140010"/>
                </a:lnTo>
                <a:lnTo>
                  <a:pt x="738327" y="297143"/>
                </a:lnTo>
                <a:cubicBezTo>
                  <a:pt x="738327" y="301252"/>
                  <a:pt x="740364" y="304601"/>
                  <a:pt x="744439" y="307192"/>
                </a:cubicBezTo>
                <a:cubicBezTo>
                  <a:pt x="748514" y="309783"/>
                  <a:pt x="752254" y="311078"/>
                  <a:pt x="755658" y="311078"/>
                </a:cubicBezTo>
                <a:cubicBezTo>
                  <a:pt x="757209" y="311078"/>
                  <a:pt x="761320" y="309565"/>
                  <a:pt x="767991" y="306537"/>
                </a:cubicBezTo>
                <a:cubicBezTo>
                  <a:pt x="774662" y="303510"/>
                  <a:pt x="781831" y="299088"/>
                  <a:pt x="789498" y="293273"/>
                </a:cubicBezTo>
                <a:cubicBezTo>
                  <a:pt x="797165" y="287457"/>
                  <a:pt x="804087" y="280486"/>
                  <a:pt x="810265" y="272359"/>
                </a:cubicBezTo>
                <a:lnTo>
                  <a:pt x="820521" y="250696"/>
                </a:lnTo>
                <a:lnTo>
                  <a:pt x="814193" y="250933"/>
                </a:lnTo>
                <a:cubicBezTo>
                  <a:pt x="803157" y="250933"/>
                  <a:pt x="794985" y="247316"/>
                  <a:pt x="789675" y="240083"/>
                </a:cubicBezTo>
                <a:cubicBezTo>
                  <a:pt x="784365" y="232850"/>
                  <a:pt x="781710" y="225279"/>
                  <a:pt x="781710" y="217371"/>
                </a:cubicBezTo>
                <a:cubicBezTo>
                  <a:pt x="781710" y="207686"/>
                  <a:pt x="785131" y="198944"/>
                  <a:pt x="791974" y="191146"/>
                </a:cubicBezTo>
                <a:cubicBezTo>
                  <a:pt x="798817" y="183348"/>
                  <a:pt x="808483" y="179449"/>
                  <a:pt x="820972" y="179449"/>
                </a:cubicBezTo>
                <a:cubicBezTo>
                  <a:pt x="827612" y="179449"/>
                  <a:pt x="833839" y="180950"/>
                  <a:pt x="839652" y="183951"/>
                </a:cubicBezTo>
                <a:cubicBezTo>
                  <a:pt x="845465" y="186953"/>
                  <a:pt x="850417" y="191037"/>
                  <a:pt x="854507" y="196203"/>
                </a:cubicBezTo>
                <a:cubicBezTo>
                  <a:pt x="858597" y="201369"/>
                  <a:pt x="861784" y="207378"/>
                  <a:pt x="864067" y="214228"/>
                </a:cubicBezTo>
                <a:cubicBezTo>
                  <a:pt x="866349" y="221079"/>
                  <a:pt x="867491" y="228391"/>
                  <a:pt x="867491" y="236166"/>
                </a:cubicBezTo>
                <a:cubicBezTo>
                  <a:pt x="867491" y="254217"/>
                  <a:pt x="862416" y="270182"/>
                  <a:pt x="852266" y="284060"/>
                </a:cubicBezTo>
                <a:cubicBezTo>
                  <a:pt x="842116" y="297938"/>
                  <a:pt x="830457" y="309716"/>
                  <a:pt x="817290" y="319394"/>
                </a:cubicBezTo>
                <a:cubicBezTo>
                  <a:pt x="804123" y="329071"/>
                  <a:pt x="791236" y="336431"/>
                  <a:pt x="778629" y="341474"/>
                </a:cubicBezTo>
                <a:cubicBezTo>
                  <a:pt x="766021" y="346517"/>
                  <a:pt x="756909" y="349039"/>
                  <a:pt x="751291" y="349039"/>
                </a:cubicBezTo>
                <a:cubicBezTo>
                  <a:pt x="745904" y="349039"/>
                  <a:pt x="740347" y="347607"/>
                  <a:pt x="734621" y="344744"/>
                </a:cubicBezTo>
                <a:cubicBezTo>
                  <a:pt x="728895" y="341881"/>
                  <a:pt x="723692" y="338109"/>
                  <a:pt x="719011" y="333429"/>
                </a:cubicBezTo>
                <a:cubicBezTo>
                  <a:pt x="714330" y="328748"/>
                  <a:pt x="710381" y="323277"/>
                  <a:pt x="707164" y="317017"/>
                </a:cubicBezTo>
                <a:cubicBezTo>
                  <a:pt x="703947" y="310757"/>
                  <a:pt x="702338" y="304143"/>
                  <a:pt x="702338" y="297174"/>
                </a:cubicBezTo>
                <a:lnTo>
                  <a:pt x="702338" y="199539"/>
                </a:lnTo>
                <a:cubicBezTo>
                  <a:pt x="700017" y="196991"/>
                  <a:pt x="697877" y="195225"/>
                  <a:pt x="695918" y="194239"/>
                </a:cubicBezTo>
                <a:cubicBezTo>
                  <a:pt x="693958" y="193253"/>
                  <a:pt x="691818" y="192760"/>
                  <a:pt x="689497" y="192760"/>
                </a:cubicBezTo>
                <a:cubicBezTo>
                  <a:pt x="686241" y="192760"/>
                  <a:pt x="683049" y="194774"/>
                  <a:pt x="679918" y="198803"/>
                </a:cubicBezTo>
                <a:cubicBezTo>
                  <a:pt x="676788" y="202832"/>
                  <a:pt x="675223" y="209483"/>
                  <a:pt x="675223" y="218758"/>
                </a:cubicBezTo>
                <a:cubicBezTo>
                  <a:pt x="675223" y="219882"/>
                  <a:pt x="675436" y="221771"/>
                  <a:pt x="675863" y="224423"/>
                </a:cubicBezTo>
                <a:cubicBezTo>
                  <a:pt x="676289" y="227076"/>
                  <a:pt x="676897" y="233273"/>
                  <a:pt x="677688" y="243014"/>
                </a:cubicBezTo>
                <a:lnTo>
                  <a:pt x="644504" y="229588"/>
                </a:lnTo>
                <a:cubicBezTo>
                  <a:pt x="639528" y="215651"/>
                  <a:pt x="632995" y="205453"/>
                  <a:pt x="624907" y="198995"/>
                </a:cubicBezTo>
                <a:cubicBezTo>
                  <a:pt x="616819" y="192538"/>
                  <a:pt x="608220" y="189309"/>
                  <a:pt x="599110" y="189309"/>
                </a:cubicBezTo>
                <a:cubicBezTo>
                  <a:pt x="594960" y="189309"/>
                  <a:pt x="590860" y="190075"/>
                  <a:pt x="586808" y="191608"/>
                </a:cubicBezTo>
                <a:cubicBezTo>
                  <a:pt x="582756" y="193141"/>
                  <a:pt x="579074" y="195130"/>
                  <a:pt x="575762" y="197574"/>
                </a:cubicBezTo>
                <a:cubicBezTo>
                  <a:pt x="572450" y="200019"/>
                  <a:pt x="569875" y="202746"/>
                  <a:pt x="568040" y="205755"/>
                </a:cubicBezTo>
                <a:cubicBezTo>
                  <a:pt x="566204" y="208764"/>
                  <a:pt x="565286" y="211791"/>
                  <a:pt x="565286" y="214837"/>
                </a:cubicBezTo>
                <a:cubicBezTo>
                  <a:pt x="565286" y="219263"/>
                  <a:pt x="566358" y="222727"/>
                  <a:pt x="568502" y="225228"/>
                </a:cubicBezTo>
                <a:cubicBezTo>
                  <a:pt x="570646" y="227729"/>
                  <a:pt x="571875" y="229067"/>
                  <a:pt x="572188" y="229241"/>
                </a:cubicBezTo>
                <a:lnTo>
                  <a:pt x="572188" y="232238"/>
                </a:lnTo>
                <a:cubicBezTo>
                  <a:pt x="572188" y="227113"/>
                  <a:pt x="573270" y="222681"/>
                  <a:pt x="575434" y="218942"/>
                </a:cubicBezTo>
                <a:cubicBezTo>
                  <a:pt x="577599" y="215204"/>
                  <a:pt x="580158" y="212352"/>
                  <a:pt x="583111" y="210388"/>
                </a:cubicBezTo>
                <a:cubicBezTo>
                  <a:pt x="586063" y="208424"/>
                  <a:pt x="589155" y="206967"/>
                  <a:pt x="592385" y="206017"/>
                </a:cubicBezTo>
                <a:cubicBezTo>
                  <a:pt x="595615" y="205067"/>
                  <a:pt x="598424" y="204592"/>
                  <a:pt x="600812" y="204592"/>
                </a:cubicBezTo>
                <a:cubicBezTo>
                  <a:pt x="611268" y="204592"/>
                  <a:pt x="619217" y="207901"/>
                  <a:pt x="624661" y="214521"/>
                </a:cubicBezTo>
                <a:cubicBezTo>
                  <a:pt x="630104" y="221140"/>
                  <a:pt x="632826" y="228189"/>
                  <a:pt x="632826" y="235666"/>
                </a:cubicBezTo>
                <a:cubicBezTo>
                  <a:pt x="632826" y="245577"/>
                  <a:pt x="629044" y="253475"/>
                  <a:pt x="621479" y="259360"/>
                </a:cubicBezTo>
                <a:cubicBezTo>
                  <a:pt x="613915" y="265245"/>
                  <a:pt x="604476" y="268188"/>
                  <a:pt x="593163" y="268188"/>
                </a:cubicBezTo>
                <a:cubicBezTo>
                  <a:pt x="577059" y="268188"/>
                  <a:pt x="563210" y="262809"/>
                  <a:pt x="551617" y="252050"/>
                </a:cubicBezTo>
                <a:cubicBezTo>
                  <a:pt x="540024" y="241291"/>
                  <a:pt x="534227" y="225821"/>
                  <a:pt x="534227" y="205639"/>
                </a:cubicBezTo>
                <a:cubicBezTo>
                  <a:pt x="534227" y="189406"/>
                  <a:pt x="539467" y="176053"/>
                  <a:pt x="549945" y="165580"/>
                </a:cubicBezTo>
                <a:cubicBezTo>
                  <a:pt x="560424" y="155106"/>
                  <a:pt x="574915" y="149869"/>
                  <a:pt x="593417" y="149869"/>
                </a:cubicBezTo>
                <a:cubicBezTo>
                  <a:pt x="594763" y="149869"/>
                  <a:pt x="597517" y="150142"/>
                  <a:pt x="601679" y="150686"/>
                </a:cubicBezTo>
                <a:cubicBezTo>
                  <a:pt x="605841" y="151230"/>
                  <a:pt x="610797" y="152636"/>
                  <a:pt x="616546" y="154903"/>
                </a:cubicBezTo>
                <a:cubicBezTo>
                  <a:pt x="622295" y="157171"/>
                  <a:pt x="628490" y="160605"/>
                  <a:pt x="635133" y="165206"/>
                </a:cubicBezTo>
                <a:cubicBezTo>
                  <a:pt x="641776" y="169807"/>
                  <a:pt x="645608" y="175687"/>
                  <a:pt x="646630" y="182846"/>
                </a:cubicBezTo>
                <a:cubicBezTo>
                  <a:pt x="646661" y="176186"/>
                  <a:pt x="649421" y="169517"/>
                  <a:pt x="654910" y="162841"/>
                </a:cubicBezTo>
                <a:cubicBezTo>
                  <a:pt x="660400" y="156165"/>
                  <a:pt x="668886" y="152827"/>
                  <a:pt x="680369" y="152827"/>
                </a:cubicBezTo>
                <a:cubicBezTo>
                  <a:pt x="683548" y="152827"/>
                  <a:pt x="687688" y="153744"/>
                  <a:pt x="692790" y="155577"/>
                </a:cubicBezTo>
                <a:cubicBezTo>
                  <a:pt x="697892" y="157411"/>
                  <a:pt x="701075" y="160679"/>
                  <a:pt x="702338" y="165383"/>
                </a:cubicBezTo>
                <a:lnTo>
                  <a:pt x="702338" y="140010"/>
                </a:lnTo>
                <a:lnTo>
                  <a:pt x="530500" y="140010"/>
                </a:lnTo>
                <a:lnTo>
                  <a:pt x="523428" y="140010"/>
                </a:lnTo>
                <a:lnTo>
                  <a:pt x="471041" y="140010"/>
                </a:lnTo>
                <a:lnTo>
                  <a:pt x="471041" y="391436"/>
                </a:lnTo>
                <a:lnTo>
                  <a:pt x="435545" y="365569"/>
                </a:lnTo>
                <a:lnTo>
                  <a:pt x="435545" y="140010"/>
                </a:lnTo>
                <a:lnTo>
                  <a:pt x="404962" y="140010"/>
                </a:lnTo>
                <a:lnTo>
                  <a:pt x="399156" y="140010"/>
                </a:lnTo>
                <a:lnTo>
                  <a:pt x="350825" y="140010"/>
                </a:lnTo>
                <a:lnTo>
                  <a:pt x="350825" y="391436"/>
                </a:lnTo>
                <a:lnTo>
                  <a:pt x="315329" y="365569"/>
                </a:lnTo>
                <a:lnTo>
                  <a:pt x="315329" y="172794"/>
                </a:lnTo>
                <a:cubicBezTo>
                  <a:pt x="315329" y="171366"/>
                  <a:pt x="314535" y="168918"/>
                  <a:pt x="312945" y="165449"/>
                </a:cubicBezTo>
                <a:cubicBezTo>
                  <a:pt x="311356" y="161980"/>
                  <a:pt x="309315" y="158374"/>
                  <a:pt x="306821" y="154630"/>
                </a:cubicBezTo>
                <a:cubicBezTo>
                  <a:pt x="304328" y="150886"/>
                  <a:pt x="301892" y="147616"/>
                  <a:pt x="299515" y="144820"/>
                </a:cubicBezTo>
                <a:cubicBezTo>
                  <a:pt x="297137" y="142024"/>
                  <a:pt x="295471" y="140420"/>
                  <a:pt x="294516" y="140010"/>
                </a:cubicBezTo>
                <a:lnTo>
                  <a:pt x="282762" y="140010"/>
                </a:lnTo>
                <a:lnTo>
                  <a:pt x="271876" y="140010"/>
                </a:lnTo>
                <a:lnTo>
                  <a:pt x="231037" y="140010"/>
                </a:lnTo>
                <a:lnTo>
                  <a:pt x="231037" y="392422"/>
                </a:lnTo>
                <a:lnTo>
                  <a:pt x="205717" y="373095"/>
                </a:lnTo>
                <a:cubicBezTo>
                  <a:pt x="205717" y="367220"/>
                  <a:pt x="204306" y="359653"/>
                  <a:pt x="201484" y="350394"/>
                </a:cubicBezTo>
                <a:cubicBezTo>
                  <a:pt x="198662" y="341135"/>
                  <a:pt x="194773" y="331699"/>
                  <a:pt x="189818" y="322086"/>
                </a:cubicBezTo>
                <a:cubicBezTo>
                  <a:pt x="184862" y="312472"/>
                  <a:pt x="179048" y="303717"/>
                  <a:pt x="172374" y="295819"/>
                </a:cubicBezTo>
                <a:cubicBezTo>
                  <a:pt x="165701" y="287920"/>
                  <a:pt x="160398" y="282747"/>
                  <a:pt x="156464" y="280297"/>
                </a:cubicBezTo>
                <a:cubicBezTo>
                  <a:pt x="155704" y="284128"/>
                  <a:pt x="153470" y="288607"/>
                  <a:pt x="149762" y="293735"/>
                </a:cubicBezTo>
                <a:cubicBezTo>
                  <a:pt x="146055" y="298863"/>
                  <a:pt x="141923" y="303267"/>
                  <a:pt x="137368" y="306949"/>
                </a:cubicBezTo>
                <a:cubicBezTo>
                  <a:pt x="132813" y="310631"/>
                  <a:pt x="127833" y="313555"/>
                  <a:pt x="122428" y="315719"/>
                </a:cubicBezTo>
                <a:cubicBezTo>
                  <a:pt x="117023" y="317884"/>
                  <a:pt x="111676" y="318966"/>
                  <a:pt x="106387" y="318966"/>
                </a:cubicBezTo>
                <a:cubicBezTo>
                  <a:pt x="93487" y="318966"/>
                  <a:pt x="82360" y="314636"/>
                  <a:pt x="73009" y="305975"/>
                </a:cubicBezTo>
                <a:cubicBezTo>
                  <a:pt x="63658" y="297314"/>
                  <a:pt x="58982" y="286922"/>
                  <a:pt x="58982" y="274797"/>
                </a:cubicBezTo>
                <a:cubicBezTo>
                  <a:pt x="58982" y="270021"/>
                  <a:pt x="59969" y="264756"/>
                  <a:pt x="61944" y="259002"/>
                </a:cubicBezTo>
                <a:cubicBezTo>
                  <a:pt x="63919" y="253248"/>
                  <a:pt x="67121" y="247971"/>
                  <a:pt x="71554" y="243172"/>
                </a:cubicBezTo>
                <a:cubicBezTo>
                  <a:pt x="75985" y="238373"/>
                  <a:pt x="81588" y="234277"/>
                  <a:pt x="88362" y="230882"/>
                </a:cubicBezTo>
                <a:cubicBezTo>
                  <a:pt x="95135" y="227488"/>
                  <a:pt x="103254" y="225790"/>
                  <a:pt x="112718" y="225790"/>
                </a:cubicBezTo>
                <a:cubicBezTo>
                  <a:pt x="116092" y="225790"/>
                  <a:pt x="119645" y="225977"/>
                  <a:pt x="123375" y="226349"/>
                </a:cubicBezTo>
                <a:cubicBezTo>
                  <a:pt x="127106" y="226721"/>
                  <a:pt x="130117" y="227341"/>
                  <a:pt x="132407" y="228209"/>
                </a:cubicBezTo>
                <a:cubicBezTo>
                  <a:pt x="131473" y="228620"/>
                  <a:pt x="131244" y="227870"/>
                  <a:pt x="131722" y="225960"/>
                </a:cubicBezTo>
                <a:cubicBezTo>
                  <a:pt x="132199" y="224050"/>
                  <a:pt x="132438" y="221772"/>
                  <a:pt x="132438" y="219127"/>
                </a:cubicBezTo>
                <a:cubicBezTo>
                  <a:pt x="132438" y="210356"/>
                  <a:pt x="130059" y="203018"/>
                  <a:pt x="125301" y="197112"/>
                </a:cubicBezTo>
                <a:cubicBezTo>
                  <a:pt x="120543" y="191206"/>
                  <a:pt x="114372" y="186283"/>
                  <a:pt x="106787" y="182342"/>
                </a:cubicBezTo>
                <a:cubicBezTo>
                  <a:pt x="99202" y="178400"/>
                  <a:pt x="90876" y="175257"/>
                  <a:pt x="81810" y="172913"/>
                </a:cubicBezTo>
                <a:cubicBezTo>
                  <a:pt x="72744" y="170569"/>
                  <a:pt x="64184" y="168593"/>
                  <a:pt x="56132" y="166986"/>
                </a:cubicBezTo>
                <a:cubicBezTo>
                  <a:pt x="51294" y="166015"/>
                  <a:pt x="46688" y="165110"/>
                  <a:pt x="42313" y="164270"/>
                </a:cubicBezTo>
                <a:cubicBezTo>
                  <a:pt x="37938" y="163431"/>
                  <a:pt x="33200" y="162084"/>
                  <a:pt x="28100" y="160230"/>
                </a:cubicBezTo>
                <a:lnTo>
                  <a:pt x="20744" y="140010"/>
                </a:lnTo>
                <a:lnTo>
                  <a:pt x="18225" y="140010"/>
                </a:lnTo>
                <a:lnTo>
                  <a:pt x="0" y="106979"/>
                </a:lnTo>
                <a:lnTo>
                  <a:pt x="251047" y="106979"/>
                </a:lnTo>
                <a:lnTo>
                  <a:pt x="262203" y="106979"/>
                </a:lnTo>
                <a:lnTo>
                  <a:pt x="301248" y="106979"/>
                </a:lnTo>
                <a:cubicBezTo>
                  <a:pt x="304925" y="109683"/>
                  <a:pt x="308105" y="112065"/>
                  <a:pt x="310787" y="114126"/>
                </a:cubicBezTo>
                <a:lnTo>
                  <a:pt x="315329" y="117743"/>
                </a:lnTo>
                <a:lnTo>
                  <a:pt x="315329" y="59652"/>
                </a:lnTo>
                <a:cubicBezTo>
                  <a:pt x="327962" y="64684"/>
                  <a:pt x="336134" y="71607"/>
                  <a:pt x="339844" y="80419"/>
                </a:cubicBezTo>
                <a:cubicBezTo>
                  <a:pt x="343554" y="89231"/>
                  <a:pt x="346175" y="96706"/>
                  <a:pt x="347705" y="102843"/>
                </a:cubicBezTo>
                <a:lnTo>
                  <a:pt x="348999" y="106979"/>
                </a:lnTo>
                <a:lnTo>
                  <a:pt x="380931" y="106979"/>
                </a:lnTo>
                <a:lnTo>
                  <a:pt x="383886" y="106979"/>
                </a:lnTo>
                <a:lnTo>
                  <a:pt x="434582" y="106979"/>
                </a:lnTo>
                <a:lnTo>
                  <a:pt x="405580" y="75312"/>
                </a:lnTo>
                <a:cubicBezTo>
                  <a:pt x="415820" y="59988"/>
                  <a:pt x="425692" y="47815"/>
                  <a:pt x="435194" y="38792"/>
                </a:cubicBezTo>
                <a:cubicBezTo>
                  <a:pt x="444697" y="29769"/>
                  <a:pt x="454751" y="22309"/>
                  <a:pt x="465356" y="16411"/>
                </a:cubicBezTo>
                <a:cubicBezTo>
                  <a:pt x="475960" y="10513"/>
                  <a:pt x="487135" y="6303"/>
                  <a:pt x="498879" y="3782"/>
                </a:cubicBezTo>
                <a:cubicBezTo>
                  <a:pt x="510624" y="1260"/>
                  <a:pt x="523061" y="0"/>
                  <a:pt x="53619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1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>
            <a:hlinkClick r:id="" action="ppaction://ole?verb=1" highlightClick="1"/>
            <a:hlinkHover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987771"/>
              </p:ext>
            </p:extLst>
          </p:nvPr>
        </p:nvGraphicFramePr>
        <p:xfrm>
          <a:off x="3544888" y="2827338"/>
          <a:ext cx="4587875" cy="190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178640" imgH="488520" progId="Package">
                  <p:embed/>
                </p:oleObj>
              </mc:Choice>
              <mc:Fallback>
                <p:oleObj name="Packager Shell Object" showAsIcon="1" r:id="rId3" imgW="11786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44888" y="2827338"/>
                        <a:ext cx="4587875" cy="190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42900" y="864790"/>
            <a:ext cx="11277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0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/>
          <p:nvPr/>
        </p:nvCxnSpPr>
        <p:spPr bwMode="auto">
          <a:xfrm>
            <a:off x="6756400" y="6339840"/>
            <a:ext cx="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05207F6-3D4F-4AF5-AD4A-B91E54331526}"/>
              </a:ext>
            </a:extLst>
          </p:cNvPr>
          <p:cNvSpPr/>
          <p:nvPr/>
        </p:nvSpPr>
        <p:spPr>
          <a:xfrm>
            <a:off x="2647951" y="751464"/>
            <a:ext cx="7239000" cy="1191635"/>
          </a:xfrm>
          <a:custGeom>
            <a:avLst/>
            <a:gdLst/>
            <a:ahLst/>
            <a:cxnLst/>
            <a:rect l="l" t="t" r="r" b="b"/>
            <a:pathLst>
              <a:path w="4098617" h="803400">
                <a:moveTo>
                  <a:pt x="1418911" y="665826"/>
                </a:moveTo>
                <a:cubicBezTo>
                  <a:pt x="1438313" y="665826"/>
                  <a:pt x="1454703" y="672517"/>
                  <a:pt x="1468081" y="685900"/>
                </a:cubicBezTo>
                <a:cubicBezTo>
                  <a:pt x="1481459" y="699283"/>
                  <a:pt x="1488148" y="715370"/>
                  <a:pt x="1488148" y="734163"/>
                </a:cubicBezTo>
                <a:cubicBezTo>
                  <a:pt x="1488148" y="754032"/>
                  <a:pt x="1481404" y="770539"/>
                  <a:pt x="1467917" y="783684"/>
                </a:cubicBezTo>
                <a:cubicBezTo>
                  <a:pt x="1454429" y="796828"/>
                  <a:pt x="1438094" y="803400"/>
                  <a:pt x="1418911" y="803400"/>
                </a:cubicBezTo>
                <a:cubicBezTo>
                  <a:pt x="1399642" y="803400"/>
                  <a:pt x="1383282" y="796852"/>
                  <a:pt x="1369833" y="783755"/>
                </a:cubicBezTo>
                <a:cubicBezTo>
                  <a:pt x="1356384" y="770658"/>
                  <a:pt x="1349659" y="754128"/>
                  <a:pt x="1349659" y="734163"/>
                </a:cubicBezTo>
                <a:cubicBezTo>
                  <a:pt x="1349659" y="715275"/>
                  <a:pt x="1356327" y="699164"/>
                  <a:pt x="1369662" y="685829"/>
                </a:cubicBezTo>
                <a:cubicBezTo>
                  <a:pt x="1382997" y="672494"/>
                  <a:pt x="1399413" y="665826"/>
                  <a:pt x="1418911" y="665826"/>
                </a:cubicBezTo>
                <a:close/>
                <a:moveTo>
                  <a:pt x="2028534" y="536653"/>
                </a:moveTo>
                <a:cubicBezTo>
                  <a:pt x="2045546" y="536653"/>
                  <a:pt x="2059995" y="542596"/>
                  <a:pt x="2071883" y="554484"/>
                </a:cubicBezTo>
                <a:cubicBezTo>
                  <a:pt x="2083770" y="566371"/>
                  <a:pt x="2089714" y="580515"/>
                  <a:pt x="2089714" y="596918"/>
                </a:cubicBezTo>
                <a:cubicBezTo>
                  <a:pt x="2089714" y="613243"/>
                  <a:pt x="2083749" y="627371"/>
                  <a:pt x="2071818" y="639301"/>
                </a:cubicBezTo>
                <a:cubicBezTo>
                  <a:pt x="2059888" y="651231"/>
                  <a:pt x="2045460" y="657196"/>
                  <a:pt x="2028534" y="657196"/>
                </a:cubicBezTo>
                <a:cubicBezTo>
                  <a:pt x="2012113" y="657196"/>
                  <a:pt x="1997964" y="651255"/>
                  <a:pt x="1986086" y="639373"/>
                </a:cubicBezTo>
                <a:cubicBezTo>
                  <a:pt x="1974208" y="627490"/>
                  <a:pt x="1968270" y="613339"/>
                  <a:pt x="1968270" y="596918"/>
                </a:cubicBezTo>
                <a:cubicBezTo>
                  <a:pt x="1968270" y="580420"/>
                  <a:pt x="1974187" y="566252"/>
                  <a:pt x="1986022" y="554412"/>
                </a:cubicBezTo>
                <a:cubicBezTo>
                  <a:pt x="1997857" y="542573"/>
                  <a:pt x="2012027" y="536653"/>
                  <a:pt x="2028534" y="536653"/>
                </a:cubicBezTo>
                <a:close/>
                <a:moveTo>
                  <a:pt x="2932800" y="272363"/>
                </a:moveTo>
                <a:cubicBezTo>
                  <a:pt x="2911045" y="283135"/>
                  <a:pt x="2885082" y="296954"/>
                  <a:pt x="2854911" y="313818"/>
                </a:cubicBezTo>
                <a:cubicBezTo>
                  <a:pt x="2824741" y="330682"/>
                  <a:pt x="2794011" y="348044"/>
                  <a:pt x="2762721" y="365903"/>
                </a:cubicBezTo>
                <a:cubicBezTo>
                  <a:pt x="2834647" y="394065"/>
                  <a:pt x="2890369" y="438646"/>
                  <a:pt x="2929886" y="499646"/>
                </a:cubicBezTo>
                <a:lnTo>
                  <a:pt x="2932800" y="504608"/>
                </a:lnTo>
                <a:close/>
                <a:moveTo>
                  <a:pt x="2003603" y="160977"/>
                </a:moveTo>
                <a:cubicBezTo>
                  <a:pt x="2016900" y="160263"/>
                  <a:pt x="2034557" y="170607"/>
                  <a:pt x="2056574" y="192010"/>
                </a:cubicBezTo>
                <a:cubicBezTo>
                  <a:pt x="2078591" y="213412"/>
                  <a:pt x="2102791" y="241340"/>
                  <a:pt x="2129176" y="275792"/>
                </a:cubicBezTo>
                <a:cubicBezTo>
                  <a:pt x="2106906" y="298642"/>
                  <a:pt x="2086025" y="319957"/>
                  <a:pt x="2066532" y="339735"/>
                </a:cubicBezTo>
                <a:cubicBezTo>
                  <a:pt x="2047039" y="359514"/>
                  <a:pt x="2026958" y="378290"/>
                  <a:pt x="2006289" y="396064"/>
                </a:cubicBezTo>
                <a:cubicBezTo>
                  <a:pt x="2076914" y="419325"/>
                  <a:pt x="2132871" y="459906"/>
                  <a:pt x="2174158" y="517807"/>
                </a:cubicBezTo>
                <a:lnTo>
                  <a:pt x="2178167" y="523983"/>
                </a:lnTo>
                <a:lnTo>
                  <a:pt x="2178167" y="160977"/>
                </a:lnTo>
                <a:close/>
                <a:moveTo>
                  <a:pt x="3312733" y="0"/>
                </a:moveTo>
                <a:lnTo>
                  <a:pt x="3348409" y="20531"/>
                </a:lnTo>
                <a:cubicBezTo>
                  <a:pt x="3354429" y="56650"/>
                  <a:pt x="3363411" y="80910"/>
                  <a:pt x="3375355" y="93312"/>
                </a:cubicBezTo>
                <a:lnTo>
                  <a:pt x="3388714" y="93312"/>
                </a:lnTo>
                <a:lnTo>
                  <a:pt x="3419961" y="93312"/>
                </a:lnTo>
                <a:lnTo>
                  <a:pt x="4044039" y="93312"/>
                </a:lnTo>
                <a:lnTo>
                  <a:pt x="4098617" y="160977"/>
                </a:lnTo>
                <a:lnTo>
                  <a:pt x="3802994" y="160977"/>
                </a:lnTo>
                <a:cubicBezTo>
                  <a:pt x="3796565" y="161434"/>
                  <a:pt x="3789838" y="164452"/>
                  <a:pt x="3782813" y="170028"/>
                </a:cubicBezTo>
                <a:cubicBezTo>
                  <a:pt x="3775788" y="175605"/>
                  <a:pt x="3771919" y="180532"/>
                  <a:pt x="3771205" y="184809"/>
                </a:cubicBezTo>
                <a:cubicBezTo>
                  <a:pt x="3771205" y="190429"/>
                  <a:pt x="3774052" y="195717"/>
                  <a:pt x="3779749" y="200675"/>
                </a:cubicBezTo>
                <a:cubicBezTo>
                  <a:pt x="3785445" y="205633"/>
                  <a:pt x="3792614" y="210141"/>
                  <a:pt x="3801258" y="214198"/>
                </a:cubicBezTo>
                <a:cubicBezTo>
                  <a:pt x="3809902" y="218256"/>
                  <a:pt x="3818863" y="221409"/>
                  <a:pt x="3828140" y="223657"/>
                </a:cubicBezTo>
                <a:cubicBezTo>
                  <a:pt x="3837418" y="225904"/>
                  <a:pt x="3844137" y="227028"/>
                  <a:pt x="3848300" y="227028"/>
                </a:cubicBezTo>
                <a:cubicBezTo>
                  <a:pt x="3875827" y="229419"/>
                  <a:pt x="3899876" y="228469"/>
                  <a:pt x="3920445" y="224178"/>
                </a:cubicBezTo>
                <a:cubicBezTo>
                  <a:pt x="3941014" y="219887"/>
                  <a:pt x="3960300" y="213355"/>
                  <a:pt x="3978302" y="204583"/>
                </a:cubicBezTo>
                <a:lnTo>
                  <a:pt x="4061841" y="294080"/>
                </a:lnTo>
                <a:cubicBezTo>
                  <a:pt x="4033504" y="323969"/>
                  <a:pt x="4012366" y="358080"/>
                  <a:pt x="3998426" y="396414"/>
                </a:cubicBezTo>
                <a:cubicBezTo>
                  <a:pt x="3984486" y="434747"/>
                  <a:pt x="3977516" y="479103"/>
                  <a:pt x="3977516" y="529481"/>
                </a:cubicBezTo>
                <a:cubicBezTo>
                  <a:pt x="3977516" y="567390"/>
                  <a:pt x="3990375" y="618282"/>
                  <a:pt x="4016092" y="682157"/>
                </a:cubicBezTo>
                <a:lnTo>
                  <a:pt x="3950456" y="667126"/>
                </a:lnTo>
                <a:cubicBezTo>
                  <a:pt x="3937387" y="629884"/>
                  <a:pt x="3927212" y="594284"/>
                  <a:pt x="3919930" y="560327"/>
                </a:cubicBezTo>
                <a:cubicBezTo>
                  <a:pt x="3912649" y="526371"/>
                  <a:pt x="3908703" y="490076"/>
                  <a:pt x="3908093" y="451442"/>
                </a:cubicBezTo>
                <a:cubicBezTo>
                  <a:pt x="3908093" y="401379"/>
                  <a:pt x="3918856" y="353297"/>
                  <a:pt x="3940383" y="307196"/>
                </a:cubicBezTo>
                <a:cubicBezTo>
                  <a:pt x="3891929" y="307196"/>
                  <a:pt x="3850781" y="300428"/>
                  <a:pt x="3816939" y="286893"/>
                </a:cubicBezTo>
                <a:cubicBezTo>
                  <a:pt x="3780668" y="272510"/>
                  <a:pt x="3746978" y="245278"/>
                  <a:pt x="3715869" y="205197"/>
                </a:cubicBezTo>
                <a:lnTo>
                  <a:pt x="3715212" y="204926"/>
                </a:lnTo>
                <a:cubicBezTo>
                  <a:pt x="3710526" y="204926"/>
                  <a:pt x="3704301" y="208547"/>
                  <a:pt x="3696538" y="215791"/>
                </a:cubicBezTo>
                <a:cubicBezTo>
                  <a:pt x="3688775" y="223035"/>
                  <a:pt x="3680293" y="234134"/>
                  <a:pt x="3671092" y="249088"/>
                </a:cubicBezTo>
                <a:cubicBezTo>
                  <a:pt x="3652318" y="279254"/>
                  <a:pt x="3642931" y="302152"/>
                  <a:pt x="3642931" y="317783"/>
                </a:cubicBezTo>
                <a:cubicBezTo>
                  <a:pt x="3642931" y="336814"/>
                  <a:pt x="3653037" y="346329"/>
                  <a:pt x="3673250" y="346329"/>
                </a:cubicBezTo>
                <a:cubicBezTo>
                  <a:pt x="3678145" y="346329"/>
                  <a:pt x="3685061" y="344934"/>
                  <a:pt x="3693995" y="342143"/>
                </a:cubicBezTo>
                <a:cubicBezTo>
                  <a:pt x="3702929" y="339352"/>
                  <a:pt x="3714231" y="334466"/>
                  <a:pt x="3727899" y="327484"/>
                </a:cubicBezTo>
                <a:lnTo>
                  <a:pt x="3784163" y="298766"/>
                </a:lnTo>
                <a:cubicBezTo>
                  <a:pt x="3810310" y="310320"/>
                  <a:pt x="3832598" y="332237"/>
                  <a:pt x="3851029" y="364517"/>
                </a:cubicBezTo>
                <a:cubicBezTo>
                  <a:pt x="3858896" y="379119"/>
                  <a:pt x="3865350" y="393973"/>
                  <a:pt x="3870388" y="409080"/>
                </a:cubicBezTo>
                <a:cubicBezTo>
                  <a:pt x="3875427" y="424186"/>
                  <a:pt x="3877946" y="438007"/>
                  <a:pt x="3877946" y="450542"/>
                </a:cubicBezTo>
                <a:cubicBezTo>
                  <a:pt x="3877946" y="490118"/>
                  <a:pt x="3862987" y="525499"/>
                  <a:pt x="3833070" y="556684"/>
                </a:cubicBezTo>
                <a:cubicBezTo>
                  <a:pt x="3803847" y="585907"/>
                  <a:pt x="3768814" y="600518"/>
                  <a:pt x="3727971" y="600518"/>
                </a:cubicBezTo>
                <a:cubicBezTo>
                  <a:pt x="3637054" y="600518"/>
                  <a:pt x="3571703" y="551693"/>
                  <a:pt x="3531918" y="454042"/>
                </a:cubicBezTo>
                <a:cubicBezTo>
                  <a:pt x="3517859" y="419143"/>
                  <a:pt x="3507372" y="380790"/>
                  <a:pt x="3500456" y="338985"/>
                </a:cubicBezTo>
                <a:cubicBezTo>
                  <a:pt x="3493541" y="297180"/>
                  <a:pt x="3490084" y="246697"/>
                  <a:pt x="3490084" y="187538"/>
                </a:cubicBezTo>
                <a:lnTo>
                  <a:pt x="3534389" y="208926"/>
                </a:lnTo>
                <a:cubicBezTo>
                  <a:pt x="3532561" y="226176"/>
                  <a:pt x="3532479" y="244550"/>
                  <a:pt x="3534146" y="264047"/>
                </a:cubicBezTo>
                <a:cubicBezTo>
                  <a:pt x="3540071" y="322626"/>
                  <a:pt x="3554349" y="369484"/>
                  <a:pt x="3576980" y="404622"/>
                </a:cubicBezTo>
                <a:cubicBezTo>
                  <a:pt x="3596135" y="436988"/>
                  <a:pt x="3616559" y="460779"/>
                  <a:pt x="3638252" y="475995"/>
                </a:cubicBezTo>
                <a:cubicBezTo>
                  <a:pt x="3659945" y="491211"/>
                  <a:pt x="3683870" y="498820"/>
                  <a:pt x="3710026" y="498820"/>
                </a:cubicBezTo>
                <a:cubicBezTo>
                  <a:pt x="3734286" y="498820"/>
                  <a:pt x="3756884" y="493971"/>
                  <a:pt x="3777820" y="484275"/>
                </a:cubicBezTo>
                <a:cubicBezTo>
                  <a:pt x="3809052" y="470387"/>
                  <a:pt x="3824668" y="453762"/>
                  <a:pt x="3824668" y="434397"/>
                </a:cubicBezTo>
                <a:cubicBezTo>
                  <a:pt x="3824668" y="426987"/>
                  <a:pt x="3822711" y="419481"/>
                  <a:pt x="3818796" y="411880"/>
                </a:cubicBezTo>
                <a:cubicBezTo>
                  <a:pt x="3814881" y="404279"/>
                  <a:pt x="3810019" y="400479"/>
                  <a:pt x="3804209" y="400479"/>
                </a:cubicBezTo>
                <a:cubicBezTo>
                  <a:pt x="3801828" y="400479"/>
                  <a:pt x="3789121" y="404613"/>
                  <a:pt x="3766090" y="412880"/>
                </a:cubicBezTo>
                <a:cubicBezTo>
                  <a:pt x="3744906" y="421357"/>
                  <a:pt x="3726218" y="425596"/>
                  <a:pt x="3710026" y="425596"/>
                </a:cubicBezTo>
                <a:cubicBezTo>
                  <a:pt x="3673573" y="425596"/>
                  <a:pt x="3643236" y="410866"/>
                  <a:pt x="3619014" y="381405"/>
                </a:cubicBezTo>
                <a:cubicBezTo>
                  <a:pt x="3595249" y="353906"/>
                  <a:pt x="3583367" y="321635"/>
                  <a:pt x="3583367" y="284593"/>
                </a:cubicBezTo>
                <a:cubicBezTo>
                  <a:pt x="3583367" y="262828"/>
                  <a:pt x="3591144" y="238563"/>
                  <a:pt x="3606698" y="211798"/>
                </a:cubicBezTo>
                <a:cubicBezTo>
                  <a:pt x="3624767" y="181994"/>
                  <a:pt x="3642408" y="165054"/>
                  <a:pt x="3659619" y="160977"/>
                </a:cubicBezTo>
                <a:lnTo>
                  <a:pt x="3474582" y="160977"/>
                </a:lnTo>
                <a:lnTo>
                  <a:pt x="3444092" y="160977"/>
                </a:lnTo>
                <a:lnTo>
                  <a:pt x="3380399" y="160977"/>
                </a:lnTo>
                <a:lnTo>
                  <a:pt x="3380399" y="685843"/>
                </a:lnTo>
                <a:lnTo>
                  <a:pt x="3313647" y="630365"/>
                </a:lnTo>
                <a:lnTo>
                  <a:pt x="3313647" y="254117"/>
                </a:lnTo>
                <a:cubicBezTo>
                  <a:pt x="3313647" y="240030"/>
                  <a:pt x="3310952" y="227319"/>
                  <a:pt x="3305561" y="215984"/>
                </a:cubicBezTo>
                <a:cubicBezTo>
                  <a:pt x="3300169" y="204649"/>
                  <a:pt x="3292664" y="194998"/>
                  <a:pt x="3283043" y="187031"/>
                </a:cubicBezTo>
                <a:cubicBezTo>
                  <a:pt x="3273423" y="179063"/>
                  <a:pt x="3262398" y="172729"/>
                  <a:pt x="3249968" y="168028"/>
                </a:cubicBezTo>
                <a:cubicBezTo>
                  <a:pt x="3237538" y="163328"/>
                  <a:pt x="3223403" y="160977"/>
                  <a:pt x="3207563" y="160977"/>
                </a:cubicBezTo>
                <a:lnTo>
                  <a:pt x="3001380" y="160977"/>
                </a:lnTo>
                <a:lnTo>
                  <a:pt x="3001380" y="180380"/>
                </a:lnTo>
                <a:cubicBezTo>
                  <a:pt x="3057082" y="180380"/>
                  <a:pt x="3103931" y="205716"/>
                  <a:pt x="3141926" y="256389"/>
                </a:cubicBezTo>
                <a:cubicBezTo>
                  <a:pt x="3176806" y="300442"/>
                  <a:pt x="3194247" y="349015"/>
                  <a:pt x="3194247" y="402107"/>
                </a:cubicBezTo>
                <a:cubicBezTo>
                  <a:pt x="3194247" y="415814"/>
                  <a:pt x="3191985" y="428808"/>
                  <a:pt x="3187460" y="441091"/>
                </a:cubicBezTo>
                <a:cubicBezTo>
                  <a:pt x="3182936" y="453373"/>
                  <a:pt x="3176678" y="464344"/>
                  <a:pt x="3168687" y="474002"/>
                </a:cubicBezTo>
                <a:cubicBezTo>
                  <a:pt x="3160695" y="483660"/>
                  <a:pt x="3151049" y="491314"/>
                  <a:pt x="3139747" y="496962"/>
                </a:cubicBezTo>
                <a:cubicBezTo>
                  <a:pt x="3128446" y="502610"/>
                  <a:pt x="3116056" y="505435"/>
                  <a:pt x="3102578" y="505435"/>
                </a:cubicBezTo>
                <a:cubicBezTo>
                  <a:pt x="3092948" y="505435"/>
                  <a:pt x="3083714" y="503563"/>
                  <a:pt x="3074875" y="499820"/>
                </a:cubicBezTo>
                <a:cubicBezTo>
                  <a:pt x="3066036" y="496076"/>
                  <a:pt x="3058101" y="491192"/>
                  <a:pt x="3051072" y="485168"/>
                </a:cubicBezTo>
                <a:cubicBezTo>
                  <a:pt x="3044042" y="479143"/>
                  <a:pt x="3038282" y="471811"/>
                  <a:pt x="3033791" y="463172"/>
                </a:cubicBezTo>
                <a:cubicBezTo>
                  <a:pt x="3029300" y="454533"/>
                  <a:pt x="3027054" y="444941"/>
                  <a:pt x="3027054" y="434397"/>
                </a:cubicBezTo>
                <a:cubicBezTo>
                  <a:pt x="3027054" y="416023"/>
                  <a:pt x="3033596" y="400641"/>
                  <a:pt x="3046678" y="388249"/>
                </a:cubicBezTo>
                <a:cubicBezTo>
                  <a:pt x="3059761" y="375857"/>
                  <a:pt x="3076004" y="369660"/>
                  <a:pt x="3095406" y="369660"/>
                </a:cubicBezTo>
                <a:cubicBezTo>
                  <a:pt x="3107312" y="369660"/>
                  <a:pt x="3117928" y="372423"/>
                  <a:pt x="3127253" y="377947"/>
                </a:cubicBezTo>
                <a:cubicBezTo>
                  <a:pt x="3131915" y="380709"/>
                  <a:pt x="3135467" y="383566"/>
                  <a:pt x="3137908" y="386516"/>
                </a:cubicBezTo>
                <a:lnTo>
                  <a:pt x="3140041" y="391400"/>
                </a:lnTo>
                <a:lnTo>
                  <a:pt x="3137647" y="368928"/>
                </a:lnTo>
                <a:cubicBezTo>
                  <a:pt x="3132775" y="346547"/>
                  <a:pt x="3120595" y="325612"/>
                  <a:pt x="3101107" y="306124"/>
                </a:cubicBezTo>
                <a:cubicBezTo>
                  <a:pt x="3075970" y="278730"/>
                  <a:pt x="3042423" y="265295"/>
                  <a:pt x="3000465" y="265819"/>
                </a:cubicBezTo>
                <a:lnTo>
                  <a:pt x="3000465" y="684843"/>
                </a:lnTo>
                <a:cubicBezTo>
                  <a:pt x="2988616" y="684052"/>
                  <a:pt x="2980213" y="682212"/>
                  <a:pt x="2975255" y="679321"/>
                </a:cubicBezTo>
                <a:cubicBezTo>
                  <a:pt x="2970297" y="676430"/>
                  <a:pt x="2967590" y="674384"/>
                  <a:pt x="2967133" y="673184"/>
                </a:cubicBezTo>
                <a:cubicBezTo>
                  <a:pt x="2953712" y="640351"/>
                  <a:pt x="2939029" y="611619"/>
                  <a:pt x="2923084" y="586988"/>
                </a:cubicBezTo>
                <a:cubicBezTo>
                  <a:pt x="2907139" y="562356"/>
                  <a:pt x="2889423" y="540296"/>
                  <a:pt x="2869935" y="520808"/>
                </a:cubicBezTo>
                <a:cubicBezTo>
                  <a:pt x="2825958" y="476822"/>
                  <a:pt x="2775704" y="451523"/>
                  <a:pt x="2719173" y="444913"/>
                </a:cubicBezTo>
                <a:lnTo>
                  <a:pt x="2644007" y="347329"/>
                </a:lnTo>
                <a:cubicBezTo>
                  <a:pt x="2732322" y="275692"/>
                  <a:pt x="2829501" y="222690"/>
                  <a:pt x="2935543" y="188324"/>
                </a:cubicBezTo>
                <a:lnTo>
                  <a:pt x="2935543" y="160977"/>
                </a:lnTo>
                <a:lnTo>
                  <a:pt x="2614346" y="160977"/>
                </a:lnTo>
                <a:lnTo>
                  <a:pt x="2557896" y="93312"/>
                </a:lnTo>
                <a:lnTo>
                  <a:pt x="3152184" y="93312"/>
                </a:lnTo>
                <a:lnTo>
                  <a:pt x="3206434" y="93312"/>
                </a:lnTo>
                <a:lnTo>
                  <a:pt x="3218736" y="93312"/>
                </a:lnTo>
                <a:cubicBezTo>
                  <a:pt x="3251444" y="93312"/>
                  <a:pt x="3276940" y="100658"/>
                  <a:pt x="3295224" y="115350"/>
                </a:cubicBezTo>
                <a:cubicBezTo>
                  <a:pt x="3313507" y="130042"/>
                  <a:pt x="3322086" y="151395"/>
                  <a:pt x="3320963" y="179408"/>
                </a:cubicBezTo>
                <a:cubicBezTo>
                  <a:pt x="3320963" y="175627"/>
                  <a:pt x="3320663" y="166380"/>
                  <a:pt x="3320062" y="151669"/>
                </a:cubicBezTo>
                <a:cubicBezTo>
                  <a:pt x="3319462" y="136958"/>
                  <a:pt x="3318258" y="119582"/>
                  <a:pt x="3316448" y="99541"/>
                </a:cubicBezTo>
                <a:cubicBezTo>
                  <a:pt x="3315210" y="79510"/>
                  <a:pt x="3314281" y="62036"/>
                  <a:pt x="3313662" y="47120"/>
                </a:cubicBezTo>
                <a:cubicBezTo>
                  <a:pt x="3313043" y="32204"/>
                  <a:pt x="3312733" y="16497"/>
                  <a:pt x="3312733" y="0"/>
                </a:cubicBezTo>
                <a:close/>
                <a:moveTo>
                  <a:pt x="969583" y="0"/>
                </a:moveTo>
                <a:lnTo>
                  <a:pt x="1005259" y="20531"/>
                </a:lnTo>
                <a:cubicBezTo>
                  <a:pt x="1011279" y="56650"/>
                  <a:pt x="1020261" y="80910"/>
                  <a:pt x="1032205" y="93312"/>
                </a:cubicBezTo>
                <a:lnTo>
                  <a:pt x="1056337" y="93312"/>
                </a:lnTo>
                <a:lnTo>
                  <a:pt x="1076811" y="93312"/>
                </a:lnTo>
                <a:lnTo>
                  <a:pt x="1551984" y="93312"/>
                </a:lnTo>
                <a:lnTo>
                  <a:pt x="1616764" y="93312"/>
                </a:lnTo>
                <a:lnTo>
                  <a:pt x="1618536" y="93312"/>
                </a:lnTo>
                <a:cubicBezTo>
                  <a:pt x="1651244" y="93312"/>
                  <a:pt x="1676740" y="100658"/>
                  <a:pt x="1695024" y="115350"/>
                </a:cubicBezTo>
                <a:cubicBezTo>
                  <a:pt x="1713307" y="130042"/>
                  <a:pt x="1721887" y="151395"/>
                  <a:pt x="1720763" y="179408"/>
                </a:cubicBezTo>
                <a:cubicBezTo>
                  <a:pt x="1720763" y="175627"/>
                  <a:pt x="1720463" y="166380"/>
                  <a:pt x="1719863" y="151669"/>
                </a:cubicBezTo>
                <a:cubicBezTo>
                  <a:pt x="1719263" y="136958"/>
                  <a:pt x="1718058" y="119582"/>
                  <a:pt x="1716248" y="99541"/>
                </a:cubicBezTo>
                <a:cubicBezTo>
                  <a:pt x="1715009" y="79510"/>
                  <a:pt x="1714081" y="62036"/>
                  <a:pt x="1713462" y="47120"/>
                </a:cubicBezTo>
                <a:cubicBezTo>
                  <a:pt x="1712843" y="32204"/>
                  <a:pt x="1712533" y="16497"/>
                  <a:pt x="1712533" y="0"/>
                </a:cubicBezTo>
                <a:lnTo>
                  <a:pt x="1748209" y="20531"/>
                </a:lnTo>
                <a:cubicBezTo>
                  <a:pt x="1754229" y="56650"/>
                  <a:pt x="1763211" y="80910"/>
                  <a:pt x="1775155" y="93312"/>
                </a:cubicBezTo>
                <a:lnTo>
                  <a:pt x="1791548" y="93312"/>
                </a:lnTo>
                <a:lnTo>
                  <a:pt x="1819761" y="93312"/>
                </a:lnTo>
                <a:lnTo>
                  <a:pt x="2270136" y="93312"/>
                </a:lnTo>
                <a:lnTo>
                  <a:pt x="2327429" y="160977"/>
                </a:lnTo>
                <a:lnTo>
                  <a:pt x="2245790" y="160977"/>
                </a:lnTo>
                <a:lnTo>
                  <a:pt x="2245790" y="694987"/>
                </a:lnTo>
                <a:cubicBezTo>
                  <a:pt x="2221292" y="682976"/>
                  <a:pt x="2197041" y="655720"/>
                  <a:pt x="2173038" y="613220"/>
                </a:cubicBezTo>
                <a:cubicBezTo>
                  <a:pt x="2148550" y="570633"/>
                  <a:pt x="2124775" y="539282"/>
                  <a:pt x="2101715" y="519165"/>
                </a:cubicBezTo>
                <a:cubicBezTo>
                  <a:pt x="2065539" y="490885"/>
                  <a:pt x="2016523" y="475231"/>
                  <a:pt x="1954668" y="472202"/>
                </a:cubicBezTo>
                <a:lnTo>
                  <a:pt x="1883045" y="375690"/>
                </a:lnTo>
                <a:cubicBezTo>
                  <a:pt x="1910334" y="347724"/>
                  <a:pt x="1937383" y="321716"/>
                  <a:pt x="1964191" y="297666"/>
                </a:cubicBezTo>
                <a:cubicBezTo>
                  <a:pt x="1990999" y="273615"/>
                  <a:pt x="2014485" y="255241"/>
                  <a:pt x="2034649" y="242545"/>
                </a:cubicBezTo>
                <a:cubicBezTo>
                  <a:pt x="2030858" y="241430"/>
                  <a:pt x="2020631" y="236849"/>
                  <a:pt x="2003967" y="228800"/>
                </a:cubicBezTo>
                <a:cubicBezTo>
                  <a:pt x="1987303" y="220751"/>
                  <a:pt x="1965093" y="211522"/>
                  <a:pt x="1937337" y="201111"/>
                </a:cubicBezTo>
                <a:cubicBezTo>
                  <a:pt x="1919842" y="195998"/>
                  <a:pt x="1903684" y="189918"/>
                  <a:pt x="1888862" y="182870"/>
                </a:cubicBezTo>
                <a:lnTo>
                  <a:pt x="1852029" y="160977"/>
                </a:lnTo>
                <a:lnTo>
                  <a:pt x="1780199" y="160977"/>
                </a:lnTo>
                <a:lnTo>
                  <a:pt x="1780199" y="685843"/>
                </a:lnTo>
                <a:lnTo>
                  <a:pt x="1713448" y="630365"/>
                </a:lnTo>
                <a:lnTo>
                  <a:pt x="1713448" y="254117"/>
                </a:lnTo>
                <a:cubicBezTo>
                  <a:pt x="1713448" y="240030"/>
                  <a:pt x="1710752" y="227319"/>
                  <a:pt x="1705361" y="215984"/>
                </a:cubicBezTo>
                <a:cubicBezTo>
                  <a:pt x="1699970" y="204649"/>
                  <a:pt x="1692464" y="194998"/>
                  <a:pt x="1682844" y="187031"/>
                </a:cubicBezTo>
                <a:cubicBezTo>
                  <a:pt x="1673223" y="179063"/>
                  <a:pt x="1662198" y="172729"/>
                  <a:pt x="1649768" y="168028"/>
                </a:cubicBezTo>
                <a:cubicBezTo>
                  <a:pt x="1637338" y="163328"/>
                  <a:pt x="1623203" y="160977"/>
                  <a:pt x="1607363" y="160977"/>
                </a:cubicBezTo>
                <a:lnTo>
                  <a:pt x="1384992" y="160977"/>
                </a:lnTo>
                <a:lnTo>
                  <a:pt x="1384992" y="348486"/>
                </a:lnTo>
                <a:cubicBezTo>
                  <a:pt x="1394203" y="349429"/>
                  <a:pt x="1404218" y="346696"/>
                  <a:pt x="1415039" y="340285"/>
                </a:cubicBezTo>
                <a:cubicBezTo>
                  <a:pt x="1425859" y="333875"/>
                  <a:pt x="1436170" y="324760"/>
                  <a:pt x="1445971" y="312939"/>
                </a:cubicBezTo>
                <a:cubicBezTo>
                  <a:pt x="1455772" y="301119"/>
                  <a:pt x="1465347" y="288419"/>
                  <a:pt x="1474696" y="274841"/>
                </a:cubicBezTo>
                <a:cubicBezTo>
                  <a:pt x="1484045" y="261264"/>
                  <a:pt x="1496096" y="248312"/>
                  <a:pt x="1510851" y="235987"/>
                </a:cubicBezTo>
                <a:cubicBezTo>
                  <a:pt x="1530701" y="246331"/>
                  <a:pt x="1546624" y="258130"/>
                  <a:pt x="1558621" y="271384"/>
                </a:cubicBezTo>
                <a:cubicBezTo>
                  <a:pt x="1570618" y="284638"/>
                  <a:pt x="1580495" y="299180"/>
                  <a:pt x="1588253" y="315011"/>
                </a:cubicBezTo>
                <a:cubicBezTo>
                  <a:pt x="1596011" y="330841"/>
                  <a:pt x="1602048" y="347543"/>
                  <a:pt x="1606363" y="365117"/>
                </a:cubicBezTo>
                <a:cubicBezTo>
                  <a:pt x="1610677" y="382691"/>
                  <a:pt x="1612835" y="400102"/>
                  <a:pt x="1612835" y="417352"/>
                </a:cubicBezTo>
                <a:cubicBezTo>
                  <a:pt x="1612835" y="477007"/>
                  <a:pt x="1596228" y="525952"/>
                  <a:pt x="1563014" y="564185"/>
                </a:cubicBezTo>
                <a:cubicBezTo>
                  <a:pt x="1528315" y="604552"/>
                  <a:pt x="1480876" y="624735"/>
                  <a:pt x="1420697" y="624735"/>
                </a:cubicBezTo>
                <a:cubicBezTo>
                  <a:pt x="1265610" y="624735"/>
                  <a:pt x="1174356" y="475417"/>
                  <a:pt x="1146934" y="176779"/>
                </a:cubicBezTo>
                <a:lnTo>
                  <a:pt x="1197854" y="197039"/>
                </a:lnTo>
                <a:cubicBezTo>
                  <a:pt x="1201693" y="237911"/>
                  <a:pt x="1208318" y="276282"/>
                  <a:pt x="1217728" y="312153"/>
                </a:cubicBezTo>
                <a:cubicBezTo>
                  <a:pt x="1227139" y="348024"/>
                  <a:pt x="1238145" y="377952"/>
                  <a:pt x="1250747" y="401936"/>
                </a:cubicBezTo>
                <a:cubicBezTo>
                  <a:pt x="1291276" y="479689"/>
                  <a:pt x="1344001" y="518565"/>
                  <a:pt x="1408924" y="518565"/>
                </a:cubicBezTo>
                <a:cubicBezTo>
                  <a:pt x="1437118" y="519213"/>
                  <a:pt x="1462349" y="513476"/>
                  <a:pt x="1484619" y="501356"/>
                </a:cubicBezTo>
                <a:cubicBezTo>
                  <a:pt x="1506888" y="489235"/>
                  <a:pt x="1524657" y="473857"/>
                  <a:pt x="1537926" y="455221"/>
                </a:cubicBezTo>
                <a:cubicBezTo>
                  <a:pt x="1551194" y="436586"/>
                  <a:pt x="1558118" y="416359"/>
                  <a:pt x="1558700" y="394542"/>
                </a:cubicBezTo>
                <a:cubicBezTo>
                  <a:pt x="1559281" y="372725"/>
                  <a:pt x="1553737" y="353178"/>
                  <a:pt x="1542069" y="335899"/>
                </a:cubicBezTo>
                <a:cubicBezTo>
                  <a:pt x="1540069" y="347234"/>
                  <a:pt x="1533827" y="359252"/>
                  <a:pt x="1523345" y="371954"/>
                </a:cubicBezTo>
                <a:cubicBezTo>
                  <a:pt x="1512863" y="384655"/>
                  <a:pt x="1500847" y="395733"/>
                  <a:pt x="1487298" y="405186"/>
                </a:cubicBezTo>
                <a:cubicBezTo>
                  <a:pt x="1473748" y="414640"/>
                  <a:pt x="1459375" y="422467"/>
                  <a:pt x="1444178" y="428668"/>
                </a:cubicBezTo>
                <a:cubicBezTo>
                  <a:pt x="1428981" y="434869"/>
                  <a:pt x="1413724" y="438931"/>
                  <a:pt x="1398408" y="440855"/>
                </a:cubicBezTo>
                <a:cubicBezTo>
                  <a:pt x="1344982" y="440855"/>
                  <a:pt x="1318269" y="401926"/>
                  <a:pt x="1318269" y="324069"/>
                </a:cubicBezTo>
                <a:lnTo>
                  <a:pt x="1318269" y="160977"/>
                </a:lnTo>
                <a:lnTo>
                  <a:pt x="1131432" y="160977"/>
                </a:lnTo>
                <a:lnTo>
                  <a:pt x="1111715" y="160977"/>
                </a:lnTo>
                <a:lnTo>
                  <a:pt x="1037249" y="160977"/>
                </a:lnTo>
                <a:lnTo>
                  <a:pt x="1037249" y="685843"/>
                </a:lnTo>
                <a:lnTo>
                  <a:pt x="970498" y="630365"/>
                </a:lnTo>
                <a:lnTo>
                  <a:pt x="970498" y="254117"/>
                </a:lnTo>
                <a:cubicBezTo>
                  <a:pt x="970498" y="240030"/>
                  <a:pt x="967802" y="227319"/>
                  <a:pt x="962411" y="215984"/>
                </a:cubicBezTo>
                <a:cubicBezTo>
                  <a:pt x="957020" y="204649"/>
                  <a:pt x="949514" y="194998"/>
                  <a:pt x="939894" y="187031"/>
                </a:cubicBezTo>
                <a:cubicBezTo>
                  <a:pt x="930273" y="179063"/>
                  <a:pt x="919248" y="172729"/>
                  <a:pt x="906818" y="168028"/>
                </a:cubicBezTo>
                <a:cubicBezTo>
                  <a:pt x="894388" y="163328"/>
                  <a:pt x="880253" y="160977"/>
                  <a:pt x="864413" y="160977"/>
                </a:cubicBezTo>
                <a:lnTo>
                  <a:pt x="621644" y="160977"/>
                </a:lnTo>
                <a:cubicBezTo>
                  <a:pt x="615215" y="161434"/>
                  <a:pt x="608488" y="164452"/>
                  <a:pt x="601463" y="170028"/>
                </a:cubicBezTo>
                <a:cubicBezTo>
                  <a:pt x="594439" y="175605"/>
                  <a:pt x="590569" y="180532"/>
                  <a:pt x="589855" y="184809"/>
                </a:cubicBezTo>
                <a:cubicBezTo>
                  <a:pt x="589855" y="190429"/>
                  <a:pt x="592703" y="195717"/>
                  <a:pt x="598399" y="200675"/>
                </a:cubicBezTo>
                <a:cubicBezTo>
                  <a:pt x="604095" y="205633"/>
                  <a:pt x="611265" y="210141"/>
                  <a:pt x="619908" y="214198"/>
                </a:cubicBezTo>
                <a:cubicBezTo>
                  <a:pt x="628552" y="218256"/>
                  <a:pt x="637513" y="221409"/>
                  <a:pt x="646790" y="223657"/>
                </a:cubicBezTo>
                <a:cubicBezTo>
                  <a:pt x="656068" y="225904"/>
                  <a:pt x="662788" y="227028"/>
                  <a:pt x="666950" y="227028"/>
                </a:cubicBezTo>
                <a:cubicBezTo>
                  <a:pt x="694477" y="229419"/>
                  <a:pt x="718526" y="228469"/>
                  <a:pt x="739095" y="224178"/>
                </a:cubicBezTo>
                <a:cubicBezTo>
                  <a:pt x="759664" y="219887"/>
                  <a:pt x="778950" y="213355"/>
                  <a:pt x="796952" y="204583"/>
                </a:cubicBezTo>
                <a:lnTo>
                  <a:pt x="880491" y="294080"/>
                </a:lnTo>
                <a:cubicBezTo>
                  <a:pt x="852154" y="323969"/>
                  <a:pt x="831016" y="358080"/>
                  <a:pt x="817076" y="396414"/>
                </a:cubicBezTo>
                <a:cubicBezTo>
                  <a:pt x="803136" y="434747"/>
                  <a:pt x="796166" y="479103"/>
                  <a:pt x="796166" y="529481"/>
                </a:cubicBezTo>
                <a:cubicBezTo>
                  <a:pt x="796166" y="567390"/>
                  <a:pt x="809025" y="618282"/>
                  <a:pt x="834743" y="682157"/>
                </a:cubicBezTo>
                <a:lnTo>
                  <a:pt x="769106" y="667126"/>
                </a:lnTo>
                <a:cubicBezTo>
                  <a:pt x="756037" y="629884"/>
                  <a:pt x="745862" y="594284"/>
                  <a:pt x="738581" y="560327"/>
                </a:cubicBezTo>
                <a:cubicBezTo>
                  <a:pt x="731299" y="526371"/>
                  <a:pt x="727353" y="490076"/>
                  <a:pt x="726743" y="451442"/>
                </a:cubicBezTo>
                <a:cubicBezTo>
                  <a:pt x="726743" y="401379"/>
                  <a:pt x="737507" y="353297"/>
                  <a:pt x="759033" y="307196"/>
                </a:cubicBezTo>
                <a:cubicBezTo>
                  <a:pt x="710579" y="307196"/>
                  <a:pt x="669431" y="300428"/>
                  <a:pt x="635589" y="286893"/>
                </a:cubicBezTo>
                <a:cubicBezTo>
                  <a:pt x="599318" y="272510"/>
                  <a:pt x="565628" y="245278"/>
                  <a:pt x="534519" y="205197"/>
                </a:cubicBezTo>
                <a:lnTo>
                  <a:pt x="533862" y="204926"/>
                </a:lnTo>
                <a:cubicBezTo>
                  <a:pt x="529176" y="204926"/>
                  <a:pt x="522951" y="208547"/>
                  <a:pt x="515188" y="215791"/>
                </a:cubicBezTo>
                <a:cubicBezTo>
                  <a:pt x="507425" y="223035"/>
                  <a:pt x="498943" y="234134"/>
                  <a:pt x="489742" y="249088"/>
                </a:cubicBezTo>
                <a:cubicBezTo>
                  <a:pt x="470968" y="279254"/>
                  <a:pt x="461582" y="302152"/>
                  <a:pt x="461582" y="317783"/>
                </a:cubicBezTo>
                <a:cubicBezTo>
                  <a:pt x="461582" y="336814"/>
                  <a:pt x="471688" y="346329"/>
                  <a:pt x="491900" y="346329"/>
                </a:cubicBezTo>
                <a:cubicBezTo>
                  <a:pt x="496795" y="346329"/>
                  <a:pt x="503711" y="344934"/>
                  <a:pt x="512645" y="342143"/>
                </a:cubicBezTo>
                <a:cubicBezTo>
                  <a:pt x="521580" y="339352"/>
                  <a:pt x="532881" y="334466"/>
                  <a:pt x="546549" y="327484"/>
                </a:cubicBezTo>
                <a:lnTo>
                  <a:pt x="602814" y="298766"/>
                </a:lnTo>
                <a:cubicBezTo>
                  <a:pt x="628960" y="310320"/>
                  <a:pt x="651248" y="332237"/>
                  <a:pt x="669679" y="364517"/>
                </a:cubicBezTo>
                <a:cubicBezTo>
                  <a:pt x="677547" y="379119"/>
                  <a:pt x="684000" y="393973"/>
                  <a:pt x="689039" y="409080"/>
                </a:cubicBezTo>
                <a:cubicBezTo>
                  <a:pt x="694077" y="424186"/>
                  <a:pt x="696597" y="438007"/>
                  <a:pt x="696597" y="450542"/>
                </a:cubicBezTo>
                <a:cubicBezTo>
                  <a:pt x="696597" y="490118"/>
                  <a:pt x="681638" y="525499"/>
                  <a:pt x="651720" y="556684"/>
                </a:cubicBezTo>
                <a:cubicBezTo>
                  <a:pt x="622497" y="585907"/>
                  <a:pt x="587464" y="600518"/>
                  <a:pt x="546621" y="600518"/>
                </a:cubicBezTo>
                <a:cubicBezTo>
                  <a:pt x="455705" y="600518"/>
                  <a:pt x="390354" y="551693"/>
                  <a:pt x="350568" y="454042"/>
                </a:cubicBezTo>
                <a:cubicBezTo>
                  <a:pt x="336509" y="419143"/>
                  <a:pt x="326022" y="380790"/>
                  <a:pt x="319107" y="338985"/>
                </a:cubicBezTo>
                <a:cubicBezTo>
                  <a:pt x="312191" y="297180"/>
                  <a:pt x="308734" y="246697"/>
                  <a:pt x="308734" y="187538"/>
                </a:cubicBezTo>
                <a:lnTo>
                  <a:pt x="353039" y="208926"/>
                </a:lnTo>
                <a:cubicBezTo>
                  <a:pt x="351211" y="226176"/>
                  <a:pt x="351130" y="244550"/>
                  <a:pt x="352797" y="264047"/>
                </a:cubicBezTo>
                <a:cubicBezTo>
                  <a:pt x="358721" y="322626"/>
                  <a:pt x="372999" y="369484"/>
                  <a:pt x="395630" y="404622"/>
                </a:cubicBezTo>
                <a:cubicBezTo>
                  <a:pt x="414785" y="436988"/>
                  <a:pt x="435209" y="460779"/>
                  <a:pt x="456902" y="475995"/>
                </a:cubicBezTo>
                <a:cubicBezTo>
                  <a:pt x="478596" y="491211"/>
                  <a:pt x="502520" y="498820"/>
                  <a:pt x="528676" y="498820"/>
                </a:cubicBezTo>
                <a:cubicBezTo>
                  <a:pt x="552936" y="498820"/>
                  <a:pt x="575534" y="493971"/>
                  <a:pt x="596470" y="484275"/>
                </a:cubicBezTo>
                <a:cubicBezTo>
                  <a:pt x="627702" y="470387"/>
                  <a:pt x="643319" y="453762"/>
                  <a:pt x="643319" y="434397"/>
                </a:cubicBezTo>
                <a:cubicBezTo>
                  <a:pt x="643319" y="426987"/>
                  <a:pt x="641361" y="419481"/>
                  <a:pt x="637446" y="411880"/>
                </a:cubicBezTo>
                <a:cubicBezTo>
                  <a:pt x="633532" y="404279"/>
                  <a:pt x="628669" y="400479"/>
                  <a:pt x="622859" y="400479"/>
                </a:cubicBezTo>
                <a:cubicBezTo>
                  <a:pt x="620478" y="400479"/>
                  <a:pt x="607771" y="404613"/>
                  <a:pt x="584740" y="412880"/>
                </a:cubicBezTo>
                <a:cubicBezTo>
                  <a:pt x="563556" y="421357"/>
                  <a:pt x="544868" y="425596"/>
                  <a:pt x="528676" y="425596"/>
                </a:cubicBezTo>
                <a:cubicBezTo>
                  <a:pt x="492223" y="425596"/>
                  <a:pt x="461886" y="410866"/>
                  <a:pt x="437664" y="381405"/>
                </a:cubicBezTo>
                <a:cubicBezTo>
                  <a:pt x="413899" y="353906"/>
                  <a:pt x="402017" y="321635"/>
                  <a:pt x="402017" y="284593"/>
                </a:cubicBezTo>
                <a:cubicBezTo>
                  <a:pt x="402017" y="262828"/>
                  <a:pt x="409794" y="238563"/>
                  <a:pt x="425348" y="211798"/>
                </a:cubicBezTo>
                <a:cubicBezTo>
                  <a:pt x="443417" y="181994"/>
                  <a:pt x="461058" y="165054"/>
                  <a:pt x="478269" y="160977"/>
                </a:cubicBezTo>
                <a:lnTo>
                  <a:pt x="279139" y="160977"/>
                </a:lnTo>
                <a:lnTo>
                  <a:pt x="233636" y="176645"/>
                </a:lnTo>
                <a:cubicBezTo>
                  <a:pt x="216672" y="184038"/>
                  <a:pt x="201563" y="192343"/>
                  <a:pt x="188309" y="201561"/>
                </a:cubicBezTo>
                <a:cubicBezTo>
                  <a:pt x="161801" y="219997"/>
                  <a:pt x="138308" y="244440"/>
                  <a:pt x="117829" y="274892"/>
                </a:cubicBezTo>
                <a:cubicBezTo>
                  <a:pt x="102960" y="298247"/>
                  <a:pt x="91176" y="325872"/>
                  <a:pt x="82475" y="357766"/>
                </a:cubicBezTo>
                <a:cubicBezTo>
                  <a:pt x="73773" y="389661"/>
                  <a:pt x="69423" y="425658"/>
                  <a:pt x="69423" y="465758"/>
                </a:cubicBezTo>
                <a:cubicBezTo>
                  <a:pt x="69423" y="499629"/>
                  <a:pt x="77962" y="530061"/>
                  <a:pt x="95040" y="557055"/>
                </a:cubicBezTo>
                <a:cubicBezTo>
                  <a:pt x="110878" y="584873"/>
                  <a:pt x="128671" y="602259"/>
                  <a:pt x="148420" y="609214"/>
                </a:cubicBezTo>
                <a:lnTo>
                  <a:pt x="162651" y="611639"/>
                </a:lnTo>
                <a:lnTo>
                  <a:pt x="160402" y="609949"/>
                </a:lnTo>
                <a:cubicBezTo>
                  <a:pt x="156614" y="606022"/>
                  <a:pt x="153276" y="601351"/>
                  <a:pt x="150390" y="595939"/>
                </a:cubicBezTo>
                <a:cubicBezTo>
                  <a:pt x="144618" y="585114"/>
                  <a:pt x="141732" y="573796"/>
                  <a:pt x="141732" y="561985"/>
                </a:cubicBezTo>
                <a:cubicBezTo>
                  <a:pt x="141732" y="552888"/>
                  <a:pt x="143766" y="544628"/>
                  <a:pt x="147833" y="537203"/>
                </a:cubicBezTo>
                <a:cubicBezTo>
                  <a:pt x="151900" y="529778"/>
                  <a:pt x="157191" y="523165"/>
                  <a:pt x="163706" y="517365"/>
                </a:cubicBezTo>
                <a:cubicBezTo>
                  <a:pt x="170221" y="511564"/>
                  <a:pt x="177779" y="506951"/>
                  <a:pt x="186380" y="503527"/>
                </a:cubicBezTo>
                <a:cubicBezTo>
                  <a:pt x="194982" y="500103"/>
                  <a:pt x="203778" y="498391"/>
                  <a:pt x="212770" y="498391"/>
                </a:cubicBezTo>
                <a:cubicBezTo>
                  <a:pt x="232305" y="498391"/>
                  <a:pt x="248879" y="506016"/>
                  <a:pt x="262490" y="521265"/>
                </a:cubicBezTo>
                <a:cubicBezTo>
                  <a:pt x="276101" y="536515"/>
                  <a:pt x="282907" y="555455"/>
                  <a:pt x="282907" y="578087"/>
                </a:cubicBezTo>
                <a:cubicBezTo>
                  <a:pt x="282907" y="591250"/>
                  <a:pt x="280223" y="603518"/>
                  <a:pt x="274856" y="614891"/>
                </a:cubicBezTo>
                <a:cubicBezTo>
                  <a:pt x="269488" y="626264"/>
                  <a:pt x="262180" y="636060"/>
                  <a:pt x="252932" y="644281"/>
                </a:cubicBezTo>
                <a:cubicBezTo>
                  <a:pt x="243683" y="652501"/>
                  <a:pt x="233006" y="658892"/>
                  <a:pt x="220899" y="663454"/>
                </a:cubicBezTo>
                <a:cubicBezTo>
                  <a:pt x="208793" y="668017"/>
                  <a:pt x="195915" y="670298"/>
                  <a:pt x="182266" y="670298"/>
                </a:cubicBezTo>
                <a:cubicBezTo>
                  <a:pt x="120544" y="670298"/>
                  <a:pt x="73952" y="640652"/>
                  <a:pt x="42491" y="581358"/>
                </a:cubicBezTo>
                <a:cubicBezTo>
                  <a:pt x="14164" y="529885"/>
                  <a:pt x="0" y="471797"/>
                  <a:pt x="0" y="407094"/>
                </a:cubicBezTo>
                <a:cubicBezTo>
                  <a:pt x="1829" y="355354"/>
                  <a:pt x="11909" y="307953"/>
                  <a:pt x="30239" y="264890"/>
                </a:cubicBezTo>
                <a:cubicBezTo>
                  <a:pt x="48570" y="221828"/>
                  <a:pt x="74276" y="182842"/>
                  <a:pt x="107356" y="147933"/>
                </a:cubicBezTo>
                <a:cubicBezTo>
                  <a:pt x="124425" y="134645"/>
                  <a:pt x="143375" y="122718"/>
                  <a:pt x="164206" y="112150"/>
                </a:cubicBezTo>
                <a:cubicBezTo>
                  <a:pt x="174622" y="106866"/>
                  <a:pt x="185753" y="102578"/>
                  <a:pt x="197600" y="99286"/>
                </a:cubicBezTo>
                <a:lnTo>
                  <a:pt x="210346" y="96956"/>
                </a:lnTo>
                <a:lnTo>
                  <a:pt x="207364" y="93312"/>
                </a:lnTo>
                <a:lnTo>
                  <a:pt x="230284" y="93312"/>
                </a:lnTo>
                <a:lnTo>
                  <a:pt x="235287" y="92397"/>
                </a:lnTo>
                <a:lnTo>
                  <a:pt x="236060" y="93312"/>
                </a:lnTo>
                <a:lnTo>
                  <a:pt x="809035" y="93312"/>
                </a:lnTo>
                <a:lnTo>
                  <a:pt x="862689" y="93312"/>
                </a:lnTo>
                <a:lnTo>
                  <a:pt x="875586" y="93312"/>
                </a:lnTo>
                <a:cubicBezTo>
                  <a:pt x="908295" y="93312"/>
                  <a:pt x="933791" y="100658"/>
                  <a:pt x="952074" y="115350"/>
                </a:cubicBezTo>
                <a:cubicBezTo>
                  <a:pt x="970357" y="130042"/>
                  <a:pt x="978937" y="151395"/>
                  <a:pt x="977813" y="179408"/>
                </a:cubicBezTo>
                <a:cubicBezTo>
                  <a:pt x="977813" y="175627"/>
                  <a:pt x="977513" y="166380"/>
                  <a:pt x="976913" y="151669"/>
                </a:cubicBezTo>
                <a:cubicBezTo>
                  <a:pt x="976313" y="136958"/>
                  <a:pt x="975108" y="119582"/>
                  <a:pt x="973298" y="99541"/>
                </a:cubicBezTo>
                <a:cubicBezTo>
                  <a:pt x="972060" y="79510"/>
                  <a:pt x="971131" y="62036"/>
                  <a:pt x="970512" y="47120"/>
                </a:cubicBezTo>
                <a:cubicBezTo>
                  <a:pt x="969893" y="32204"/>
                  <a:pt x="969583" y="16497"/>
                  <a:pt x="969583" y="0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DBF414A-E9F7-47EB-8883-672C2A1275CB}"/>
              </a:ext>
            </a:extLst>
          </p:cNvPr>
          <p:cNvSpPr/>
          <p:nvPr/>
        </p:nvSpPr>
        <p:spPr>
          <a:xfrm>
            <a:off x="628650" y="3804098"/>
            <a:ext cx="10744199" cy="1263202"/>
          </a:xfrm>
          <a:custGeom>
            <a:avLst/>
            <a:gdLst/>
            <a:ahLst/>
            <a:cxnLst/>
            <a:rect l="l" t="t" r="r" b="b"/>
            <a:pathLst>
              <a:path w="8051750" h="657682">
                <a:moveTo>
                  <a:pt x="7924759" y="554127"/>
                </a:moveTo>
                <a:cubicBezTo>
                  <a:pt x="7950898" y="554127"/>
                  <a:pt x="7963967" y="568478"/>
                  <a:pt x="7963967" y="597182"/>
                </a:cubicBezTo>
                <a:cubicBezTo>
                  <a:pt x="7963967" y="614013"/>
                  <a:pt x="7959090" y="628304"/>
                  <a:pt x="7949335" y="640055"/>
                </a:cubicBezTo>
                <a:cubicBezTo>
                  <a:pt x="7939581" y="651807"/>
                  <a:pt x="7927119" y="657682"/>
                  <a:pt x="7911953" y="657682"/>
                </a:cubicBezTo>
                <a:cubicBezTo>
                  <a:pt x="7897995" y="657682"/>
                  <a:pt x="7887858" y="653721"/>
                  <a:pt x="7881543" y="645799"/>
                </a:cubicBezTo>
                <a:cubicBezTo>
                  <a:pt x="7875227" y="637876"/>
                  <a:pt x="7872070" y="627257"/>
                  <a:pt x="7872070" y="613941"/>
                </a:cubicBezTo>
                <a:cubicBezTo>
                  <a:pt x="7872070" y="597804"/>
                  <a:pt x="7877147" y="583800"/>
                  <a:pt x="7887303" y="571931"/>
                </a:cubicBezTo>
                <a:cubicBezTo>
                  <a:pt x="7897457" y="560061"/>
                  <a:pt x="7909943" y="554127"/>
                  <a:pt x="7924759" y="554127"/>
                </a:cubicBezTo>
                <a:close/>
                <a:moveTo>
                  <a:pt x="5175675" y="519944"/>
                </a:moveTo>
                <a:cubicBezTo>
                  <a:pt x="5188320" y="519944"/>
                  <a:pt x="5199127" y="524296"/>
                  <a:pt x="5208095" y="533001"/>
                </a:cubicBezTo>
                <a:cubicBezTo>
                  <a:pt x="5217064" y="541705"/>
                  <a:pt x="5221549" y="552416"/>
                  <a:pt x="5221549" y="565132"/>
                </a:cubicBezTo>
                <a:cubicBezTo>
                  <a:pt x="5221549" y="577262"/>
                  <a:pt x="5217066" y="587942"/>
                  <a:pt x="5208100" y="597171"/>
                </a:cubicBezTo>
                <a:cubicBezTo>
                  <a:pt x="5199135" y="606401"/>
                  <a:pt x="5188327" y="611016"/>
                  <a:pt x="5175675" y="611016"/>
                </a:cubicBezTo>
                <a:cubicBezTo>
                  <a:pt x="5162945" y="611016"/>
                  <a:pt x="5152115" y="606421"/>
                  <a:pt x="5143185" y="597230"/>
                </a:cubicBezTo>
                <a:cubicBezTo>
                  <a:pt x="5134255" y="588040"/>
                  <a:pt x="5129791" y="577340"/>
                  <a:pt x="5129791" y="565132"/>
                </a:cubicBezTo>
                <a:cubicBezTo>
                  <a:pt x="5129791" y="552344"/>
                  <a:pt x="5134257" y="541616"/>
                  <a:pt x="5143191" y="532947"/>
                </a:cubicBezTo>
                <a:cubicBezTo>
                  <a:pt x="5152124" y="524278"/>
                  <a:pt x="5162952" y="519944"/>
                  <a:pt x="5175675" y="519944"/>
                </a:cubicBezTo>
                <a:close/>
                <a:moveTo>
                  <a:pt x="1365675" y="519944"/>
                </a:moveTo>
                <a:cubicBezTo>
                  <a:pt x="1378320" y="519944"/>
                  <a:pt x="1389127" y="524296"/>
                  <a:pt x="1398096" y="533001"/>
                </a:cubicBezTo>
                <a:cubicBezTo>
                  <a:pt x="1407064" y="541705"/>
                  <a:pt x="1411549" y="552416"/>
                  <a:pt x="1411549" y="565132"/>
                </a:cubicBezTo>
                <a:cubicBezTo>
                  <a:pt x="1411549" y="577262"/>
                  <a:pt x="1407067" y="587942"/>
                  <a:pt x="1398101" y="597171"/>
                </a:cubicBezTo>
                <a:cubicBezTo>
                  <a:pt x="1389136" y="606401"/>
                  <a:pt x="1378327" y="611016"/>
                  <a:pt x="1365675" y="611016"/>
                </a:cubicBezTo>
                <a:cubicBezTo>
                  <a:pt x="1352945" y="611016"/>
                  <a:pt x="1342115" y="606421"/>
                  <a:pt x="1333186" y="597230"/>
                </a:cubicBezTo>
                <a:cubicBezTo>
                  <a:pt x="1324256" y="588040"/>
                  <a:pt x="1319791" y="577340"/>
                  <a:pt x="1319791" y="565132"/>
                </a:cubicBezTo>
                <a:cubicBezTo>
                  <a:pt x="1319791" y="552344"/>
                  <a:pt x="1324258" y="541616"/>
                  <a:pt x="1333191" y="532947"/>
                </a:cubicBezTo>
                <a:cubicBezTo>
                  <a:pt x="1342124" y="524278"/>
                  <a:pt x="1352952" y="519944"/>
                  <a:pt x="1365675" y="519944"/>
                </a:cubicBezTo>
                <a:close/>
                <a:moveTo>
                  <a:pt x="5289272" y="337864"/>
                </a:moveTo>
                <a:cubicBezTo>
                  <a:pt x="5271198" y="346622"/>
                  <a:pt x="5249893" y="357191"/>
                  <a:pt x="5225358" y="369571"/>
                </a:cubicBezTo>
                <a:cubicBezTo>
                  <a:pt x="5200823" y="381952"/>
                  <a:pt x="5176018" y="395007"/>
                  <a:pt x="5150943" y="408737"/>
                </a:cubicBezTo>
                <a:cubicBezTo>
                  <a:pt x="5217395" y="434519"/>
                  <a:pt x="5263504" y="475620"/>
                  <a:pt x="5289272" y="532042"/>
                </a:cubicBezTo>
                <a:close/>
                <a:moveTo>
                  <a:pt x="1479272" y="337864"/>
                </a:moveTo>
                <a:cubicBezTo>
                  <a:pt x="1461198" y="346622"/>
                  <a:pt x="1439894" y="357191"/>
                  <a:pt x="1415358" y="369571"/>
                </a:cubicBezTo>
                <a:cubicBezTo>
                  <a:pt x="1390823" y="381952"/>
                  <a:pt x="1366018" y="395007"/>
                  <a:pt x="1340944" y="408737"/>
                </a:cubicBezTo>
                <a:cubicBezTo>
                  <a:pt x="1407395" y="434519"/>
                  <a:pt x="1453504" y="475620"/>
                  <a:pt x="1479272" y="532042"/>
                </a:cubicBezTo>
                <a:close/>
                <a:moveTo>
                  <a:pt x="7138341" y="332485"/>
                </a:moveTo>
                <a:cubicBezTo>
                  <a:pt x="7122024" y="340564"/>
                  <a:pt x="7102552" y="350928"/>
                  <a:pt x="7079923" y="363576"/>
                </a:cubicBezTo>
                <a:cubicBezTo>
                  <a:pt x="7057297" y="376224"/>
                  <a:pt x="7034249" y="389245"/>
                  <a:pt x="7010781" y="402640"/>
                </a:cubicBezTo>
                <a:cubicBezTo>
                  <a:pt x="7057020" y="420744"/>
                  <a:pt x="7094329" y="447895"/>
                  <a:pt x="7122709" y="484094"/>
                </a:cubicBezTo>
                <a:lnTo>
                  <a:pt x="7138341" y="508224"/>
                </a:lnTo>
                <a:close/>
                <a:moveTo>
                  <a:pt x="6290615" y="332485"/>
                </a:moveTo>
                <a:cubicBezTo>
                  <a:pt x="6274299" y="340564"/>
                  <a:pt x="6254827" y="350928"/>
                  <a:pt x="6232199" y="363576"/>
                </a:cubicBezTo>
                <a:cubicBezTo>
                  <a:pt x="6209571" y="376224"/>
                  <a:pt x="6186523" y="389245"/>
                  <a:pt x="6163057" y="402640"/>
                </a:cubicBezTo>
                <a:cubicBezTo>
                  <a:pt x="6209295" y="420744"/>
                  <a:pt x="6246603" y="447895"/>
                  <a:pt x="6274984" y="484094"/>
                </a:cubicBezTo>
                <a:lnTo>
                  <a:pt x="6290615" y="508223"/>
                </a:lnTo>
                <a:close/>
                <a:moveTo>
                  <a:pt x="4642791" y="332485"/>
                </a:moveTo>
                <a:cubicBezTo>
                  <a:pt x="4626474" y="340564"/>
                  <a:pt x="4607003" y="350928"/>
                  <a:pt x="4584374" y="363576"/>
                </a:cubicBezTo>
                <a:cubicBezTo>
                  <a:pt x="4561747" y="376224"/>
                  <a:pt x="4538699" y="389245"/>
                  <a:pt x="4515232" y="402640"/>
                </a:cubicBezTo>
                <a:cubicBezTo>
                  <a:pt x="4561470" y="420744"/>
                  <a:pt x="4598779" y="447895"/>
                  <a:pt x="4627159" y="484094"/>
                </a:cubicBezTo>
                <a:lnTo>
                  <a:pt x="4642791" y="508223"/>
                </a:lnTo>
                <a:close/>
                <a:moveTo>
                  <a:pt x="3014016" y="332485"/>
                </a:moveTo>
                <a:cubicBezTo>
                  <a:pt x="2997699" y="340564"/>
                  <a:pt x="2978227" y="350928"/>
                  <a:pt x="2955599" y="363576"/>
                </a:cubicBezTo>
                <a:cubicBezTo>
                  <a:pt x="2932972" y="376224"/>
                  <a:pt x="2909924" y="389245"/>
                  <a:pt x="2886457" y="402640"/>
                </a:cubicBezTo>
                <a:cubicBezTo>
                  <a:pt x="2932695" y="420744"/>
                  <a:pt x="2970004" y="447895"/>
                  <a:pt x="2998384" y="484094"/>
                </a:cubicBezTo>
                <a:lnTo>
                  <a:pt x="3014016" y="508223"/>
                </a:lnTo>
                <a:close/>
                <a:moveTo>
                  <a:pt x="2055443" y="332485"/>
                </a:moveTo>
                <a:cubicBezTo>
                  <a:pt x="2039427" y="340450"/>
                  <a:pt x="2019687" y="351809"/>
                  <a:pt x="1996224" y="366560"/>
                </a:cubicBezTo>
                <a:cubicBezTo>
                  <a:pt x="1972760" y="381312"/>
                  <a:pt x="1949980" y="397075"/>
                  <a:pt x="1927885" y="413848"/>
                </a:cubicBezTo>
                <a:cubicBezTo>
                  <a:pt x="1988085" y="441295"/>
                  <a:pt x="2030605" y="481139"/>
                  <a:pt x="2055443" y="533381"/>
                </a:cubicBezTo>
                <a:close/>
                <a:moveTo>
                  <a:pt x="145572" y="313647"/>
                </a:moveTo>
                <a:lnTo>
                  <a:pt x="145572" y="526791"/>
                </a:lnTo>
                <a:cubicBezTo>
                  <a:pt x="145572" y="537478"/>
                  <a:pt x="148893" y="542822"/>
                  <a:pt x="155537" y="542822"/>
                </a:cubicBezTo>
                <a:cubicBezTo>
                  <a:pt x="174283" y="542822"/>
                  <a:pt x="196214" y="529706"/>
                  <a:pt x="221331" y="503474"/>
                </a:cubicBezTo>
                <a:cubicBezTo>
                  <a:pt x="249141" y="466962"/>
                  <a:pt x="263047" y="438852"/>
                  <a:pt x="263047" y="419142"/>
                </a:cubicBezTo>
                <a:cubicBezTo>
                  <a:pt x="263047" y="411727"/>
                  <a:pt x="263626" y="408305"/>
                  <a:pt x="264783" y="408876"/>
                </a:cubicBezTo>
                <a:cubicBezTo>
                  <a:pt x="203647" y="389567"/>
                  <a:pt x="163910" y="357824"/>
                  <a:pt x="145572" y="313647"/>
                </a:cubicBezTo>
                <a:close/>
                <a:moveTo>
                  <a:pt x="3277250" y="260594"/>
                </a:moveTo>
                <a:lnTo>
                  <a:pt x="3310886" y="270913"/>
                </a:lnTo>
                <a:cubicBezTo>
                  <a:pt x="3326917" y="308932"/>
                  <a:pt x="3341602" y="341396"/>
                  <a:pt x="3354943" y="368307"/>
                </a:cubicBezTo>
                <a:cubicBezTo>
                  <a:pt x="3368284" y="395217"/>
                  <a:pt x="3379052" y="414488"/>
                  <a:pt x="3387246" y="426118"/>
                </a:cubicBezTo>
                <a:cubicBezTo>
                  <a:pt x="3425079" y="481282"/>
                  <a:pt x="3470145" y="508864"/>
                  <a:pt x="3522445" y="508864"/>
                </a:cubicBezTo>
                <a:cubicBezTo>
                  <a:pt x="3547205" y="508864"/>
                  <a:pt x="3571726" y="499055"/>
                  <a:pt x="3596007" y="479439"/>
                </a:cubicBezTo>
                <a:cubicBezTo>
                  <a:pt x="3616039" y="459815"/>
                  <a:pt x="3626054" y="437751"/>
                  <a:pt x="3626054" y="413248"/>
                </a:cubicBezTo>
                <a:cubicBezTo>
                  <a:pt x="3626054" y="393660"/>
                  <a:pt x="3620639" y="376369"/>
                  <a:pt x="3609809" y="361374"/>
                </a:cubicBezTo>
                <a:cubicBezTo>
                  <a:pt x="3597208" y="343908"/>
                  <a:pt x="3582652" y="335174"/>
                  <a:pt x="3566143" y="335174"/>
                </a:cubicBezTo>
                <a:cubicBezTo>
                  <a:pt x="3560442" y="335174"/>
                  <a:pt x="3553509" y="335821"/>
                  <a:pt x="3545344" y="337114"/>
                </a:cubicBezTo>
                <a:cubicBezTo>
                  <a:pt x="3555688" y="346186"/>
                  <a:pt x="3560860" y="359656"/>
                  <a:pt x="3560860" y="377522"/>
                </a:cubicBezTo>
                <a:cubicBezTo>
                  <a:pt x="3560860" y="418499"/>
                  <a:pt x="3538564" y="438987"/>
                  <a:pt x="3493973" y="438987"/>
                </a:cubicBezTo>
                <a:cubicBezTo>
                  <a:pt x="3471956" y="438987"/>
                  <a:pt x="3454518" y="431077"/>
                  <a:pt x="3441660" y="415258"/>
                </a:cubicBezTo>
                <a:cubicBezTo>
                  <a:pt x="3428801" y="399438"/>
                  <a:pt x="3422371" y="380344"/>
                  <a:pt x="3422371" y="357977"/>
                </a:cubicBezTo>
                <a:cubicBezTo>
                  <a:pt x="3422371" y="332302"/>
                  <a:pt x="3432998" y="311061"/>
                  <a:pt x="3454250" y="294251"/>
                </a:cubicBezTo>
                <a:cubicBezTo>
                  <a:pt x="3472217" y="279592"/>
                  <a:pt x="3494205" y="272263"/>
                  <a:pt x="3520216" y="272263"/>
                </a:cubicBezTo>
                <a:cubicBezTo>
                  <a:pt x="3541990" y="272263"/>
                  <a:pt x="3562089" y="276865"/>
                  <a:pt x="3580512" y="286070"/>
                </a:cubicBezTo>
                <a:cubicBezTo>
                  <a:pt x="3598937" y="295275"/>
                  <a:pt x="3615621" y="308303"/>
                  <a:pt x="3630565" y="325155"/>
                </a:cubicBezTo>
                <a:cubicBezTo>
                  <a:pt x="3643795" y="341107"/>
                  <a:pt x="3653895" y="358943"/>
                  <a:pt x="3660864" y="378664"/>
                </a:cubicBezTo>
                <a:cubicBezTo>
                  <a:pt x="3667833" y="398384"/>
                  <a:pt x="3671317" y="419067"/>
                  <a:pt x="3671317" y="440712"/>
                </a:cubicBezTo>
                <a:cubicBezTo>
                  <a:pt x="3671317" y="460086"/>
                  <a:pt x="3667161" y="478326"/>
                  <a:pt x="3658849" y="495432"/>
                </a:cubicBezTo>
                <a:cubicBezTo>
                  <a:pt x="3650538" y="512538"/>
                  <a:pt x="3639599" y="527645"/>
                  <a:pt x="3626033" y="540754"/>
                </a:cubicBezTo>
                <a:cubicBezTo>
                  <a:pt x="3594536" y="567957"/>
                  <a:pt x="3559317" y="581559"/>
                  <a:pt x="3520376" y="581559"/>
                </a:cubicBezTo>
                <a:cubicBezTo>
                  <a:pt x="3415856" y="581559"/>
                  <a:pt x="3334814" y="474570"/>
                  <a:pt x="3277250" y="260594"/>
                </a:cubicBezTo>
                <a:close/>
                <a:moveTo>
                  <a:pt x="4170557" y="258418"/>
                </a:moveTo>
                <a:cubicBezTo>
                  <a:pt x="4131666" y="258418"/>
                  <a:pt x="4104574" y="271120"/>
                  <a:pt x="4089278" y="296523"/>
                </a:cubicBezTo>
                <a:cubicBezTo>
                  <a:pt x="4106895" y="296523"/>
                  <a:pt x="4120942" y="304054"/>
                  <a:pt x="4131418" y="319117"/>
                </a:cubicBezTo>
                <a:cubicBezTo>
                  <a:pt x="4141894" y="334179"/>
                  <a:pt x="4145789" y="349965"/>
                  <a:pt x="4143103" y="366475"/>
                </a:cubicBezTo>
                <a:lnTo>
                  <a:pt x="4223567" y="280696"/>
                </a:lnTo>
                <a:cubicBezTo>
                  <a:pt x="4207343" y="265844"/>
                  <a:pt x="4189673" y="258418"/>
                  <a:pt x="4170557" y="258418"/>
                </a:cubicBezTo>
                <a:close/>
                <a:moveTo>
                  <a:pt x="2261578" y="248946"/>
                </a:moveTo>
                <a:cubicBezTo>
                  <a:pt x="2299618" y="273670"/>
                  <a:pt x="2326343" y="296773"/>
                  <a:pt x="2341752" y="318254"/>
                </a:cubicBezTo>
                <a:cubicBezTo>
                  <a:pt x="2365890" y="349222"/>
                  <a:pt x="2377960" y="382812"/>
                  <a:pt x="2377960" y="419024"/>
                </a:cubicBezTo>
                <a:cubicBezTo>
                  <a:pt x="2377960" y="422167"/>
                  <a:pt x="2377960" y="425082"/>
                  <a:pt x="2377960" y="427768"/>
                </a:cubicBezTo>
                <a:cubicBezTo>
                  <a:pt x="2377960" y="430454"/>
                  <a:pt x="2377738" y="432822"/>
                  <a:pt x="2377295" y="434872"/>
                </a:cubicBezTo>
                <a:cubicBezTo>
                  <a:pt x="2390626" y="445967"/>
                  <a:pt x="2402852" y="457868"/>
                  <a:pt x="2413975" y="470577"/>
                </a:cubicBezTo>
                <a:lnTo>
                  <a:pt x="2430852" y="494155"/>
                </a:lnTo>
                <a:lnTo>
                  <a:pt x="2430852" y="248946"/>
                </a:lnTo>
                <a:close/>
                <a:moveTo>
                  <a:pt x="5913448" y="215341"/>
                </a:moveTo>
                <a:cubicBezTo>
                  <a:pt x="5926664" y="215341"/>
                  <a:pt x="5939423" y="217390"/>
                  <a:pt x="5951724" y="221487"/>
                </a:cubicBezTo>
                <a:cubicBezTo>
                  <a:pt x="5964026" y="225584"/>
                  <a:pt x="5974899" y="231502"/>
                  <a:pt x="5984343" y="239243"/>
                </a:cubicBezTo>
                <a:cubicBezTo>
                  <a:pt x="5993787" y="246983"/>
                  <a:pt x="6001174" y="256300"/>
                  <a:pt x="6006503" y="267194"/>
                </a:cubicBezTo>
                <a:cubicBezTo>
                  <a:pt x="6011832" y="278089"/>
                  <a:pt x="6014497" y="290194"/>
                  <a:pt x="6014497" y="303510"/>
                </a:cubicBezTo>
                <a:cubicBezTo>
                  <a:pt x="6014497" y="348215"/>
                  <a:pt x="6004406" y="381301"/>
                  <a:pt x="5984225" y="402768"/>
                </a:cubicBezTo>
                <a:cubicBezTo>
                  <a:pt x="6007542" y="430358"/>
                  <a:pt x="6019201" y="456643"/>
                  <a:pt x="6019201" y="481625"/>
                </a:cubicBezTo>
                <a:cubicBezTo>
                  <a:pt x="6019201" y="518529"/>
                  <a:pt x="6008185" y="547269"/>
                  <a:pt x="5986153" y="567843"/>
                </a:cubicBezTo>
                <a:cubicBezTo>
                  <a:pt x="5964122" y="588417"/>
                  <a:pt x="5934729" y="598704"/>
                  <a:pt x="5897975" y="598704"/>
                </a:cubicBezTo>
                <a:cubicBezTo>
                  <a:pt x="5789518" y="598704"/>
                  <a:pt x="5704258" y="482586"/>
                  <a:pt x="5642193" y="250349"/>
                </a:cubicBezTo>
                <a:lnTo>
                  <a:pt x="5684380" y="263433"/>
                </a:lnTo>
                <a:cubicBezTo>
                  <a:pt x="5695610" y="304574"/>
                  <a:pt x="5708087" y="339294"/>
                  <a:pt x="5721810" y="367594"/>
                </a:cubicBezTo>
                <a:cubicBezTo>
                  <a:pt x="5735533" y="395894"/>
                  <a:pt x="5747485" y="417781"/>
                  <a:pt x="5757665" y="433254"/>
                </a:cubicBezTo>
                <a:cubicBezTo>
                  <a:pt x="5777945" y="464087"/>
                  <a:pt x="5799700" y="487343"/>
                  <a:pt x="5822928" y="503024"/>
                </a:cubicBezTo>
                <a:cubicBezTo>
                  <a:pt x="5846156" y="518704"/>
                  <a:pt x="5870725" y="526545"/>
                  <a:pt x="5896636" y="526545"/>
                </a:cubicBezTo>
                <a:cubicBezTo>
                  <a:pt x="5907222" y="526545"/>
                  <a:pt x="5917329" y="525011"/>
                  <a:pt x="5926955" y="521942"/>
                </a:cubicBezTo>
                <a:cubicBezTo>
                  <a:pt x="5936582" y="518874"/>
                  <a:pt x="5945123" y="514547"/>
                  <a:pt x="5952582" y="508960"/>
                </a:cubicBezTo>
                <a:cubicBezTo>
                  <a:pt x="5960040" y="503374"/>
                  <a:pt x="5965901" y="496527"/>
                  <a:pt x="5970166" y="488418"/>
                </a:cubicBezTo>
                <a:cubicBezTo>
                  <a:pt x="5974431" y="480310"/>
                  <a:pt x="5976563" y="471334"/>
                  <a:pt x="5976563" y="461490"/>
                </a:cubicBezTo>
                <a:cubicBezTo>
                  <a:pt x="5976563" y="449974"/>
                  <a:pt x="5971049" y="439494"/>
                  <a:pt x="5960018" y="430050"/>
                </a:cubicBezTo>
                <a:cubicBezTo>
                  <a:pt x="5951131" y="440795"/>
                  <a:pt x="5938973" y="446167"/>
                  <a:pt x="5923542" y="446167"/>
                </a:cubicBezTo>
                <a:cubicBezTo>
                  <a:pt x="5908598" y="446167"/>
                  <a:pt x="5895869" y="441175"/>
                  <a:pt x="5885357" y="431192"/>
                </a:cubicBezTo>
                <a:cubicBezTo>
                  <a:pt x="5874845" y="421208"/>
                  <a:pt x="5869589" y="408683"/>
                  <a:pt x="5869589" y="393617"/>
                </a:cubicBezTo>
                <a:cubicBezTo>
                  <a:pt x="5869589" y="379258"/>
                  <a:pt x="5874431" y="366353"/>
                  <a:pt x="5884114" y="354902"/>
                </a:cubicBezTo>
                <a:cubicBezTo>
                  <a:pt x="5893798" y="343450"/>
                  <a:pt x="5906269" y="337725"/>
                  <a:pt x="5921528" y="337725"/>
                </a:cubicBezTo>
                <a:cubicBezTo>
                  <a:pt x="5933472" y="337725"/>
                  <a:pt x="5944127" y="340407"/>
                  <a:pt x="5953493" y="345772"/>
                </a:cubicBezTo>
                <a:cubicBezTo>
                  <a:pt x="5967973" y="339307"/>
                  <a:pt x="5975213" y="325691"/>
                  <a:pt x="5975213" y="304924"/>
                </a:cubicBezTo>
                <a:cubicBezTo>
                  <a:pt x="5975213" y="279035"/>
                  <a:pt x="5961354" y="266091"/>
                  <a:pt x="5933636" y="266091"/>
                </a:cubicBezTo>
                <a:cubicBezTo>
                  <a:pt x="5923114" y="266091"/>
                  <a:pt x="5912745" y="267285"/>
                  <a:pt x="5902529" y="269675"/>
                </a:cubicBezTo>
                <a:cubicBezTo>
                  <a:pt x="5892313" y="272065"/>
                  <a:pt x="5883545" y="275010"/>
                  <a:pt x="5876222" y="278510"/>
                </a:cubicBezTo>
                <a:cubicBezTo>
                  <a:pt x="5853141" y="290283"/>
                  <a:pt x="5836889" y="303038"/>
                  <a:pt x="5827466" y="316776"/>
                </a:cubicBezTo>
                <a:cubicBezTo>
                  <a:pt x="5843611" y="326612"/>
                  <a:pt x="5851683" y="339050"/>
                  <a:pt x="5851683" y="354087"/>
                </a:cubicBezTo>
                <a:cubicBezTo>
                  <a:pt x="5851683" y="387813"/>
                  <a:pt x="5836392" y="404676"/>
                  <a:pt x="5805810" y="404676"/>
                </a:cubicBezTo>
                <a:cubicBezTo>
                  <a:pt x="5765805" y="404676"/>
                  <a:pt x="5745802" y="383552"/>
                  <a:pt x="5745802" y="341304"/>
                </a:cubicBezTo>
                <a:cubicBezTo>
                  <a:pt x="5745802" y="323187"/>
                  <a:pt x="5750898" y="306192"/>
                  <a:pt x="5761088" y="290319"/>
                </a:cubicBezTo>
                <a:cubicBezTo>
                  <a:pt x="5771279" y="274445"/>
                  <a:pt x="5785832" y="260358"/>
                  <a:pt x="5804749" y="248056"/>
                </a:cubicBezTo>
                <a:cubicBezTo>
                  <a:pt x="5838582" y="226246"/>
                  <a:pt x="5874815" y="215341"/>
                  <a:pt x="5913448" y="215341"/>
                </a:cubicBezTo>
                <a:close/>
                <a:moveTo>
                  <a:pt x="2732838" y="198196"/>
                </a:moveTo>
                <a:lnTo>
                  <a:pt x="3215946" y="198196"/>
                </a:lnTo>
                <a:lnTo>
                  <a:pt x="3219241" y="198196"/>
                </a:lnTo>
                <a:lnTo>
                  <a:pt x="3674917" y="198196"/>
                </a:lnTo>
                <a:lnTo>
                  <a:pt x="3717951" y="248946"/>
                </a:lnTo>
                <a:lnTo>
                  <a:pt x="3262275" y="248946"/>
                </a:lnTo>
                <a:lnTo>
                  <a:pt x="3259676" y="248946"/>
                </a:lnTo>
                <a:lnTo>
                  <a:pt x="3065451" y="248946"/>
                </a:lnTo>
                <a:lnTo>
                  <a:pt x="3065451" y="263497"/>
                </a:lnTo>
                <a:cubicBezTo>
                  <a:pt x="3107227" y="263497"/>
                  <a:pt x="3142364" y="282500"/>
                  <a:pt x="3170860" y="320505"/>
                </a:cubicBezTo>
                <a:cubicBezTo>
                  <a:pt x="3197021" y="353544"/>
                  <a:pt x="3210101" y="389974"/>
                  <a:pt x="3210101" y="429793"/>
                </a:cubicBezTo>
                <a:cubicBezTo>
                  <a:pt x="3210101" y="440073"/>
                  <a:pt x="3208404" y="449819"/>
                  <a:pt x="3205011" y="459031"/>
                </a:cubicBezTo>
                <a:cubicBezTo>
                  <a:pt x="3201618" y="468243"/>
                  <a:pt x="3196924" y="476470"/>
                  <a:pt x="3190931" y="483714"/>
                </a:cubicBezTo>
                <a:cubicBezTo>
                  <a:pt x="3184937" y="490958"/>
                  <a:pt x="3177702" y="496698"/>
                  <a:pt x="3169226" y="500934"/>
                </a:cubicBezTo>
                <a:cubicBezTo>
                  <a:pt x="3160750" y="505171"/>
                  <a:pt x="3151458" y="507289"/>
                  <a:pt x="3141349" y="507289"/>
                </a:cubicBezTo>
                <a:cubicBezTo>
                  <a:pt x="3134127" y="507289"/>
                  <a:pt x="3127201" y="505885"/>
                  <a:pt x="3120572" y="503077"/>
                </a:cubicBezTo>
                <a:cubicBezTo>
                  <a:pt x="3113942" y="500270"/>
                  <a:pt x="3107992" y="496607"/>
                  <a:pt x="3102720" y="492089"/>
                </a:cubicBezTo>
                <a:cubicBezTo>
                  <a:pt x="3097447" y="487570"/>
                  <a:pt x="3093127" y="482071"/>
                  <a:pt x="3089759" y="475592"/>
                </a:cubicBezTo>
                <a:cubicBezTo>
                  <a:pt x="3086391" y="469112"/>
                  <a:pt x="3084707" y="461919"/>
                  <a:pt x="3084707" y="454011"/>
                </a:cubicBezTo>
                <a:cubicBezTo>
                  <a:pt x="3084707" y="440230"/>
                  <a:pt x="3089613" y="428693"/>
                  <a:pt x="3099425" y="419399"/>
                </a:cubicBezTo>
                <a:cubicBezTo>
                  <a:pt x="3109237" y="410105"/>
                  <a:pt x="3121418" y="405458"/>
                  <a:pt x="3135970" y="405458"/>
                </a:cubicBezTo>
                <a:cubicBezTo>
                  <a:pt x="3144900" y="405458"/>
                  <a:pt x="3152861" y="407530"/>
                  <a:pt x="3159855" y="411673"/>
                </a:cubicBezTo>
                <a:cubicBezTo>
                  <a:pt x="3166849" y="415816"/>
                  <a:pt x="3170510" y="420242"/>
                  <a:pt x="3170839" y="424950"/>
                </a:cubicBezTo>
                <a:lnTo>
                  <a:pt x="3169478" y="422057"/>
                </a:lnTo>
                <a:cubicBezTo>
                  <a:pt x="3169478" y="398711"/>
                  <a:pt x="3159734" y="377294"/>
                  <a:pt x="3140246" y="357806"/>
                </a:cubicBezTo>
                <a:cubicBezTo>
                  <a:pt x="3121393" y="337260"/>
                  <a:pt x="3096233" y="327184"/>
                  <a:pt x="3064765" y="327577"/>
                </a:cubicBezTo>
                <a:lnTo>
                  <a:pt x="3064765" y="641845"/>
                </a:lnTo>
                <a:cubicBezTo>
                  <a:pt x="3055878" y="641252"/>
                  <a:pt x="3049576" y="639871"/>
                  <a:pt x="3045857" y="637703"/>
                </a:cubicBezTo>
                <a:cubicBezTo>
                  <a:pt x="3042139" y="635535"/>
                  <a:pt x="3040108" y="634001"/>
                  <a:pt x="3039765" y="633101"/>
                </a:cubicBezTo>
                <a:cubicBezTo>
                  <a:pt x="3029700" y="608476"/>
                  <a:pt x="3018688" y="586927"/>
                  <a:pt x="3006729" y="568453"/>
                </a:cubicBezTo>
                <a:cubicBezTo>
                  <a:pt x="2994770" y="549980"/>
                  <a:pt x="2981483" y="533435"/>
                  <a:pt x="2966867" y="518819"/>
                </a:cubicBezTo>
                <a:cubicBezTo>
                  <a:pt x="2933884" y="485829"/>
                  <a:pt x="2896194" y="466855"/>
                  <a:pt x="2853796" y="461897"/>
                </a:cubicBezTo>
                <a:lnTo>
                  <a:pt x="2797421" y="388710"/>
                </a:lnTo>
                <a:cubicBezTo>
                  <a:pt x="2863658" y="334981"/>
                  <a:pt x="2936542" y="295230"/>
                  <a:pt x="3016073" y="269455"/>
                </a:cubicBezTo>
                <a:lnTo>
                  <a:pt x="3016073" y="248946"/>
                </a:lnTo>
                <a:lnTo>
                  <a:pt x="2775175" y="248946"/>
                </a:lnTo>
                <a:close/>
                <a:moveTo>
                  <a:pt x="1919677" y="193492"/>
                </a:moveTo>
                <a:cubicBezTo>
                  <a:pt x="1954502" y="193492"/>
                  <a:pt x="1972451" y="205808"/>
                  <a:pt x="1973522" y="230440"/>
                </a:cubicBezTo>
                <a:cubicBezTo>
                  <a:pt x="1974044" y="242806"/>
                  <a:pt x="1970728" y="252569"/>
                  <a:pt x="1963573" y="259731"/>
                </a:cubicBezTo>
                <a:cubicBezTo>
                  <a:pt x="1956419" y="266893"/>
                  <a:pt x="1947169" y="270473"/>
                  <a:pt x="1935825" y="270473"/>
                </a:cubicBezTo>
                <a:cubicBezTo>
                  <a:pt x="1930446" y="270473"/>
                  <a:pt x="1925016" y="269429"/>
                  <a:pt x="1919537" y="267339"/>
                </a:cubicBezTo>
                <a:cubicBezTo>
                  <a:pt x="1914058" y="265249"/>
                  <a:pt x="1910193" y="262258"/>
                  <a:pt x="1907943" y="258365"/>
                </a:cubicBezTo>
                <a:cubicBezTo>
                  <a:pt x="1907329" y="261179"/>
                  <a:pt x="1907021" y="266069"/>
                  <a:pt x="1907021" y="273034"/>
                </a:cubicBezTo>
                <a:cubicBezTo>
                  <a:pt x="1907021" y="283214"/>
                  <a:pt x="1911633" y="291571"/>
                  <a:pt x="1920855" y="298104"/>
                </a:cubicBezTo>
                <a:cubicBezTo>
                  <a:pt x="1930078" y="304636"/>
                  <a:pt x="1942469" y="307903"/>
                  <a:pt x="1958028" y="307903"/>
                </a:cubicBezTo>
                <a:cubicBezTo>
                  <a:pt x="1961678" y="307903"/>
                  <a:pt x="1994150" y="289597"/>
                  <a:pt x="2055443" y="252985"/>
                </a:cubicBezTo>
                <a:lnTo>
                  <a:pt x="2055443" y="198196"/>
                </a:lnTo>
                <a:lnTo>
                  <a:pt x="2118010" y="198196"/>
                </a:lnTo>
                <a:lnTo>
                  <a:pt x="2135264" y="198196"/>
                </a:lnTo>
                <a:lnTo>
                  <a:pt x="2506633" y="198196"/>
                </a:lnTo>
                <a:lnTo>
                  <a:pt x="2548178" y="248946"/>
                </a:lnTo>
                <a:lnTo>
                  <a:pt x="2480230" y="248946"/>
                </a:lnTo>
                <a:lnTo>
                  <a:pt x="2480230" y="644534"/>
                </a:lnTo>
                <a:lnTo>
                  <a:pt x="2452423" y="626596"/>
                </a:lnTo>
                <a:cubicBezTo>
                  <a:pt x="2432528" y="551451"/>
                  <a:pt x="2400405" y="506299"/>
                  <a:pt x="2356057" y="491140"/>
                </a:cubicBezTo>
                <a:cubicBezTo>
                  <a:pt x="2346120" y="504628"/>
                  <a:pt x="2334815" y="514056"/>
                  <a:pt x="2322142" y="519424"/>
                </a:cubicBezTo>
                <a:cubicBezTo>
                  <a:pt x="2309469" y="524793"/>
                  <a:pt x="2297757" y="527477"/>
                  <a:pt x="2287006" y="527477"/>
                </a:cubicBezTo>
                <a:cubicBezTo>
                  <a:pt x="2267110" y="527477"/>
                  <a:pt x="2250342" y="520903"/>
                  <a:pt x="2236701" y="507755"/>
                </a:cubicBezTo>
                <a:cubicBezTo>
                  <a:pt x="2223060" y="494607"/>
                  <a:pt x="2216240" y="477814"/>
                  <a:pt x="2216240" y="457375"/>
                </a:cubicBezTo>
                <a:cubicBezTo>
                  <a:pt x="2216240" y="434515"/>
                  <a:pt x="2224944" y="416120"/>
                  <a:pt x="2242354" y="402190"/>
                </a:cubicBezTo>
                <a:cubicBezTo>
                  <a:pt x="2257020" y="390460"/>
                  <a:pt x="2276615" y="384595"/>
                  <a:pt x="2301139" y="384595"/>
                </a:cubicBezTo>
                <a:cubicBezTo>
                  <a:pt x="2314584" y="384595"/>
                  <a:pt x="2322164" y="386834"/>
                  <a:pt x="2323878" y="391313"/>
                </a:cubicBezTo>
                <a:cubicBezTo>
                  <a:pt x="2323878" y="366039"/>
                  <a:pt x="2317606" y="347129"/>
                  <a:pt x="2305061" y="334585"/>
                </a:cubicBezTo>
                <a:cubicBezTo>
                  <a:pt x="2296889" y="326820"/>
                  <a:pt x="2279990" y="319337"/>
                  <a:pt x="2254366" y="312136"/>
                </a:cubicBezTo>
                <a:cubicBezTo>
                  <a:pt x="2241986" y="308421"/>
                  <a:pt x="2230786" y="304353"/>
                  <a:pt x="2220767" y="299931"/>
                </a:cubicBezTo>
                <a:cubicBezTo>
                  <a:pt x="2210748" y="295509"/>
                  <a:pt x="2201413" y="290512"/>
                  <a:pt x="2192762" y="284939"/>
                </a:cubicBezTo>
                <a:cubicBezTo>
                  <a:pt x="2186638" y="280862"/>
                  <a:pt x="2178784" y="272855"/>
                  <a:pt x="2169200" y="260918"/>
                </a:cubicBezTo>
                <a:lnTo>
                  <a:pt x="2160018" y="248946"/>
                </a:lnTo>
                <a:lnTo>
                  <a:pt x="2106836" y="248946"/>
                </a:lnTo>
                <a:lnTo>
                  <a:pt x="2106836" y="653953"/>
                </a:lnTo>
                <a:lnTo>
                  <a:pt x="2085308" y="623682"/>
                </a:lnTo>
                <a:lnTo>
                  <a:pt x="2085308" y="624346"/>
                </a:lnTo>
                <a:cubicBezTo>
                  <a:pt x="2072006" y="613973"/>
                  <a:pt x="2062832" y="604201"/>
                  <a:pt x="2057785" y="595028"/>
                </a:cubicBezTo>
                <a:cubicBezTo>
                  <a:pt x="2052738" y="585856"/>
                  <a:pt x="2047192" y="576951"/>
                  <a:pt x="2041149" y="568314"/>
                </a:cubicBezTo>
                <a:cubicBezTo>
                  <a:pt x="2021354" y="539282"/>
                  <a:pt x="2001987" y="517819"/>
                  <a:pt x="1983049" y="503924"/>
                </a:cubicBezTo>
                <a:cubicBezTo>
                  <a:pt x="1970254" y="495094"/>
                  <a:pt x="1955515" y="488045"/>
                  <a:pt x="1938831" y="482777"/>
                </a:cubicBezTo>
                <a:cubicBezTo>
                  <a:pt x="1922146" y="477508"/>
                  <a:pt x="1902846" y="473684"/>
                  <a:pt x="1880929" y="471306"/>
                </a:cubicBezTo>
                <a:lnTo>
                  <a:pt x="1832763" y="402479"/>
                </a:lnTo>
                <a:lnTo>
                  <a:pt x="1932332" y="336407"/>
                </a:lnTo>
                <a:cubicBezTo>
                  <a:pt x="1911579" y="336407"/>
                  <a:pt x="1892809" y="330231"/>
                  <a:pt x="1876021" y="317879"/>
                </a:cubicBezTo>
                <a:cubicBezTo>
                  <a:pt x="1867863" y="311164"/>
                  <a:pt x="1861305" y="303095"/>
                  <a:pt x="1856348" y="293673"/>
                </a:cubicBezTo>
                <a:cubicBezTo>
                  <a:pt x="1851390" y="284250"/>
                  <a:pt x="1848911" y="273559"/>
                  <a:pt x="1848911" y="261601"/>
                </a:cubicBezTo>
                <a:cubicBezTo>
                  <a:pt x="1848911" y="242048"/>
                  <a:pt x="1855742" y="225809"/>
                  <a:pt x="1869404" y="212882"/>
                </a:cubicBezTo>
                <a:cubicBezTo>
                  <a:pt x="1883067" y="199956"/>
                  <a:pt x="1899824" y="193492"/>
                  <a:pt x="1919677" y="193492"/>
                </a:cubicBezTo>
                <a:close/>
                <a:moveTo>
                  <a:pt x="7944722" y="192303"/>
                </a:moveTo>
                <a:cubicBezTo>
                  <a:pt x="7979069" y="192303"/>
                  <a:pt x="8005494" y="202524"/>
                  <a:pt x="8023997" y="222966"/>
                </a:cubicBezTo>
                <a:cubicBezTo>
                  <a:pt x="8042499" y="243407"/>
                  <a:pt x="8051750" y="269780"/>
                  <a:pt x="8051750" y="302084"/>
                </a:cubicBezTo>
                <a:cubicBezTo>
                  <a:pt x="8051750" y="319629"/>
                  <a:pt x="8048962" y="334249"/>
                  <a:pt x="8043387" y="345943"/>
                </a:cubicBezTo>
                <a:cubicBezTo>
                  <a:pt x="8037811" y="357638"/>
                  <a:pt x="8030924" y="367610"/>
                  <a:pt x="8022727" y="375862"/>
                </a:cubicBezTo>
                <a:cubicBezTo>
                  <a:pt x="8014529" y="384113"/>
                  <a:pt x="8005728" y="391576"/>
                  <a:pt x="7996323" y="398252"/>
                </a:cubicBezTo>
                <a:cubicBezTo>
                  <a:pt x="7986919" y="404928"/>
                  <a:pt x="7978373" y="411691"/>
                  <a:pt x="7970686" y="418542"/>
                </a:cubicBezTo>
                <a:cubicBezTo>
                  <a:pt x="7962999" y="425393"/>
                  <a:pt x="7956329" y="433637"/>
                  <a:pt x="7950675" y="443273"/>
                </a:cubicBezTo>
                <a:cubicBezTo>
                  <a:pt x="7945021" y="452910"/>
                  <a:pt x="7941783" y="464762"/>
                  <a:pt x="7940961" y="478828"/>
                </a:cubicBezTo>
                <a:lnTo>
                  <a:pt x="7938743" y="513579"/>
                </a:lnTo>
                <a:cubicBezTo>
                  <a:pt x="7933807" y="517422"/>
                  <a:pt x="7930669" y="520549"/>
                  <a:pt x="7929329" y="522960"/>
                </a:cubicBezTo>
                <a:cubicBezTo>
                  <a:pt x="7927990" y="525371"/>
                  <a:pt x="7922366" y="527813"/>
                  <a:pt x="7912457" y="530284"/>
                </a:cubicBezTo>
                <a:lnTo>
                  <a:pt x="7899299" y="520169"/>
                </a:lnTo>
                <a:lnTo>
                  <a:pt x="7896405" y="478967"/>
                </a:lnTo>
                <a:cubicBezTo>
                  <a:pt x="7895955" y="465237"/>
                  <a:pt x="7897834" y="453209"/>
                  <a:pt x="7902041" y="442882"/>
                </a:cubicBezTo>
                <a:cubicBezTo>
                  <a:pt x="7906249" y="432556"/>
                  <a:pt x="7911639" y="422932"/>
                  <a:pt x="7918211" y="414009"/>
                </a:cubicBezTo>
                <a:cubicBezTo>
                  <a:pt x="7924784" y="405087"/>
                  <a:pt x="7932003" y="396805"/>
                  <a:pt x="7939867" y="389165"/>
                </a:cubicBezTo>
                <a:cubicBezTo>
                  <a:pt x="7947733" y="381525"/>
                  <a:pt x="7954953" y="373872"/>
                  <a:pt x="7961525" y="366207"/>
                </a:cubicBezTo>
                <a:cubicBezTo>
                  <a:pt x="7968096" y="358541"/>
                  <a:pt x="7973461" y="350757"/>
                  <a:pt x="7977619" y="342852"/>
                </a:cubicBezTo>
                <a:cubicBezTo>
                  <a:pt x="7981777" y="334947"/>
                  <a:pt x="7983855" y="326291"/>
                  <a:pt x="7983855" y="316883"/>
                </a:cubicBezTo>
                <a:cubicBezTo>
                  <a:pt x="7983855" y="291580"/>
                  <a:pt x="7978259" y="271932"/>
                  <a:pt x="7967065" y="257941"/>
                </a:cubicBezTo>
                <a:cubicBezTo>
                  <a:pt x="7955870" y="243950"/>
                  <a:pt x="7939897" y="236955"/>
                  <a:pt x="7919144" y="236955"/>
                </a:cubicBezTo>
                <a:cubicBezTo>
                  <a:pt x="7912179" y="236955"/>
                  <a:pt x="7905493" y="238550"/>
                  <a:pt x="7899084" y="241739"/>
                </a:cubicBezTo>
                <a:cubicBezTo>
                  <a:pt x="7892677" y="244929"/>
                  <a:pt x="7887072" y="249215"/>
                  <a:pt x="7882271" y="254598"/>
                </a:cubicBezTo>
                <a:cubicBezTo>
                  <a:pt x="7877471" y="259981"/>
                  <a:pt x="7873656" y="266194"/>
                  <a:pt x="7870827" y="273238"/>
                </a:cubicBezTo>
                <a:cubicBezTo>
                  <a:pt x="7867999" y="280282"/>
                  <a:pt x="7866584" y="287654"/>
                  <a:pt x="7866584" y="295355"/>
                </a:cubicBezTo>
                <a:cubicBezTo>
                  <a:pt x="7866584" y="298148"/>
                  <a:pt x="7866979" y="300927"/>
                  <a:pt x="7867768" y="303692"/>
                </a:cubicBezTo>
                <a:cubicBezTo>
                  <a:pt x="7868557" y="306456"/>
                  <a:pt x="7869509" y="311182"/>
                  <a:pt x="7870623" y="317869"/>
                </a:cubicBezTo>
                <a:cubicBezTo>
                  <a:pt x="7860651" y="323269"/>
                  <a:pt x="7851619" y="327046"/>
                  <a:pt x="7843529" y="329200"/>
                </a:cubicBezTo>
                <a:cubicBezTo>
                  <a:pt x="7835439" y="331354"/>
                  <a:pt x="7825151" y="332899"/>
                  <a:pt x="7812663" y="333835"/>
                </a:cubicBezTo>
                <a:lnTo>
                  <a:pt x="7800511" y="320065"/>
                </a:lnTo>
                <a:cubicBezTo>
                  <a:pt x="7799754" y="317015"/>
                  <a:pt x="7799375" y="314377"/>
                  <a:pt x="7799375" y="312152"/>
                </a:cubicBezTo>
                <a:cubicBezTo>
                  <a:pt x="7799375" y="309926"/>
                  <a:pt x="7799375" y="307914"/>
                  <a:pt x="7799375" y="306113"/>
                </a:cubicBezTo>
                <a:cubicBezTo>
                  <a:pt x="7799375" y="289869"/>
                  <a:pt x="7803423" y="274719"/>
                  <a:pt x="7811516" y="260663"/>
                </a:cubicBezTo>
                <a:cubicBezTo>
                  <a:pt x="7819610" y="246608"/>
                  <a:pt x="7830335" y="234540"/>
                  <a:pt x="7843690" y="224460"/>
                </a:cubicBezTo>
                <a:cubicBezTo>
                  <a:pt x="7857045" y="214381"/>
                  <a:pt x="7872470" y="206501"/>
                  <a:pt x="7889965" y="200822"/>
                </a:cubicBezTo>
                <a:cubicBezTo>
                  <a:pt x="7907461" y="195142"/>
                  <a:pt x="7925713" y="192303"/>
                  <a:pt x="7944722" y="192303"/>
                </a:cubicBezTo>
                <a:close/>
                <a:moveTo>
                  <a:pt x="417653" y="128213"/>
                </a:moveTo>
                <a:lnTo>
                  <a:pt x="444410" y="143611"/>
                </a:lnTo>
                <a:cubicBezTo>
                  <a:pt x="448925" y="170700"/>
                  <a:pt x="455662" y="188895"/>
                  <a:pt x="464620" y="198196"/>
                </a:cubicBezTo>
                <a:lnTo>
                  <a:pt x="475649" y="198196"/>
                </a:lnTo>
                <a:lnTo>
                  <a:pt x="498074" y="198196"/>
                </a:lnTo>
                <a:lnTo>
                  <a:pt x="705620" y="198196"/>
                </a:lnTo>
                <a:lnTo>
                  <a:pt x="735085" y="198196"/>
                </a:lnTo>
                <a:lnTo>
                  <a:pt x="1184613" y="198196"/>
                </a:lnTo>
                <a:lnTo>
                  <a:pt x="1197114" y="198196"/>
                </a:lnTo>
                <a:lnTo>
                  <a:pt x="1565158" y="198196"/>
                </a:lnTo>
                <a:lnTo>
                  <a:pt x="1606702" y="248946"/>
                </a:lnTo>
                <a:lnTo>
                  <a:pt x="1529335" y="248946"/>
                </a:lnTo>
                <a:lnTo>
                  <a:pt x="1529335" y="644534"/>
                </a:lnTo>
                <a:lnTo>
                  <a:pt x="1508483" y="619642"/>
                </a:lnTo>
                <a:lnTo>
                  <a:pt x="1508483" y="620317"/>
                </a:lnTo>
                <a:cubicBezTo>
                  <a:pt x="1492538" y="599743"/>
                  <a:pt x="1482313" y="585486"/>
                  <a:pt x="1477809" y="577546"/>
                </a:cubicBezTo>
                <a:cubicBezTo>
                  <a:pt x="1473305" y="569605"/>
                  <a:pt x="1466022" y="559406"/>
                  <a:pt x="1455960" y="546947"/>
                </a:cubicBezTo>
                <a:cubicBezTo>
                  <a:pt x="1445898" y="534488"/>
                  <a:pt x="1436556" y="524162"/>
                  <a:pt x="1427933" y="515968"/>
                </a:cubicBezTo>
                <a:cubicBezTo>
                  <a:pt x="1396508" y="487150"/>
                  <a:pt x="1355013" y="467959"/>
                  <a:pt x="1303450" y="458393"/>
                </a:cubicBezTo>
                <a:lnTo>
                  <a:pt x="1297642" y="451878"/>
                </a:lnTo>
                <a:lnTo>
                  <a:pt x="1247857" y="386866"/>
                </a:lnTo>
                <a:cubicBezTo>
                  <a:pt x="1325509" y="331595"/>
                  <a:pt x="1402655" y="291115"/>
                  <a:pt x="1479293" y="265426"/>
                </a:cubicBezTo>
                <a:lnTo>
                  <a:pt x="1479293" y="248946"/>
                </a:lnTo>
                <a:lnTo>
                  <a:pt x="1238047" y="248946"/>
                </a:lnTo>
                <a:lnTo>
                  <a:pt x="1225547" y="248946"/>
                </a:lnTo>
                <a:lnTo>
                  <a:pt x="1016331" y="248946"/>
                </a:lnTo>
                <a:cubicBezTo>
                  <a:pt x="1011509" y="249289"/>
                  <a:pt x="1006463" y="251551"/>
                  <a:pt x="1001195" y="255734"/>
                </a:cubicBezTo>
                <a:cubicBezTo>
                  <a:pt x="995926" y="259917"/>
                  <a:pt x="993024" y="263612"/>
                  <a:pt x="992489" y="266819"/>
                </a:cubicBezTo>
                <a:cubicBezTo>
                  <a:pt x="992489" y="271034"/>
                  <a:pt x="994624" y="275001"/>
                  <a:pt x="998896" y="278719"/>
                </a:cubicBezTo>
                <a:cubicBezTo>
                  <a:pt x="1003168" y="282437"/>
                  <a:pt x="1008545" y="285818"/>
                  <a:pt x="1015029" y="288861"/>
                </a:cubicBezTo>
                <a:cubicBezTo>
                  <a:pt x="1021511" y="291905"/>
                  <a:pt x="1028232" y="294269"/>
                  <a:pt x="1035190" y="295955"/>
                </a:cubicBezTo>
                <a:cubicBezTo>
                  <a:pt x="1042148" y="297641"/>
                  <a:pt x="1047188" y="298484"/>
                  <a:pt x="1050309" y="298484"/>
                </a:cubicBezTo>
                <a:cubicBezTo>
                  <a:pt x="1070956" y="300277"/>
                  <a:pt x="1088992" y="299564"/>
                  <a:pt x="1104418" y="296346"/>
                </a:cubicBezTo>
                <a:cubicBezTo>
                  <a:pt x="1119845" y="293128"/>
                  <a:pt x="1134309" y="288229"/>
                  <a:pt x="1147811" y="281650"/>
                </a:cubicBezTo>
                <a:lnTo>
                  <a:pt x="1210466" y="348772"/>
                </a:lnTo>
                <a:cubicBezTo>
                  <a:pt x="1189213" y="371189"/>
                  <a:pt x="1173359" y="396773"/>
                  <a:pt x="1162904" y="425523"/>
                </a:cubicBezTo>
                <a:cubicBezTo>
                  <a:pt x="1152449" y="454273"/>
                  <a:pt x="1147222" y="487540"/>
                  <a:pt x="1147222" y="525323"/>
                </a:cubicBezTo>
                <a:cubicBezTo>
                  <a:pt x="1147222" y="553755"/>
                  <a:pt x="1156866" y="591924"/>
                  <a:pt x="1176154" y="639830"/>
                </a:cubicBezTo>
                <a:lnTo>
                  <a:pt x="1126926" y="628557"/>
                </a:lnTo>
                <a:cubicBezTo>
                  <a:pt x="1117125" y="600625"/>
                  <a:pt x="1109494" y="573926"/>
                  <a:pt x="1104033" y="548458"/>
                </a:cubicBezTo>
                <a:cubicBezTo>
                  <a:pt x="1098571" y="522991"/>
                  <a:pt x="1095612" y="495769"/>
                  <a:pt x="1095155" y="466794"/>
                </a:cubicBezTo>
                <a:cubicBezTo>
                  <a:pt x="1095155" y="429247"/>
                  <a:pt x="1103227" y="393185"/>
                  <a:pt x="1119372" y="358609"/>
                </a:cubicBezTo>
                <a:cubicBezTo>
                  <a:pt x="1083032" y="358609"/>
                  <a:pt x="1052171" y="353534"/>
                  <a:pt x="1026789" y="343382"/>
                </a:cubicBezTo>
                <a:cubicBezTo>
                  <a:pt x="999585" y="332595"/>
                  <a:pt x="974318" y="312171"/>
                  <a:pt x="950986" y="282110"/>
                </a:cubicBezTo>
                <a:lnTo>
                  <a:pt x="950494" y="281907"/>
                </a:lnTo>
                <a:cubicBezTo>
                  <a:pt x="946979" y="281907"/>
                  <a:pt x="942310" y="284623"/>
                  <a:pt x="936488" y="290056"/>
                </a:cubicBezTo>
                <a:cubicBezTo>
                  <a:pt x="930666" y="295489"/>
                  <a:pt x="924304" y="303813"/>
                  <a:pt x="917403" y="315029"/>
                </a:cubicBezTo>
                <a:cubicBezTo>
                  <a:pt x="903324" y="337653"/>
                  <a:pt x="896283" y="354827"/>
                  <a:pt x="896283" y="366550"/>
                </a:cubicBezTo>
                <a:cubicBezTo>
                  <a:pt x="896283" y="380823"/>
                  <a:pt x="903863" y="387959"/>
                  <a:pt x="919022" y="387959"/>
                </a:cubicBezTo>
                <a:cubicBezTo>
                  <a:pt x="922694" y="387959"/>
                  <a:pt x="927881" y="386913"/>
                  <a:pt x="934581" y="384820"/>
                </a:cubicBezTo>
                <a:cubicBezTo>
                  <a:pt x="941282" y="382727"/>
                  <a:pt x="949758" y="379062"/>
                  <a:pt x="960009" y="373826"/>
                </a:cubicBezTo>
                <a:lnTo>
                  <a:pt x="1002207" y="352287"/>
                </a:lnTo>
                <a:cubicBezTo>
                  <a:pt x="1021817" y="360953"/>
                  <a:pt x="1038533" y="377390"/>
                  <a:pt x="1052357" y="401600"/>
                </a:cubicBezTo>
                <a:cubicBezTo>
                  <a:pt x="1058257" y="412552"/>
                  <a:pt x="1063097" y="423692"/>
                  <a:pt x="1066876" y="435022"/>
                </a:cubicBezTo>
                <a:cubicBezTo>
                  <a:pt x="1070655" y="446352"/>
                  <a:pt x="1072544" y="456718"/>
                  <a:pt x="1072544" y="466119"/>
                </a:cubicBezTo>
                <a:cubicBezTo>
                  <a:pt x="1072544" y="495802"/>
                  <a:pt x="1061326" y="522337"/>
                  <a:pt x="1038887" y="545726"/>
                </a:cubicBezTo>
                <a:cubicBezTo>
                  <a:pt x="1016970" y="567643"/>
                  <a:pt x="990695" y="578601"/>
                  <a:pt x="960063" y="578601"/>
                </a:cubicBezTo>
                <a:cubicBezTo>
                  <a:pt x="891876" y="578601"/>
                  <a:pt x="842863" y="541982"/>
                  <a:pt x="813023" y="468745"/>
                </a:cubicBezTo>
                <a:cubicBezTo>
                  <a:pt x="802479" y="442570"/>
                  <a:pt x="794613" y="413806"/>
                  <a:pt x="789427" y="382452"/>
                </a:cubicBezTo>
                <a:cubicBezTo>
                  <a:pt x="784241" y="351098"/>
                  <a:pt x="781648" y="313236"/>
                  <a:pt x="781648" y="268866"/>
                </a:cubicBezTo>
                <a:lnTo>
                  <a:pt x="814877" y="284907"/>
                </a:lnTo>
                <a:cubicBezTo>
                  <a:pt x="813505" y="297845"/>
                  <a:pt x="813444" y="311625"/>
                  <a:pt x="814694" y="326248"/>
                </a:cubicBezTo>
                <a:cubicBezTo>
                  <a:pt x="819138" y="370182"/>
                  <a:pt x="829846" y="405326"/>
                  <a:pt x="846820" y="431679"/>
                </a:cubicBezTo>
                <a:cubicBezTo>
                  <a:pt x="861186" y="455954"/>
                  <a:pt x="876504" y="473797"/>
                  <a:pt x="892774" y="485209"/>
                </a:cubicBezTo>
                <a:cubicBezTo>
                  <a:pt x="909044" y="496621"/>
                  <a:pt x="926987" y="502327"/>
                  <a:pt x="946604" y="502327"/>
                </a:cubicBezTo>
                <a:cubicBezTo>
                  <a:pt x="964799" y="502327"/>
                  <a:pt x="981748" y="498691"/>
                  <a:pt x="997449" y="491419"/>
                </a:cubicBezTo>
                <a:cubicBezTo>
                  <a:pt x="1020874" y="481003"/>
                  <a:pt x="1032586" y="468534"/>
                  <a:pt x="1032586" y="454011"/>
                </a:cubicBezTo>
                <a:cubicBezTo>
                  <a:pt x="1032586" y="448453"/>
                  <a:pt x="1031118" y="442823"/>
                  <a:pt x="1028182" y="437123"/>
                </a:cubicBezTo>
                <a:cubicBezTo>
                  <a:pt x="1025246" y="431422"/>
                  <a:pt x="1021599" y="428572"/>
                  <a:pt x="1017241" y="428572"/>
                </a:cubicBezTo>
                <a:cubicBezTo>
                  <a:pt x="1015456" y="428572"/>
                  <a:pt x="1005926" y="431672"/>
                  <a:pt x="988652" y="437873"/>
                </a:cubicBezTo>
                <a:cubicBezTo>
                  <a:pt x="972764" y="444231"/>
                  <a:pt x="958749" y="447410"/>
                  <a:pt x="946604" y="447410"/>
                </a:cubicBezTo>
                <a:cubicBezTo>
                  <a:pt x="919265" y="447410"/>
                  <a:pt x="896512" y="436362"/>
                  <a:pt x="878346" y="414266"/>
                </a:cubicBezTo>
                <a:cubicBezTo>
                  <a:pt x="860522" y="393642"/>
                  <a:pt x="851610" y="369439"/>
                  <a:pt x="851610" y="341657"/>
                </a:cubicBezTo>
                <a:cubicBezTo>
                  <a:pt x="851610" y="325334"/>
                  <a:pt x="857443" y="307135"/>
                  <a:pt x="869108" y="287061"/>
                </a:cubicBezTo>
                <a:cubicBezTo>
                  <a:pt x="882660" y="264708"/>
                  <a:pt x="895890" y="252003"/>
                  <a:pt x="908800" y="248946"/>
                </a:cubicBezTo>
                <a:lnTo>
                  <a:pt x="767812" y="248946"/>
                </a:lnTo>
                <a:lnTo>
                  <a:pt x="733676" y="260713"/>
                </a:lnTo>
                <a:cubicBezTo>
                  <a:pt x="720953" y="266264"/>
                  <a:pt x="709621" y="272502"/>
                  <a:pt x="699680" y="279426"/>
                </a:cubicBezTo>
                <a:cubicBezTo>
                  <a:pt x="679799" y="293274"/>
                  <a:pt x="662179" y="311632"/>
                  <a:pt x="646820" y="334499"/>
                </a:cubicBezTo>
                <a:cubicBezTo>
                  <a:pt x="635668" y="352044"/>
                  <a:pt x="626830" y="372795"/>
                  <a:pt x="620304" y="396752"/>
                </a:cubicBezTo>
                <a:cubicBezTo>
                  <a:pt x="613779" y="420708"/>
                  <a:pt x="610516" y="449849"/>
                  <a:pt x="610516" y="484175"/>
                </a:cubicBezTo>
                <a:cubicBezTo>
                  <a:pt x="610880" y="505792"/>
                  <a:pt x="617695" y="526873"/>
                  <a:pt x="630961" y="547419"/>
                </a:cubicBezTo>
                <a:cubicBezTo>
                  <a:pt x="653185" y="578580"/>
                  <a:pt x="672519" y="592481"/>
                  <a:pt x="688965" y="589124"/>
                </a:cubicBezTo>
                <a:cubicBezTo>
                  <a:pt x="681521" y="588245"/>
                  <a:pt x="675624" y="583712"/>
                  <a:pt x="671273" y="575526"/>
                </a:cubicBezTo>
                <a:cubicBezTo>
                  <a:pt x="666922" y="567339"/>
                  <a:pt x="664747" y="558792"/>
                  <a:pt x="664747" y="549883"/>
                </a:cubicBezTo>
                <a:cubicBezTo>
                  <a:pt x="664747" y="536389"/>
                  <a:pt x="670250" y="525036"/>
                  <a:pt x="681255" y="515824"/>
                </a:cubicBezTo>
                <a:cubicBezTo>
                  <a:pt x="692260" y="506612"/>
                  <a:pt x="704516" y="502006"/>
                  <a:pt x="718025" y="502006"/>
                </a:cubicBezTo>
                <a:cubicBezTo>
                  <a:pt x="732677" y="502006"/>
                  <a:pt x="745108" y="507724"/>
                  <a:pt x="755316" y="519162"/>
                </a:cubicBezTo>
                <a:cubicBezTo>
                  <a:pt x="765524" y="530599"/>
                  <a:pt x="770628" y="544804"/>
                  <a:pt x="770628" y="561778"/>
                </a:cubicBezTo>
                <a:cubicBezTo>
                  <a:pt x="770628" y="571650"/>
                  <a:pt x="768615" y="580851"/>
                  <a:pt x="764590" y="589381"/>
                </a:cubicBezTo>
                <a:cubicBezTo>
                  <a:pt x="760564" y="597911"/>
                  <a:pt x="755083" y="605258"/>
                  <a:pt x="748147" y="611423"/>
                </a:cubicBezTo>
                <a:cubicBezTo>
                  <a:pt x="741210" y="617588"/>
                  <a:pt x="733202" y="622382"/>
                  <a:pt x="724122" y="625803"/>
                </a:cubicBezTo>
                <a:cubicBezTo>
                  <a:pt x="715043" y="629225"/>
                  <a:pt x="705609" y="630936"/>
                  <a:pt x="695823" y="630936"/>
                </a:cubicBezTo>
                <a:cubicBezTo>
                  <a:pt x="649045" y="630936"/>
                  <a:pt x="613369" y="607787"/>
                  <a:pt x="588795" y="561488"/>
                </a:cubicBezTo>
                <a:cubicBezTo>
                  <a:pt x="568528" y="524719"/>
                  <a:pt x="558395" y="482143"/>
                  <a:pt x="558395" y="433758"/>
                </a:cubicBezTo>
                <a:cubicBezTo>
                  <a:pt x="558395" y="366914"/>
                  <a:pt x="585098" y="305310"/>
                  <a:pt x="638505" y="248946"/>
                </a:cubicBezTo>
                <a:lnTo>
                  <a:pt x="539040" y="248946"/>
                </a:lnTo>
                <a:lnTo>
                  <a:pt x="517183" y="248946"/>
                </a:lnTo>
                <a:lnTo>
                  <a:pt x="468402" y="248946"/>
                </a:lnTo>
                <a:lnTo>
                  <a:pt x="468402" y="642595"/>
                </a:lnTo>
                <a:lnTo>
                  <a:pt x="418339" y="600986"/>
                </a:lnTo>
                <a:lnTo>
                  <a:pt x="418339" y="318801"/>
                </a:lnTo>
                <a:cubicBezTo>
                  <a:pt x="418339" y="308235"/>
                  <a:pt x="416318" y="298702"/>
                  <a:pt x="412274" y="290201"/>
                </a:cubicBezTo>
                <a:cubicBezTo>
                  <a:pt x="408231" y="281700"/>
                  <a:pt x="402602" y="274461"/>
                  <a:pt x="395386" y="268486"/>
                </a:cubicBezTo>
                <a:cubicBezTo>
                  <a:pt x="388171" y="262510"/>
                  <a:pt x="379903" y="257759"/>
                  <a:pt x="370579" y="254234"/>
                </a:cubicBezTo>
                <a:cubicBezTo>
                  <a:pt x="361257" y="250708"/>
                  <a:pt x="350656" y="248946"/>
                  <a:pt x="338776" y="248946"/>
                </a:cubicBezTo>
                <a:lnTo>
                  <a:pt x="143665" y="248946"/>
                </a:lnTo>
                <a:cubicBezTo>
                  <a:pt x="141350" y="278728"/>
                  <a:pt x="172589" y="303442"/>
                  <a:pt x="237384" y="323087"/>
                </a:cubicBezTo>
                <a:cubicBezTo>
                  <a:pt x="304006" y="344261"/>
                  <a:pt x="336417" y="371050"/>
                  <a:pt x="334617" y="403454"/>
                </a:cubicBezTo>
                <a:cubicBezTo>
                  <a:pt x="334617" y="443223"/>
                  <a:pt x="315254" y="487029"/>
                  <a:pt x="276527" y="534871"/>
                </a:cubicBezTo>
                <a:cubicBezTo>
                  <a:pt x="241580" y="582412"/>
                  <a:pt x="204390" y="606183"/>
                  <a:pt x="164956" y="606183"/>
                </a:cubicBezTo>
                <a:cubicBezTo>
                  <a:pt x="149376" y="606183"/>
                  <a:pt x="133688" y="597571"/>
                  <a:pt x="117893" y="580348"/>
                </a:cubicBezTo>
                <a:cubicBezTo>
                  <a:pt x="102535" y="561510"/>
                  <a:pt x="94854" y="543840"/>
                  <a:pt x="94854" y="527338"/>
                </a:cubicBezTo>
                <a:lnTo>
                  <a:pt x="94854" y="248946"/>
                </a:lnTo>
                <a:lnTo>
                  <a:pt x="40923" y="248946"/>
                </a:lnTo>
                <a:lnTo>
                  <a:pt x="0" y="198196"/>
                </a:lnTo>
                <a:lnTo>
                  <a:pt x="297242" y="198196"/>
                </a:lnTo>
                <a:lnTo>
                  <a:pt x="333974" y="198196"/>
                </a:lnTo>
                <a:lnTo>
                  <a:pt x="347155" y="198196"/>
                </a:lnTo>
                <a:cubicBezTo>
                  <a:pt x="371687" y="198196"/>
                  <a:pt x="390809" y="203706"/>
                  <a:pt x="404521" y="214725"/>
                </a:cubicBezTo>
                <a:cubicBezTo>
                  <a:pt x="418234" y="225745"/>
                  <a:pt x="424669" y="241759"/>
                  <a:pt x="423825" y="262769"/>
                </a:cubicBezTo>
                <a:cubicBezTo>
                  <a:pt x="423825" y="259933"/>
                  <a:pt x="423600" y="252998"/>
                  <a:pt x="423151" y="241964"/>
                </a:cubicBezTo>
                <a:cubicBezTo>
                  <a:pt x="422701" y="230931"/>
                  <a:pt x="421797" y="217899"/>
                  <a:pt x="420439" y="202868"/>
                </a:cubicBezTo>
                <a:cubicBezTo>
                  <a:pt x="419511" y="187845"/>
                  <a:pt x="418814" y="174740"/>
                  <a:pt x="418350" y="163553"/>
                </a:cubicBezTo>
                <a:cubicBezTo>
                  <a:pt x="417885" y="152366"/>
                  <a:pt x="417653" y="140586"/>
                  <a:pt x="417653" y="128213"/>
                </a:cubicBezTo>
                <a:close/>
                <a:moveTo>
                  <a:pt x="4296165" y="126873"/>
                </a:moveTo>
                <a:lnTo>
                  <a:pt x="4326276" y="144972"/>
                </a:lnTo>
                <a:cubicBezTo>
                  <a:pt x="4327740" y="155723"/>
                  <a:pt x="4329053" y="164482"/>
                  <a:pt x="4330214" y="171247"/>
                </a:cubicBezTo>
                <a:cubicBezTo>
                  <a:pt x="4331375" y="178012"/>
                  <a:pt x="4332284" y="182548"/>
                  <a:pt x="4332941" y="184855"/>
                </a:cubicBezTo>
                <a:cubicBezTo>
                  <a:pt x="4336427" y="194664"/>
                  <a:pt x="4343910" y="199568"/>
                  <a:pt x="4355391" y="199568"/>
                </a:cubicBezTo>
                <a:lnTo>
                  <a:pt x="4361976" y="198632"/>
                </a:lnTo>
                <a:lnTo>
                  <a:pt x="4361613" y="198196"/>
                </a:lnTo>
                <a:lnTo>
                  <a:pt x="4365042" y="198196"/>
                </a:lnTo>
                <a:lnTo>
                  <a:pt x="4369867" y="197511"/>
                </a:lnTo>
                <a:lnTo>
                  <a:pt x="4370420" y="198196"/>
                </a:lnTo>
                <a:lnTo>
                  <a:pt x="4812091" y="198196"/>
                </a:lnTo>
                <a:lnTo>
                  <a:pt x="4848016" y="198196"/>
                </a:lnTo>
                <a:lnTo>
                  <a:pt x="4862005" y="198196"/>
                </a:lnTo>
                <a:cubicBezTo>
                  <a:pt x="4886536" y="198196"/>
                  <a:pt x="4905658" y="203706"/>
                  <a:pt x="4919371" y="214725"/>
                </a:cubicBezTo>
                <a:cubicBezTo>
                  <a:pt x="4933083" y="225745"/>
                  <a:pt x="4939518" y="241759"/>
                  <a:pt x="4938676" y="262769"/>
                </a:cubicBezTo>
                <a:cubicBezTo>
                  <a:pt x="4938676" y="259933"/>
                  <a:pt x="4938450" y="252998"/>
                  <a:pt x="4938000" y="241964"/>
                </a:cubicBezTo>
                <a:cubicBezTo>
                  <a:pt x="4937550" y="230931"/>
                  <a:pt x="4936647" y="217899"/>
                  <a:pt x="4935289" y="202868"/>
                </a:cubicBezTo>
                <a:cubicBezTo>
                  <a:pt x="4934360" y="187845"/>
                  <a:pt x="4933664" y="174740"/>
                  <a:pt x="4933200" y="163553"/>
                </a:cubicBezTo>
                <a:cubicBezTo>
                  <a:pt x="4932735" y="152366"/>
                  <a:pt x="4932503" y="140586"/>
                  <a:pt x="4932503" y="128213"/>
                </a:cubicBezTo>
                <a:lnTo>
                  <a:pt x="4959260" y="143611"/>
                </a:lnTo>
                <a:cubicBezTo>
                  <a:pt x="4963775" y="170700"/>
                  <a:pt x="4970511" y="188895"/>
                  <a:pt x="4979470" y="198196"/>
                </a:cubicBezTo>
                <a:lnTo>
                  <a:pt x="4994613" y="198196"/>
                </a:lnTo>
                <a:lnTo>
                  <a:pt x="5012924" y="198196"/>
                </a:lnTo>
                <a:lnTo>
                  <a:pt x="5375157" y="198196"/>
                </a:lnTo>
                <a:lnTo>
                  <a:pt x="5416702" y="248946"/>
                </a:lnTo>
                <a:lnTo>
                  <a:pt x="5339335" y="248946"/>
                </a:lnTo>
                <a:lnTo>
                  <a:pt x="5339335" y="644534"/>
                </a:lnTo>
                <a:lnTo>
                  <a:pt x="5318482" y="619642"/>
                </a:lnTo>
                <a:lnTo>
                  <a:pt x="5318482" y="620317"/>
                </a:lnTo>
                <a:cubicBezTo>
                  <a:pt x="5302538" y="599743"/>
                  <a:pt x="5292313" y="585486"/>
                  <a:pt x="5287809" y="577546"/>
                </a:cubicBezTo>
                <a:cubicBezTo>
                  <a:pt x="5283305" y="569605"/>
                  <a:pt x="5276022" y="559406"/>
                  <a:pt x="5265960" y="546947"/>
                </a:cubicBezTo>
                <a:cubicBezTo>
                  <a:pt x="5255897" y="534488"/>
                  <a:pt x="5246555" y="524162"/>
                  <a:pt x="5237933" y="515968"/>
                </a:cubicBezTo>
                <a:cubicBezTo>
                  <a:pt x="5206507" y="487150"/>
                  <a:pt x="5165013" y="467959"/>
                  <a:pt x="5113449" y="458393"/>
                </a:cubicBezTo>
                <a:lnTo>
                  <a:pt x="5107641" y="451878"/>
                </a:lnTo>
                <a:lnTo>
                  <a:pt x="5057857" y="386866"/>
                </a:lnTo>
                <a:cubicBezTo>
                  <a:pt x="5135509" y="331595"/>
                  <a:pt x="5212655" y="291115"/>
                  <a:pt x="5289293" y="265426"/>
                </a:cubicBezTo>
                <a:lnTo>
                  <a:pt x="5289293" y="248946"/>
                </a:lnTo>
                <a:lnTo>
                  <a:pt x="5053889" y="248946"/>
                </a:lnTo>
                <a:lnTo>
                  <a:pt x="5035547" y="248946"/>
                </a:lnTo>
                <a:lnTo>
                  <a:pt x="4983253" y="248946"/>
                </a:lnTo>
                <a:lnTo>
                  <a:pt x="4983253" y="642595"/>
                </a:lnTo>
                <a:lnTo>
                  <a:pt x="4933189" y="600986"/>
                </a:lnTo>
                <a:lnTo>
                  <a:pt x="4933189" y="318801"/>
                </a:lnTo>
                <a:cubicBezTo>
                  <a:pt x="4933189" y="308235"/>
                  <a:pt x="4931167" y="298702"/>
                  <a:pt x="4927124" y="290201"/>
                </a:cubicBezTo>
                <a:cubicBezTo>
                  <a:pt x="4923081" y="281700"/>
                  <a:pt x="4917451" y="274461"/>
                  <a:pt x="4910236" y="268486"/>
                </a:cubicBezTo>
                <a:cubicBezTo>
                  <a:pt x="4903021" y="262510"/>
                  <a:pt x="4894752" y="257759"/>
                  <a:pt x="4885429" y="254234"/>
                </a:cubicBezTo>
                <a:cubicBezTo>
                  <a:pt x="4876107" y="250708"/>
                  <a:pt x="4865506" y="248946"/>
                  <a:pt x="4853626" y="248946"/>
                </a:cubicBezTo>
                <a:lnTo>
                  <a:pt x="4694226" y="248946"/>
                </a:lnTo>
                <a:lnTo>
                  <a:pt x="4694226" y="263497"/>
                </a:lnTo>
                <a:cubicBezTo>
                  <a:pt x="4736002" y="263497"/>
                  <a:pt x="4771139" y="282500"/>
                  <a:pt x="4799635" y="320505"/>
                </a:cubicBezTo>
                <a:cubicBezTo>
                  <a:pt x="4825796" y="353544"/>
                  <a:pt x="4838876" y="389974"/>
                  <a:pt x="4838876" y="429793"/>
                </a:cubicBezTo>
                <a:cubicBezTo>
                  <a:pt x="4838876" y="440073"/>
                  <a:pt x="4837179" y="449819"/>
                  <a:pt x="4833785" y="459031"/>
                </a:cubicBezTo>
                <a:cubicBezTo>
                  <a:pt x="4830393" y="468243"/>
                  <a:pt x="4825699" y="476470"/>
                  <a:pt x="4819706" y="483714"/>
                </a:cubicBezTo>
                <a:cubicBezTo>
                  <a:pt x="4813712" y="490958"/>
                  <a:pt x="4806477" y="496698"/>
                  <a:pt x="4798001" y="500934"/>
                </a:cubicBezTo>
                <a:cubicBezTo>
                  <a:pt x="4789525" y="505171"/>
                  <a:pt x="4780233" y="507289"/>
                  <a:pt x="4770124" y="507289"/>
                </a:cubicBezTo>
                <a:cubicBezTo>
                  <a:pt x="4762902" y="507289"/>
                  <a:pt x="4755976" y="505885"/>
                  <a:pt x="4749347" y="503077"/>
                </a:cubicBezTo>
                <a:cubicBezTo>
                  <a:pt x="4742717" y="500270"/>
                  <a:pt x="4736767" y="496607"/>
                  <a:pt x="4731495" y="492089"/>
                </a:cubicBezTo>
                <a:cubicBezTo>
                  <a:pt x="4726223" y="487570"/>
                  <a:pt x="4721902" y="482071"/>
                  <a:pt x="4718534" y="475592"/>
                </a:cubicBezTo>
                <a:cubicBezTo>
                  <a:pt x="4715166" y="469112"/>
                  <a:pt x="4713481" y="461919"/>
                  <a:pt x="4713481" y="454011"/>
                </a:cubicBezTo>
                <a:cubicBezTo>
                  <a:pt x="4713481" y="440230"/>
                  <a:pt x="4718388" y="428693"/>
                  <a:pt x="4728199" y="419399"/>
                </a:cubicBezTo>
                <a:cubicBezTo>
                  <a:pt x="4738012" y="410105"/>
                  <a:pt x="4750193" y="405458"/>
                  <a:pt x="4764745" y="405458"/>
                </a:cubicBezTo>
                <a:cubicBezTo>
                  <a:pt x="4773675" y="405458"/>
                  <a:pt x="4781637" y="407530"/>
                  <a:pt x="4788630" y="411673"/>
                </a:cubicBezTo>
                <a:cubicBezTo>
                  <a:pt x="4795624" y="415816"/>
                  <a:pt x="4799285" y="420242"/>
                  <a:pt x="4799614" y="424950"/>
                </a:cubicBezTo>
                <a:lnTo>
                  <a:pt x="4798253" y="422057"/>
                </a:lnTo>
                <a:cubicBezTo>
                  <a:pt x="4798253" y="398711"/>
                  <a:pt x="4788509" y="377294"/>
                  <a:pt x="4769021" y="357806"/>
                </a:cubicBezTo>
                <a:cubicBezTo>
                  <a:pt x="4750168" y="337260"/>
                  <a:pt x="4725008" y="327184"/>
                  <a:pt x="4693540" y="327577"/>
                </a:cubicBezTo>
                <a:lnTo>
                  <a:pt x="4693540" y="641845"/>
                </a:lnTo>
                <a:cubicBezTo>
                  <a:pt x="4684653" y="641252"/>
                  <a:pt x="4678350" y="639871"/>
                  <a:pt x="4674632" y="637703"/>
                </a:cubicBezTo>
                <a:cubicBezTo>
                  <a:pt x="4670914" y="635535"/>
                  <a:pt x="4668883" y="634001"/>
                  <a:pt x="4668540" y="633101"/>
                </a:cubicBezTo>
                <a:cubicBezTo>
                  <a:pt x="4658475" y="608476"/>
                  <a:pt x="4647463" y="586927"/>
                  <a:pt x="4635504" y="568453"/>
                </a:cubicBezTo>
                <a:cubicBezTo>
                  <a:pt x="4623545" y="549980"/>
                  <a:pt x="4610258" y="533435"/>
                  <a:pt x="4595642" y="518819"/>
                </a:cubicBezTo>
                <a:cubicBezTo>
                  <a:pt x="4562659" y="485829"/>
                  <a:pt x="4524969" y="466855"/>
                  <a:pt x="4482571" y="461897"/>
                </a:cubicBezTo>
                <a:lnTo>
                  <a:pt x="4426196" y="388710"/>
                </a:lnTo>
                <a:cubicBezTo>
                  <a:pt x="4492433" y="334981"/>
                  <a:pt x="4565317" y="295230"/>
                  <a:pt x="4644848" y="269455"/>
                </a:cubicBezTo>
                <a:lnTo>
                  <a:pt x="4644848" y="248946"/>
                </a:lnTo>
                <a:lnTo>
                  <a:pt x="4411358" y="248946"/>
                </a:lnTo>
                <a:lnTo>
                  <a:pt x="4403950" y="248946"/>
                </a:lnTo>
                <a:lnTo>
                  <a:pt x="4348125" y="248946"/>
                </a:lnTo>
                <a:lnTo>
                  <a:pt x="4348125" y="650256"/>
                </a:lnTo>
                <a:cubicBezTo>
                  <a:pt x="4337060" y="646177"/>
                  <a:pt x="4321708" y="632001"/>
                  <a:pt x="4302070" y="607726"/>
                </a:cubicBezTo>
                <a:cubicBezTo>
                  <a:pt x="4290582" y="594246"/>
                  <a:pt x="4275259" y="586895"/>
                  <a:pt x="4256100" y="585673"/>
                </a:cubicBezTo>
                <a:lnTo>
                  <a:pt x="4189652" y="585673"/>
                </a:lnTo>
                <a:cubicBezTo>
                  <a:pt x="4165799" y="587016"/>
                  <a:pt x="4144586" y="586668"/>
                  <a:pt x="4126012" y="584629"/>
                </a:cubicBezTo>
                <a:cubicBezTo>
                  <a:pt x="4107438" y="582589"/>
                  <a:pt x="4087214" y="577719"/>
                  <a:pt x="4065340" y="570018"/>
                </a:cubicBezTo>
                <a:cubicBezTo>
                  <a:pt x="4043080" y="559431"/>
                  <a:pt x="4025976" y="545563"/>
                  <a:pt x="4014028" y="528414"/>
                </a:cubicBezTo>
                <a:cubicBezTo>
                  <a:pt x="4002080" y="511266"/>
                  <a:pt x="3996106" y="491169"/>
                  <a:pt x="3996106" y="468123"/>
                </a:cubicBezTo>
                <a:cubicBezTo>
                  <a:pt x="3996106" y="453085"/>
                  <a:pt x="4001757" y="428825"/>
                  <a:pt x="4013058" y="395343"/>
                </a:cubicBezTo>
                <a:lnTo>
                  <a:pt x="4037415" y="415895"/>
                </a:lnTo>
                <a:cubicBezTo>
                  <a:pt x="4033822" y="422560"/>
                  <a:pt x="4032025" y="430775"/>
                  <a:pt x="4032025" y="440541"/>
                </a:cubicBezTo>
                <a:cubicBezTo>
                  <a:pt x="4032025" y="478146"/>
                  <a:pt x="4049559" y="500577"/>
                  <a:pt x="4084628" y="507835"/>
                </a:cubicBezTo>
                <a:cubicBezTo>
                  <a:pt x="4108081" y="510085"/>
                  <a:pt x="4127796" y="511661"/>
                  <a:pt x="4143773" y="512561"/>
                </a:cubicBezTo>
                <a:cubicBezTo>
                  <a:pt x="4159750" y="513461"/>
                  <a:pt x="4177875" y="515486"/>
                  <a:pt x="4198150" y="518636"/>
                </a:cubicBezTo>
                <a:cubicBezTo>
                  <a:pt x="4248284" y="522816"/>
                  <a:pt x="4280463" y="539800"/>
                  <a:pt x="4294686" y="569589"/>
                </a:cubicBezTo>
                <a:lnTo>
                  <a:pt x="4298855" y="394839"/>
                </a:lnTo>
                <a:cubicBezTo>
                  <a:pt x="4298855" y="385016"/>
                  <a:pt x="4293733" y="371868"/>
                  <a:pt x="4283489" y="355395"/>
                </a:cubicBezTo>
                <a:cubicBezTo>
                  <a:pt x="4279774" y="349080"/>
                  <a:pt x="4275559" y="343352"/>
                  <a:pt x="4270844" y="338212"/>
                </a:cubicBezTo>
                <a:cubicBezTo>
                  <a:pt x="4266129" y="333072"/>
                  <a:pt x="4263193" y="329349"/>
                  <a:pt x="4262036" y="327041"/>
                </a:cubicBezTo>
                <a:lnTo>
                  <a:pt x="4131220" y="460204"/>
                </a:lnTo>
                <a:lnTo>
                  <a:pt x="4068094" y="436726"/>
                </a:lnTo>
                <a:cubicBezTo>
                  <a:pt x="4094561" y="408516"/>
                  <a:pt x="4107795" y="388049"/>
                  <a:pt x="4107795" y="375326"/>
                </a:cubicBezTo>
                <a:cubicBezTo>
                  <a:pt x="4107795" y="353894"/>
                  <a:pt x="4102230" y="343179"/>
                  <a:pt x="4091100" y="343179"/>
                </a:cubicBezTo>
                <a:cubicBezTo>
                  <a:pt x="4086636" y="343179"/>
                  <a:pt x="4078409" y="345529"/>
                  <a:pt x="4066422" y="350230"/>
                </a:cubicBezTo>
                <a:cubicBezTo>
                  <a:pt x="4054692" y="355395"/>
                  <a:pt x="4044977" y="357977"/>
                  <a:pt x="4037276" y="357977"/>
                </a:cubicBezTo>
                <a:cubicBezTo>
                  <a:pt x="4027603" y="357977"/>
                  <a:pt x="4019109" y="354186"/>
                  <a:pt x="4011794" y="346602"/>
                </a:cubicBezTo>
                <a:cubicBezTo>
                  <a:pt x="4004479" y="339019"/>
                  <a:pt x="4000821" y="330438"/>
                  <a:pt x="4000821" y="320858"/>
                </a:cubicBezTo>
                <a:cubicBezTo>
                  <a:pt x="4000821" y="306199"/>
                  <a:pt x="4006054" y="291735"/>
                  <a:pt x="4016520" y="277465"/>
                </a:cubicBezTo>
                <a:cubicBezTo>
                  <a:pt x="4026985" y="263196"/>
                  <a:pt x="4041040" y="250024"/>
                  <a:pt x="4058686" y="237951"/>
                </a:cubicBezTo>
                <a:cubicBezTo>
                  <a:pt x="4075880" y="227257"/>
                  <a:pt x="4092913" y="219101"/>
                  <a:pt x="4109783" y="213482"/>
                </a:cubicBezTo>
                <a:cubicBezTo>
                  <a:pt x="4126653" y="207864"/>
                  <a:pt x="4142628" y="205054"/>
                  <a:pt x="4157709" y="205054"/>
                </a:cubicBezTo>
                <a:cubicBezTo>
                  <a:pt x="4207959" y="205054"/>
                  <a:pt x="4254257" y="235957"/>
                  <a:pt x="4296604" y="297761"/>
                </a:cubicBezTo>
                <a:lnTo>
                  <a:pt x="4305413" y="311723"/>
                </a:lnTo>
                <a:lnTo>
                  <a:pt x="4303984" y="282519"/>
                </a:lnTo>
                <a:cubicBezTo>
                  <a:pt x="4303145" y="266722"/>
                  <a:pt x="4302223" y="250549"/>
                  <a:pt x="4301218" y="234003"/>
                </a:cubicBezTo>
                <a:cubicBezTo>
                  <a:pt x="4299207" y="200909"/>
                  <a:pt x="4297523" y="165199"/>
                  <a:pt x="4296165" y="126873"/>
                </a:cubicBezTo>
                <a:close/>
                <a:moveTo>
                  <a:pt x="7221456" y="51875"/>
                </a:moveTo>
                <a:cubicBezTo>
                  <a:pt x="7211569" y="51875"/>
                  <a:pt x="7201541" y="52426"/>
                  <a:pt x="7191371" y="53530"/>
                </a:cubicBezTo>
                <a:cubicBezTo>
                  <a:pt x="7181203" y="54634"/>
                  <a:pt x="7170889" y="56550"/>
                  <a:pt x="7160431" y="59279"/>
                </a:cubicBezTo>
                <a:cubicBezTo>
                  <a:pt x="7133927" y="65130"/>
                  <a:pt x="7120675" y="73159"/>
                  <a:pt x="7120675" y="83368"/>
                </a:cubicBezTo>
                <a:cubicBezTo>
                  <a:pt x="7120675" y="90783"/>
                  <a:pt x="7137781" y="95487"/>
                  <a:pt x="7171993" y="97480"/>
                </a:cubicBezTo>
                <a:cubicBezTo>
                  <a:pt x="7224242" y="100202"/>
                  <a:pt x="7260118" y="104385"/>
                  <a:pt x="7279620" y="110028"/>
                </a:cubicBezTo>
                <a:cubicBezTo>
                  <a:pt x="7299187" y="116115"/>
                  <a:pt x="7314366" y="125287"/>
                  <a:pt x="7325157" y="137546"/>
                </a:cubicBezTo>
                <a:cubicBezTo>
                  <a:pt x="7335947" y="149805"/>
                  <a:pt x="7341343" y="165832"/>
                  <a:pt x="7341343" y="185627"/>
                </a:cubicBezTo>
                <a:cubicBezTo>
                  <a:pt x="7341343" y="186577"/>
                  <a:pt x="7341045" y="189530"/>
                  <a:pt x="7340447" y="194486"/>
                </a:cubicBezTo>
                <a:lnTo>
                  <a:pt x="7339983" y="198196"/>
                </a:lnTo>
                <a:lnTo>
                  <a:pt x="7343565" y="198196"/>
                </a:lnTo>
                <a:lnTo>
                  <a:pt x="7430561" y="198196"/>
                </a:lnTo>
                <a:cubicBezTo>
                  <a:pt x="7412829" y="100649"/>
                  <a:pt x="7343128" y="51875"/>
                  <a:pt x="7221456" y="51875"/>
                </a:cubicBezTo>
                <a:close/>
                <a:moveTo>
                  <a:pt x="6373731" y="51875"/>
                </a:moveTo>
                <a:cubicBezTo>
                  <a:pt x="6363843" y="51875"/>
                  <a:pt x="6353815" y="52426"/>
                  <a:pt x="6343647" y="53530"/>
                </a:cubicBezTo>
                <a:cubicBezTo>
                  <a:pt x="6333477" y="54634"/>
                  <a:pt x="6323163" y="56550"/>
                  <a:pt x="6312705" y="59279"/>
                </a:cubicBezTo>
                <a:cubicBezTo>
                  <a:pt x="6286202" y="65130"/>
                  <a:pt x="6272951" y="73159"/>
                  <a:pt x="6272951" y="83368"/>
                </a:cubicBezTo>
                <a:cubicBezTo>
                  <a:pt x="6272951" y="90783"/>
                  <a:pt x="6290055" y="95487"/>
                  <a:pt x="6324267" y="97480"/>
                </a:cubicBezTo>
                <a:cubicBezTo>
                  <a:pt x="6376517" y="100202"/>
                  <a:pt x="6412393" y="104385"/>
                  <a:pt x="6431895" y="110028"/>
                </a:cubicBezTo>
                <a:cubicBezTo>
                  <a:pt x="6451462" y="116115"/>
                  <a:pt x="6466641" y="125287"/>
                  <a:pt x="6477431" y="137546"/>
                </a:cubicBezTo>
                <a:cubicBezTo>
                  <a:pt x="6488222" y="149805"/>
                  <a:pt x="6493617" y="165832"/>
                  <a:pt x="6493617" y="185627"/>
                </a:cubicBezTo>
                <a:cubicBezTo>
                  <a:pt x="6493617" y="186577"/>
                  <a:pt x="6493319" y="189530"/>
                  <a:pt x="6492723" y="194486"/>
                </a:cubicBezTo>
                <a:lnTo>
                  <a:pt x="6492258" y="198196"/>
                </a:lnTo>
                <a:lnTo>
                  <a:pt x="6495841" y="198196"/>
                </a:lnTo>
                <a:lnTo>
                  <a:pt x="6582835" y="198196"/>
                </a:lnTo>
                <a:cubicBezTo>
                  <a:pt x="6565105" y="100649"/>
                  <a:pt x="6495403" y="51875"/>
                  <a:pt x="6373731" y="51875"/>
                </a:cubicBezTo>
                <a:close/>
                <a:moveTo>
                  <a:pt x="2589289" y="5487"/>
                </a:moveTo>
                <a:lnTo>
                  <a:pt x="2631455" y="5487"/>
                </a:lnTo>
                <a:lnTo>
                  <a:pt x="2464548" y="178308"/>
                </a:lnTo>
                <a:lnTo>
                  <a:pt x="2365096" y="178308"/>
                </a:lnTo>
                <a:close/>
                <a:moveTo>
                  <a:pt x="1274839" y="5487"/>
                </a:moveTo>
                <a:lnTo>
                  <a:pt x="1317005" y="5487"/>
                </a:lnTo>
                <a:lnTo>
                  <a:pt x="1150099" y="178308"/>
                </a:lnTo>
                <a:lnTo>
                  <a:pt x="1050647" y="178308"/>
                </a:lnTo>
                <a:close/>
                <a:moveTo>
                  <a:pt x="7236255" y="0"/>
                </a:moveTo>
                <a:cubicBezTo>
                  <a:pt x="7362206" y="0"/>
                  <a:pt x="7443348" y="66091"/>
                  <a:pt x="7479681" y="198271"/>
                </a:cubicBezTo>
                <a:lnTo>
                  <a:pt x="7513671" y="198271"/>
                </a:lnTo>
                <a:lnTo>
                  <a:pt x="7554605" y="248946"/>
                </a:lnTo>
                <a:lnTo>
                  <a:pt x="7481277" y="248946"/>
                </a:lnTo>
                <a:lnTo>
                  <a:pt x="7481277" y="642520"/>
                </a:lnTo>
                <a:lnTo>
                  <a:pt x="7430561" y="600847"/>
                </a:lnTo>
                <a:lnTo>
                  <a:pt x="7430561" y="248946"/>
                </a:lnTo>
                <a:lnTo>
                  <a:pt x="7386599" y="248946"/>
                </a:lnTo>
                <a:lnTo>
                  <a:pt x="7379394" y="248946"/>
                </a:lnTo>
                <a:lnTo>
                  <a:pt x="7189775" y="248946"/>
                </a:lnTo>
                <a:lnTo>
                  <a:pt x="7189775" y="263497"/>
                </a:lnTo>
                <a:cubicBezTo>
                  <a:pt x="7231552" y="263497"/>
                  <a:pt x="7266689" y="282500"/>
                  <a:pt x="7295185" y="320505"/>
                </a:cubicBezTo>
                <a:cubicBezTo>
                  <a:pt x="7321345" y="353544"/>
                  <a:pt x="7334425" y="389974"/>
                  <a:pt x="7334425" y="429793"/>
                </a:cubicBezTo>
                <a:cubicBezTo>
                  <a:pt x="7334425" y="440073"/>
                  <a:pt x="7332729" y="449819"/>
                  <a:pt x="7329335" y="459031"/>
                </a:cubicBezTo>
                <a:cubicBezTo>
                  <a:pt x="7325943" y="468243"/>
                  <a:pt x="7321249" y="476470"/>
                  <a:pt x="7315255" y="483714"/>
                </a:cubicBezTo>
                <a:cubicBezTo>
                  <a:pt x="7309262" y="490958"/>
                  <a:pt x="7302027" y="496698"/>
                  <a:pt x="7293551" y="500934"/>
                </a:cubicBezTo>
                <a:cubicBezTo>
                  <a:pt x="7285075" y="505171"/>
                  <a:pt x="7275783" y="507289"/>
                  <a:pt x="7265674" y="507289"/>
                </a:cubicBezTo>
                <a:cubicBezTo>
                  <a:pt x="7258451" y="507289"/>
                  <a:pt x="7251526" y="505885"/>
                  <a:pt x="7244896" y="503077"/>
                </a:cubicBezTo>
                <a:cubicBezTo>
                  <a:pt x="7238267" y="500270"/>
                  <a:pt x="7232316" y="496607"/>
                  <a:pt x="7227045" y="492089"/>
                </a:cubicBezTo>
                <a:cubicBezTo>
                  <a:pt x="7221772" y="487570"/>
                  <a:pt x="7217453" y="482071"/>
                  <a:pt x="7214083" y="475592"/>
                </a:cubicBezTo>
                <a:cubicBezTo>
                  <a:pt x="7210715" y="469112"/>
                  <a:pt x="7209031" y="461919"/>
                  <a:pt x="7209031" y="454011"/>
                </a:cubicBezTo>
                <a:cubicBezTo>
                  <a:pt x="7209031" y="440230"/>
                  <a:pt x="7213937" y="428693"/>
                  <a:pt x="7223749" y="419399"/>
                </a:cubicBezTo>
                <a:cubicBezTo>
                  <a:pt x="7233561" y="410105"/>
                  <a:pt x="7245743" y="405458"/>
                  <a:pt x="7260295" y="405458"/>
                </a:cubicBezTo>
                <a:cubicBezTo>
                  <a:pt x="7269225" y="405458"/>
                  <a:pt x="7277187" y="407530"/>
                  <a:pt x="7284180" y="411673"/>
                </a:cubicBezTo>
                <a:cubicBezTo>
                  <a:pt x="7291173" y="415816"/>
                  <a:pt x="7294835" y="420242"/>
                  <a:pt x="7295163" y="424950"/>
                </a:cubicBezTo>
                <a:lnTo>
                  <a:pt x="7293803" y="422057"/>
                </a:lnTo>
                <a:cubicBezTo>
                  <a:pt x="7293803" y="398711"/>
                  <a:pt x="7284059" y="377294"/>
                  <a:pt x="7264570" y="357806"/>
                </a:cubicBezTo>
                <a:cubicBezTo>
                  <a:pt x="7245718" y="337260"/>
                  <a:pt x="7220557" y="327184"/>
                  <a:pt x="7189089" y="327577"/>
                </a:cubicBezTo>
                <a:lnTo>
                  <a:pt x="7189089" y="641845"/>
                </a:lnTo>
                <a:cubicBezTo>
                  <a:pt x="7180203" y="641252"/>
                  <a:pt x="7173900" y="639871"/>
                  <a:pt x="7170181" y="637703"/>
                </a:cubicBezTo>
                <a:cubicBezTo>
                  <a:pt x="7166463" y="635535"/>
                  <a:pt x="7164433" y="634001"/>
                  <a:pt x="7164090" y="633101"/>
                </a:cubicBezTo>
                <a:cubicBezTo>
                  <a:pt x="7154025" y="608476"/>
                  <a:pt x="7143013" y="586927"/>
                  <a:pt x="7131053" y="568453"/>
                </a:cubicBezTo>
                <a:cubicBezTo>
                  <a:pt x="7119095" y="549980"/>
                  <a:pt x="7105807" y="533435"/>
                  <a:pt x="7091191" y="518819"/>
                </a:cubicBezTo>
                <a:cubicBezTo>
                  <a:pt x="7058209" y="485829"/>
                  <a:pt x="7020519" y="466855"/>
                  <a:pt x="6978120" y="461897"/>
                </a:cubicBezTo>
                <a:lnTo>
                  <a:pt x="6921745" y="388710"/>
                </a:lnTo>
                <a:cubicBezTo>
                  <a:pt x="6987983" y="334981"/>
                  <a:pt x="7060866" y="295230"/>
                  <a:pt x="7140397" y="269455"/>
                </a:cubicBezTo>
                <a:lnTo>
                  <a:pt x="7140397" y="248946"/>
                </a:lnTo>
                <a:lnTo>
                  <a:pt x="6899500" y="248946"/>
                </a:lnTo>
                <a:lnTo>
                  <a:pt x="6857163" y="198196"/>
                </a:lnTo>
                <a:lnTo>
                  <a:pt x="7298129" y="198196"/>
                </a:lnTo>
                <a:lnTo>
                  <a:pt x="7299364" y="196246"/>
                </a:lnTo>
                <a:cubicBezTo>
                  <a:pt x="7302053" y="190617"/>
                  <a:pt x="7303399" y="185731"/>
                  <a:pt x="7303399" y="181587"/>
                </a:cubicBezTo>
                <a:cubicBezTo>
                  <a:pt x="7303399" y="171379"/>
                  <a:pt x="7286131" y="164446"/>
                  <a:pt x="7251599" y="160788"/>
                </a:cubicBezTo>
                <a:cubicBezTo>
                  <a:pt x="7221745" y="157116"/>
                  <a:pt x="7198603" y="154193"/>
                  <a:pt x="7182173" y="152017"/>
                </a:cubicBezTo>
                <a:cubicBezTo>
                  <a:pt x="7165741" y="149842"/>
                  <a:pt x="7154243" y="148204"/>
                  <a:pt x="7147679" y="147104"/>
                </a:cubicBezTo>
                <a:cubicBezTo>
                  <a:pt x="7129805" y="141454"/>
                  <a:pt x="7115410" y="133170"/>
                  <a:pt x="7104495" y="122255"/>
                </a:cubicBezTo>
                <a:cubicBezTo>
                  <a:pt x="7093579" y="111339"/>
                  <a:pt x="7088121" y="97941"/>
                  <a:pt x="7088121" y="82060"/>
                </a:cubicBezTo>
                <a:cubicBezTo>
                  <a:pt x="7088121" y="68459"/>
                  <a:pt x="7093279" y="56386"/>
                  <a:pt x="7103595" y="45842"/>
                </a:cubicBezTo>
                <a:cubicBezTo>
                  <a:pt x="7113910" y="35298"/>
                  <a:pt x="7128155" y="25968"/>
                  <a:pt x="7146329" y="17853"/>
                </a:cubicBezTo>
                <a:cubicBezTo>
                  <a:pt x="7159695" y="12959"/>
                  <a:pt x="7174330" y="8760"/>
                  <a:pt x="7190236" y="5256"/>
                </a:cubicBezTo>
                <a:cubicBezTo>
                  <a:pt x="7206141" y="1752"/>
                  <a:pt x="7221481" y="0"/>
                  <a:pt x="7236255" y="0"/>
                </a:cubicBezTo>
                <a:close/>
                <a:moveTo>
                  <a:pt x="6388529" y="0"/>
                </a:moveTo>
                <a:cubicBezTo>
                  <a:pt x="6514481" y="0"/>
                  <a:pt x="6595623" y="66091"/>
                  <a:pt x="6631955" y="198271"/>
                </a:cubicBezTo>
                <a:lnTo>
                  <a:pt x="6665946" y="198271"/>
                </a:lnTo>
                <a:lnTo>
                  <a:pt x="6706879" y="248946"/>
                </a:lnTo>
                <a:lnTo>
                  <a:pt x="6633553" y="248946"/>
                </a:lnTo>
                <a:lnTo>
                  <a:pt x="6633553" y="642520"/>
                </a:lnTo>
                <a:lnTo>
                  <a:pt x="6582835" y="600847"/>
                </a:lnTo>
                <a:lnTo>
                  <a:pt x="6582835" y="248946"/>
                </a:lnTo>
                <a:lnTo>
                  <a:pt x="6538875" y="248946"/>
                </a:lnTo>
                <a:lnTo>
                  <a:pt x="6531668" y="248946"/>
                </a:lnTo>
                <a:lnTo>
                  <a:pt x="6342050" y="248946"/>
                </a:lnTo>
                <a:lnTo>
                  <a:pt x="6342050" y="263497"/>
                </a:lnTo>
                <a:cubicBezTo>
                  <a:pt x="6383827" y="263497"/>
                  <a:pt x="6418964" y="282500"/>
                  <a:pt x="6447460" y="320505"/>
                </a:cubicBezTo>
                <a:cubicBezTo>
                  <a:pt x="6473621" y="353544"/>
                  <a:pt x="6486701" y="389974"/>
                  <a:pt x="6486701" y="429793"/>
                </a:cubicBezTo>
                <a:cubicBezTo>
                  <a:pt x="6486701" y="440073"/>
                  <a:pt x="6485004" y="449819"/>
                  <a:pt x="6481611" y="459031"/>
                </a:cubicBezTo>
                <a:cubicBezTo>
                  <a:pt x="6478217" y="468243"/>
                  <a:pt x="6473524" y="476470"/>
                  <a:pt x="6467531" y="483714"/>
                </a:cubicBezTo>
                <a:cubicBezTo>
                  <a:pt x="6461537" y="490958"/>
                  <a:pt x="6454302" y="496698"/>
                  <a:pt x="6445826" y="500934"/>
                </a:cubicBezTo>
                <a:cubicBezTo>
                  <a:pt x="6437349" y="505171"/>
                  <a:pt x="6428057" y="507289"/>
                  <a:pt x="6417949" y="507289"/>
                </a:cubicBezTo>
                <a:cubicBezTo>
                  <a:pt x="6410727" y="507289"/>
                  <a:pt x="6403801" y="505885"/>
                  <a:pt x="6397172" y="503077"/>
                </a:cubicBezTo>
                <a:cubicBezTo>
                  <a:pt x="6390543" y="500270"/>
                  <a:pt x="6384591" y="496607"/>
                  <a:pt x="6379319" y="492089"/>
                </a:cubicBezTo>
                <a:cubicBezTo>
                  <a:pt x="6374047" y="487570"/>
                  <a:pt x="6369727" y="482071"/>
                  <a:pt x="6366359" y="475592"/>
                </a:cubicBezTo>
                <a:cubicBezTo>
                  <a:pt x="6362991" y="469112"/>
                  <a:pt x="6361307" y="461919"/>
                  <a:pt x="6361307" y="454011"/>
                </a:cubicBezTo>
                <a:cubicBezTo>
                  <a:pt x="6361307" y="440230"/>
                  <a:pt x="6366213" y="428693"/>
                  <a:pt x="6376024" y="419399"/>
                </a:cubicBezTo>
                <a:cubicBezTo>
                  <a:pt x="6385837" y="410105"/>
                  <a:pt x="6398018" y="405458"/>
                  <a:pt x="6412569" y="405458"/>
                </a:cubicBezTo>
                <a:cubicBezTo>
                  <a:pt x="6421500" y="405458"/>
                  <a:pt x="6429461" y="407530"/>
                  <a:pt x="6436455" y="411673"/>
                </a:cubicBezTo>
                <a:cubicBezTo>
                  <a:pt x="6443449" y="415816"/>
                  <a:pt x="6447110" y="420242"/>
                  <a:pt x="6447439" y="424950"/>
                </a:cubicBezTo>
                <a:lnTo>
                  <a:pt x="6446077" y="422057"/>
                </a:lnTo>
                <a:cubicBezTo>
                  <a:pt x="6446077" y="398711"/>
                  <a:pt x="6436334" y="377294"/>
                  <a:pt x="6416845" y="357806"/>
                </a:cubicBezTo>
                <a:cubicBezTo>
                  <a:pt x="6397993" y="337260"/>
                  <a:pt x="6372833" y="327184"/>
                  <a:pt x="6341365" y="327577"/>
                </a:cubicBezTo>
                <a:lnTo>
                  <a:pt x="6341365" y="641845"/>
                </a:lnTo>
                <a:cubicBezTo>
                  <a:pt x="6332478" y="641252"/>
                  <a:pt x="6326175" y="639871"/>
                  <a:pt x="6322457" y="637703"/>
                </a:cubicBezTo>
                <a:cubicBezTo>
                  <a:pt x="6318739" y="635535"/>
                  <a:pt x="6316708" y="634001"/>
                  <a:pt x="6316365" y="633101"/>
                </a:cubicBezTo>
                <a:cubicBezTo>
                  <a:pt x="6306300" y="608476"/>
                  <a:pt x="6295287" y="586927"/>
                  <a:pt x="6283329" y="568453"/>
                </a:cubicBezTo>
                <a:cubicBezTo>
                  <a:pt x="6271370" y="549980"/>
                  <a:pt x="6258083" y="533435"/>
                  <a:pt x="6243467" y="518819"/>
                </a:cubicBezTo>
                <a:cubicBezTo>
                  <a:pt x="6210483" y="485829"/>
                  <a:pt x="6172793" y="466855"/>
                  <a:pt x="6130395" y="461897"/>
                </a:cubicBezTo>
                <a:lnTo>
                  <a:pt x="6074021" y="388710"/>
                </a:lnTo>
                <a:cubicBezTo>
                  <a:pt x="6140257" y="334981"/>
                  <a:pt x="6213141" y="295230"/>
                  <a:pt x="6292673" y="269455"/>
                </a:cubicBezTo>
                <a:lnTo>
                  <a:pt x="6292673" y="248946"/>
                </a:lnTo>
                <a:lnTo>
                  <a:pt x="6051775" y="248946"/>
                </a:lnTo>
                <a:lnTo>
                  <a:pt x="6009438" y="198196"/>
                </a:lnTo>
                <a:lnTo>
                  <a:pt x="6450404" y="198196"/>
                </a:lnTo>
                <a:lnTo>
                  <a:pt x="6451639" y="196246"/>
                </a:lnTo>
                <a:cubicBezTo>
                  <a:pt x="6454329" y="190617"/>
                  <a:pt x="6455673" y="185731"/>
                  <a:pt x="6455673" y="181587"/>
                </a:cubicBezTo>
                <a:cubicBezTo>
                  <a:pt x="6455673" y="171379"/>
                  <a:pt x="6438407" y="164446"/>
                  <a:pt x="6403873" y="160788"/>
                </a:cubicBezTo>
                <a:cubicBezTo>
                  <a:pt x="6374021" y="157116"/>
                  <a:pt x="6350877" y="154193"/>
                  <a:pt x="6334447" y="152017"/>
                </a:cubicBezTo>
                <a:cubicBezTo>
                  <a:pt x="6318017" y="149842"/>
                  <a:pt x="6306519" y="148204"/>
                  <a:pt x="6299954" y="147104"/>
                </a:cubicBezTo>
                <a:cubicBezTo>
                  <a:pt x="6282080" y="141454"/>
                  <a:pt x="6267685" y="133170"/>
                  <a:pt x="6256770" y="122255"/>
                </a:cubicBezTo>
                <a:cubicBezTo>
                  <a:pt x="6245853" y="111339"/>
                  <a:pt x="6240397" y="97941"/>
                  <a:pt x="6240397" y="82060"/>
                </a:cubicBezTo>
                <a:cubicBezTo>
                  <a:pt x="6240397" y="68459"/>
                  <a:pt x="6245553" y="56386"/>
                  <a:pt x="6255869" y="45842"/>
                </a:cubicBezTo>
                <a:cubicBezTo>
                  <a:pt x="6266185" y="35298"/>
                  <a:pt x="6280430" y="25968"/>
                  <a:pt x="6298603" y="17853"/>
                </a:cubicBezTo>
                <a:cubicBezTo>
                  <a:pt x="6311969" y="12959"/>
                  <a:pt x="6326605" y="8760"/>
                  <a:pt x="6342511" y="5256"/>
                </a:cubicBezTo>
                <a:cubicBezTo>
                  <a:pt x="6358416" y="1752"/>
                  <a:pt x="6373756" y="0"/>
                  <a:pt x="6388529" y="0"/>
                </a:cubicBezTo>
                <a:close/>
              </a:path>
            </a:pathLst>
          </a:cu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9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3217332">
            <a:off x="459118" y="2921727"/>
            <a:ext cx="3018982" cy="2890427"/>
            <a:chOff x="670714" y="1792067"/>
            <a:chExt cx="3018982" cy="28904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5379">
              <a:off x="1213563" y="2206362"/>
              <a:ext cx="2890427" cy="206183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9" name="Straight Connector 8"/>
            <p:cNvCxnSpPr/>
            <p:nvPr/>
          </p:nvCxnSpPr>
          <p:spPr>
            <a:xfrm rot="18382668" flipH="1">
              <a:off x="1286949" y="1575790"/>
              <a:ext cx="46074" cy="12785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11" y="4012313"/>
            <a:ext cx="3105150" cy="207480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43814" y="5953142"/>
            <a:ext cx="438058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১নং </a:t>
            </a:r>
            <a:r>
              <a:rPr lang="en-US" sz="3200" b="1" cap="none" spc="0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চিরুনী</a:t>
            </a:r>
            <a:endParaRPr lang="en-US" sz="3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3173401">
            <a:off x="4417414" y="806682"/>
            <a:ext cx="2681797" cy="2390512"/>
            <a:chOff x="970635" y="1792067"/>
            <a:chExt cx="2719061" cy="289042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35379">
              <a:off x="1213563" y="2206362"/>
              <a:ext cx="2890427" cy="2061838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cxnSp>
          <p:nvCxnSpPr>
            <p:cNvPr id="29" name="Straight Connector 28"/>
            <p:cNvCxnSpPr/>
            <p:nvPr/>
          </p:nvCxnSpPr>
          <p:spPr>
            <a:xfrm rot="18426599">
              <a:off x="1438715" y="1708320"/>
              <a:ext cx="0" cy="9361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6208620" y="309728"/>
            <a:ext cx="20008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২নং </a:t>
            </a:r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চিরুনী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134100" y="6089638"/>
            <a:ext cx="508635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1905"/>
                <a:solidFill>
                  <a:srgbClr val="041B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পশমী</a:t>
            </a:r>
            <a:r>
              <a:rPr lang="en-US" sz="3600" b="1" cap="none" spc="0" dirty="0">
                <a:ln w="1905"/>
                <a:solidFill>
                  <a:srgbClr val="041B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 w="1905"/>
                <a:solidFill>
                  <a:srgbClr val="041B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কাপড়</a:t>
            </a:r>
            <a:endParaRPr lang="en-US" sz="3600" b="1" cap="none" spc="0" dirty="0">
              <a:ln w="1905"/>
              <a:solidFill>
                <a:srgbClr val="041B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635086" y="609990"/>
            <a:ext cx="2377440" cy="30175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ঘর্ষণের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কারনে</a:t>
            </a:r>
            <a:endParaRPr lang="bn-BD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পশমী কাপড় থেকে </a:t>
            </a:r>
          </a:p>
          <a:p>
            <a:pPr algn="ctr"/>
            <a:r>
              <a:rPr lang="bn-BD" sz="2800" u="sng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চিরুনীতে</a:t>
            </a:r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চলে যায়।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1687" y="535000"/>
            <a:ext cx="4139363" cy="170567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১নং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চিরুনী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২নংএর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কাছে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নেওয়ায়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‍ </a:t>
            </a:r>
            <a:r>
              <a:rPr lang="en-US" sz="2800" u="sng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বিকর্ষণ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12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5 0.01541 L -0.56023 -0.0054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99" y="-104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103 -0.03645 C -0.64503 -0.0779 -0.59509 -0.11393 -0.52805 -0.11632 C -0.46408 -0.11914 -0.40398 -0.09136 -0.39998 -0.05121 C -0.39503 -0.0141 -0.43697 0.02062 -0.49706 0.02301 C -0.55209 0.02518 -0.60403 0.00217 -0.60804 -0.03255 C -0.61205 -0.06423 -0.57706 -0.09396 -0.52604 -0.09657 C -0.47903 -0.0983 -0.43496 -0.07921 -0.43203 -0.04991 C -0.42909 -0.02387 -0.457 0.00152 -0.49907 0.00261 C -0.53699 0.00456 -0.57305 -0.0102 -0.57599 -0.03385 C -0.57799 -0.0549 -0.55703 -0.0753 -0.52404 -0.0766 C -0.49506 -0.0779 -0.46608 -0.06662 -0.46408 -0.04861 C -0.46207 -0.0332 -0.47703 -0.01844 -0.50107 -0.01692 C -0.52097 -0.01584 -0.54207 -0.02278 -0.543 -0.03515 C -0.54501 -0.04513 -0.53699 -0.05555 -0.52204 -0.05685 C -0.51002 -0.05685 -0.498 -0.05447 -0.496 -0.04752 C -0.49506 -0.04318 -0.49706 -0.03884 -0.50307 -0.03711 C -0.50601 -0.03645 -0.50801 -0.03645 -0.51109 -0.03711 " pathEditMode="relative" rAng="0" ptsTypes="fffffffffffffffff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99" y="-106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94 -0.09375 L 0.09348 -0.08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1" y="47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013 0.01042 L 0.11699 0.0104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6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675E-7 6.25E-7 L 0.21047 -0.225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4" y="-112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1" grpId="0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40008" y="819209"/>
            <a:ext cx="2807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solidFill>
                  <a:srgbClr val="99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cap="none" spc="0" dirty="0">
                <a:ln w="1905"/>
                <a:solidFill>
                  <a:srgbClr val="99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>
                <a:ln w="1905"/>
                <a:solidFill>
                  <a:srgbClr val="99FF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cap="none" spc="0" dirty="0">
              <a:ln w="1905"/>
              <a:solidFill>
                <a:srgbClr val="99FF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5486" y="36912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AB08B22-9EC2-4AD1-9EAC-8A548DE2E2B0}"/>
              </a:ext>
            </a:extLst>
          </p:cNvPr>
          <p:cNvSpPr/>
          <p:nvPr/>
        </p:nvSpPr>
        <p:spPr>
          <a:xfrm>
            <a:off x="595342" y="3638550"/>
            <a:ext cx="11006108" cy="2457450"/>
          </a:xfrm>
          <a:custGeom>
            <a:avLst/>
            <a:gdLst>
              <a:gd name="connsiteX0" fmla="*/ 0 w 10758458"/>
              <a:gd name="connsiteY0" fmla="*/ 0 h 2457450"/>
              <a:gd name="connsiteX1" fmla="*/ 10758458 w 10758458"/>
              <a:gd name="connsiteY1" fmla="*/ 0 h 2457450"/>
              <a:gd name="connsiteX2" fmla="*/ 10758458 w 10758458"/>
              <a:gd name="connsiteY2" fmla="*/ 34789 h 2457450"/>
              <a:gd name="connsiteX3" fmla="*/ 56056 w 10758458"/>
              <a:gd name="connsiteY3" fmla="*/ 34789 h 2457450"/>
              <a:gd name="connsiteX4" fmla="*/ 56056 w 10758458"/>
              <a:gd name="connsiteY4" fmla="*/ 2425147 h 2457450"/>
              <a:gd name="connsiteX5" fmla="*/ 10758458 w 10758458"/>
              <a:gd name="connsiteY5" fmla="*/ 2425147 h 2457450"/>
              <a:gd name="connsiteX6" fmla="*/ 10758458 w 10758458"/>
              <a:gd name="connsiteY6" fmla="*/ 2457450 h 2457450"/>
              <a:gd name="connsiteX7" fmla="*/ 0 w 10758458"/>
              <a:gd name="connsiteY7" fmla="*/ 2457450 h 2457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8458" h="2457450">
                <a:moveTo>
                  <a:pt x="0" y="0"/>
                </a:moveTo>
                <a:lnTo>
                  <a:pt x="10758458" y="0"/>
                </a:lnTo>
                <a:lnTo>
                  <a:pt x="10758458" y="34789"/>
                </a:lnTo>
                <a:lnTo>
                  <a:pt x="56056" y="34789"/>
                </a:lnTo>
                <a:lnTo>
                  <a:pt x="56056" y="2425147"/>
                </a:lnTo>
                <a:lnTo>
                  <a:pt x="10758458" y="2425147"/>
                </a:lnTo>
                <a:lnTo>
                  <a:pt x="10758458" y="2457450"/>
                </a:lnTo>
                <a:lnTo>
                  <a:pt x="0" y="2457450"/>
                </a:lnTo>
                <a:close/>
              </a:path>
            </a:pathLst>
          </a:custGeom>
          <a:blipFill dpi="0" rotWithShape="1">
            <a:blip r:embed="rId2">
              <a:alphaModFix amt="25000"/>
            </a:blip>
            <a:srcRect/>
            <a:tile tx="0" ty="0" sx="100000" sy="100000" flip="none" algn="tl"/>
          </a:blipFill>
        </p:spPr>
        <p:txBody>
          <a:bodyPr wrap="square">
            <a:noAutofit/>
          </a:bodyPr>
          <a:lstStyle/>
          <a:p>
            <a:r>
              <a:rPr lang="bn-BD" sz="54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সমধর্মী</a:t>
            </a:r>
            <a:r>
              <a:rPr lang="bn-BD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আধান</a:t>
            </a:r>
            <a:r>
              <a:rPr lang="en-US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পরস্পর</a:t>
            </a:r>
            <a:r>
              <a:rPr lang="en-US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বিক</a:t>
            </a:r>
            <a:r>
              <a:rPr lang="bn-BD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র্ষ</a:t>
            </a:r>
            <a:r>
              <a:rPr lang="en-US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ণ </a:t>
            </a:r>
            <a:r>
              <a:rPr lang="en-US" sz="4800" b="1" dirty="0" err="1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করে-ব্যাখ্যা</a:t>
            </a:r>
            <a:r>
              <a:rPr lang="en-US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b="1" dirty="0" err="1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bn-BD" sz="4800" b="1" dirty="0">
                <a:blipFill dpi="0" rotWithShape="1">
                  <a:blip r:embed="rId3">
                    <a:alphaModFix amt="88000"/>
                  </a:blip>
                  <a:srcRect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5400" b="1" dirty="0">
              <a:blipFill dpi="0" rotWithShape="1">
                <a:blip r:embed="rId3">
                  <a:alphaModFix amt="88000"/>
                </a:blip>
                <a:srcRect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290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55" y="2333921"/>
            <a:ext cx="2143125" cy="2143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6412" y="3125388"/>
            <a:ext cx="212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5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1581772" y="1978927"/>
            <a:ext cx="761378" cy="6008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817180" y="266007"/>
            <a:ext cx="2887744" cy="961952"/>
          </a:xfrm>
          <a:prstGeom prst="striped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30080"/>
              </p:ext>
            </p:extLst>
          </p:nvPr>
        </p:nvGraphicFramePr>
        <p:xfrm>
          <a:off x="4406843" y="2548602"/>
          <a:ext cx="2834839" cy="2040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680040" imgH="488520" progId="Package">
                  <p:embed/>
                </p:oleObj>
              </mc:Choice>
              <mc:Fallback>
                <p:oleObj name="Packager Shell Object" showAsIcon="1" r:id="rId2" imgW="68004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06843" y="2548602"/>
                        <a:ext cx="2834839" cy="2040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09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1889" y="718729"/>
            <a:ext cx="3878611" cy="8125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en-US" sz="468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68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68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4295239"/>
            <a:ext cx="982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চার্জ কিভাবে উৎপন্ন করা যায় করা যায়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নিম্নের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–ব্যাখ্যা কর।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186055"/>
              </p:ext>
            </p:extLst>
          </p:nvPr>
        </p:nvGraphicFramePr>
        <p:xfrm>
          <a:off x="3416059" y="2388383"/>
          <a:ext cx="4064481" cy="1421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2547360" imgH="488520" progId="Package">
                  <p:embed/>
                </p:oleObj>
              </mc:Choice>
              <mc:Fallback>
                <p:oleObj name="Packager Shell Object" showAsIcon="1" r:id="rId2" imgW="25473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16059" y="2388383"/>
                        <a:ext cx="4064481" cy="1421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99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842573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ডিজিটাল শ্রেণিতে সবাইকে  ধন্যবাদ</a:t>
            </a:r>
            <a:endParaRPr lang="en-US" sz="36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86440" y="1887998"/>
            <a:ext cx="6831994" cy="454328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FFCC99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120" b="1" dirty="0">
              <a:ln w="5080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2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	</a:t>
            </a:r>
            <a:endParaRPr lang="en-GB" sz="468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05" y="2057400"/>
            <a:ext cx="6193558" cy="40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91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0810" y="727148"/>
            <a:ext cx="2251516" cy="8102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680" b="1" dirty="0" err="1">
                <a:ln w="50800"/>
                <a:solidFill>
                  <a:srgbClr val="08080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80" b="1" dirty="0">
              <a:ln w="50800"/>
              <a:solidFill>
                <a:srgbClr val="08080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33" y="1641863"/>
            <a:ext cx="249584" cy="49233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75217" y="2622884"/>
            <a:ext cx="52119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974" y="457200"/>
            <a:ext cx="2409904" cy="3149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99005" y="3252954"/>
            <a:ext cx="577345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রানা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ইন্সট্রাক্টর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কদতমলী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হাসান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ঘাটাইল,টাংগাইল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মেইলঃ-shamul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NikoshBAN" pitchFamily="2" charset="0"/>
              </a:rPr>
              <a:t>2006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8450" y="3727389"/>
            <a:ext cx="478155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সপ্তম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বিজ্ঞান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দশম</a:t>
            </a:r>
          </a:p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:০১</a:t>
            </a:r>
            <a:endParaRPr lang="bn-BD" sz="4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72" y="727148"/>
            <a:ext cx="2768600" cy="237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4113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44819" y="269347"/>
            <a:ext cx="156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ছবিতে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4" y="3276411"/>
            <a:ext cx="2790928" cy="20908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05" y="1241813"/>
            <a:ext cx="4400550" cy="3819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04" y="633946"/>
            <a:ext cx="3154778" cy="23713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303FFCA-0074-44C8-9790-A89615C641F9}"/>
              </a:ext>
            </a:extLst>
          </p:cNvPr>
          <p:cNvSpPr/>
          <p:nvPr/>
        </p:nvSpPr>
        <p:spPr bwMode="auto">
          <a:xfrm>
            <a:off x="1495609" y="6014249"/>
            <a:ext cx="8696141" cy="51867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তবে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হবে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253BD5-2055-4A5D-96BA-0B403778F96C}"/>
              </a:ext>
            </a:extLst>
          </p:cNvPr>
          <p:cNvSpPr/>
          <p:nvPr/>
        </p:nvSpPr>
        <p:spPr bwMode="auto">
          <a:xfrm>
            <a:off x="2286001" y="3964858"/>
            <a:ext cx="5219700" cy="74049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</a:t>
            </a:r>
            <a:r>
              <a:rPr lang="en-US" sz="36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ঘঠছে</a:t>
            </a:r>
            <a:r>
              <a:rPr lang="en-US" sz="36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এখানে</a:t>
            </a:r>
            <a:r>
              <a:rPr lang="en-US" sz="3600" b="1" dirty="0">
                <a:solidFill>
                  <a:srgbClr val="0099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D9C6BA-9D30-42FC-BD1A-7CEB1C2F85DF}"/>
              </a:ext>
            </a:extLst>
          </p:cNvPr>
          <p:cNvSpPr/>
          <p:nvPr/>
        </p:nvSpPr>
        <p:spPr bwMode="auto">
          <a:xfrm>
            <a:off x="3143250" y="5099849"/>
            <a:ext cx="6057900" cy="51867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7536" tIns="48768" rIns="97536" bIns="48768" numCol="1" rtlCol="0" anchor="t" anchorCtr="0" compatLnSpc="1">
            <a:prstTxWarp prst="textNoShape">
              <a:avLst/>
            </a:prstTxWarp>
          </a:bodyPr>
          <a:lstStyle/>
          <a:p>
            <a:pPr algn="ctr" defTabSz="9753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আকর্ষণ</a:t>
            </a:r>
            <a:r>
              <a:rPr lang="en-US" sz="36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করছে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51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04F3-A723-4FA6-AB43-A38BF6BDC52C}" type="datetime1">
              <a:rPr lang="en-US" sz="1493">
                <a:solidFill>
                  <a:srgbClr val="FFFFFF"/>
                </a:solidFill>
              </a:rPr>
              <a:t>05/01/21</a:t>
            </a:fld>
            <a:endParaRPr lang="en-US" sz="1493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173D0-06B1-4B11-B167-60A30566E14C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368040" y="417882"/>
            <a:ext cx="5085626" cy="740343"/>
            <a:chOff x="3368040" y="417882"/>
            <a:chExt cx="5085626" cy="740343"/>
          </a:xfrm>
        </p:grpSpPr>
        <p:sp>
          <p:nvSpPr>
            <p:cNvPr id="6" name="Rounded Rectangular Callout 5"/>
            <p:cNvSpPr/>
            <p:nvPr/>
          </p:nvSpPr>
          <p:spPr>
            <a:xfrm>
              <a:off x="3368040" y="417882"/>
              <a:ext cx="5085626" cy="740343"/>
            </a:xfrm>
            <a:prstGeom prst="wedgeRoundRectCallout">
              <a:avLst>
                <a:gd name="adj1" fmla="val -16561"/>
                <a:gd name="adj2" fmla="val 96404"/>
                <a:gd name="adj3" fmla="val 16667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07502" y="446119"/>
              <a:ext cx="340670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</a:t>
              </a:r>
              <a:r>
                <a:rPr lang="bn-IN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ের বিষয়</a:t>
              </a:r>
              <a:r>
                <a:rPr lang="bn-BD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35974" y="2153198"/>
            <a:ext cx="1116452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বিদ্যৎ ও চুম্বকের ঘটনা</a:t>
            </a:r>
          </a:p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-০২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5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926421" y="536104"/>
            <a:ext cx="5681598" cy="742950"/>
          </a:xfrm>
          <a:prstGeom prst="wedgeRoundRectCallout">
            <a:avLst>
              <a:gd name="adj1" fmla="val -20833"/>
              <a:gd name="adj2" fmla="val 85780"/>
              <a:gd name="adj3" fmla="val 1666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8713" y="569421"/>
            <a:ext cx="481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এই পাঠ শেষে শিক্ষার্থীরা.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solidFill>
                  <a:srgbClr val="000066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3600" b="1" dirty="0">
              <a:solidFill>
                <a:srgbClr val="000066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567" y="4909194"/>
            <a:ext cx="11179984" cy="646331"/>
          </a:xfrm>
          <a:prstGeom prst="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৩.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চার্জের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অস্তিত্ব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 করতে পারবে।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876" y="3546253"/>
            <a:ext cx="11010424" cy="646331"/>
          </a:xfrm>
          <a:prstGeom prst="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২.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চার্জের ধর্ম বর্ণনা করতে পারবে।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4413" y="2082866"/>
            <a:ext cx="11117037" cy="646331"/>
          </a:xfrm>
          <a:prstGeom prst="rect">
            <a:avLst/>
          </a:prstGeom>
          <a:solidFill>
            <a:srgbClr val="99FF66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১.চার্জের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সঙ্গা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করতে পারবে।</a:t>
            </a:r>
            <a:endParaRPr lang="en-US" sz="3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5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2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738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979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1" animBg="1"/>
      <p:bldP spid="10" grpId="1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20800" y="2819400"/>
            <a:ext cx="2032000" cy="2209800"/>
          </a:xfrm>
          <a:prstGeom prst="ellipse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1600200" y="4038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2099733" y="39624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514600" y="44196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Plus 10"/>
          <p:cNvSpPr/>
          <p:nvPr/>
        </p:nvSpPr>
        <p:spPr>
          <a:xfrm>
            <a:off x="2650067" y="3810000"/>
            <a:ext cx="474133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2607733" y="30480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Plus 12"/>
          <p:cNvSpPr/>
          <p:nvPr/>
        </p:nvSpPr>
        <p:spPr>
          <a:xfrm>
            <a:off x="1930400" y="3352800"/>
            <a:ext cx="338667" cy="38100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1752600" y="4495800"/>
            <a:ext cx="474133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2057400" y="4724400"/>
            <a:ext cx="474133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Minus 15"/>
          <p:cNvSpPr/>
          <p:nvPr/>
        </p:nvSpPr>
        <p:spPr>
          <a:xfrm>
            <a:off x="1998134" y="3048000"/>
            <a:ext cx="474133" cy="2286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Minus 16"/>
          <p:cNvSpPr/>
          <p:nvPr/>
        </p:nvSpPr>
        <p:spPr>
          <a:xfrm>
            <a:off x="2514600" y="4191000"/>
            <a:ext cx="406400" cy="3048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19663233">
            <a:off x="4456483" y="2050823"/>
            <a:ext cx="541867" cy="3594533"/>
            <a:chOff x="5372100" y="1066800"/>
            <a:chExt cx="914400" cy="4648200"/>
          </a:xfrm>
        </p:grpSpPr>
        <p:grpSp>
          <p:nvGrpSpPr>
            <p:cNvPr id="19" name="Group 18"/>
            <p:cNvGrpSpPr/>
            <p:nvPr/>
          </p:nvGrpSpPr>
          <p:grpSpPr>
            <a:xfrm>
              <a:off x="5372100" y="1066800"/>
              <a:ext cx="914400" cy="4648200"/>
              <a:chOff x="5372100" y="1066800"/>
              <a:chExt cx="914400" cy="4648200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5372100" y="1066800"/>
                <a:ext cx="914400" cy="4648200"/>
                <a:chOff x="5372100" y="1066800"/>
                <a:chExt cx="914400" cy="46482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5372100" y="1066800"/>
                  <a:ext cx="914400" cy="4648200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29" name="Plus 28"/>
                <p:cNvSpPr/>
                <p:nvPr/>
              </p:nvSpPr>
              <p:spPr>
                <a:xfrm>
                  <a:off x="5753100" y="1295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30" name="Plus 29"/>
                <p:cNvSpPr/>
                <p:nvPr/>
              </p:nvSpPr>
              <p:spPr>
                <a:xfrm>
                  <a:off x="5753100" y="20574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31" name="Plus 30"/>
                <p:cNvSpPr/>
                <p:nvPr/>
              </p:nvSpPr>
              <p:spPr>
                <a:xfrm>
                  <a:off x="5633772" y="3750804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32" name="Plus 31"/>
                <p:cNvSpPr/>
                <p:nvPr/>
              </p:nvSpPr>
              <p:spPr>
                <a:xfrm>
                  <a:off x="5676900" y="44958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  <p:sp>
              <p:nvSpPr>
                <p:cNvPr id="33" name="Plus 32"/>
                <p:cNvSpPr/>
                <p:nvPr/>
              </p:nvSpPr>
              <p:spPr>
                <a:xfrm>
                  <a:off x="5676900" y="5181600"/>
                  <a:ext cx="304800" cy="533400"/>
                </a:xfrm>
                <a:prstGeom prst="mathPlus">
                  <a:avLst/>
                </a:prstGeom>
                <a:solidFill>
                  <a:srgbClr val="FF0000"/>
                </a:solidFill>
                <a:ln>
                  <a:noFill/>
                </a:ln>
                <a:effectLst>
                  <a:outerShdw blurRad="127000" dist="38100" dir="2700000" algn="ctr">
                    <a:srgbClr val="000000">
                      <a:alpha val="45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27" name="Plus 26"/>
              <p:cNvSpPr/>
              <p:nvPr/>
            </p:nvSpPr>
            <p:spPr>
              <a:xfrm>
                <a:off x="5753100" y="2819400"/>
                <a:ext cx="304800" cy="533400"/>
              </a:xfrm>
              <a:prstGeom prst="mathPlus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sp>
          <p:nvSpPr>
            <p:cNvPr id="20" name="Minus 19"/>
            <p:cNvSpPr/>
            <p:nvPr/>
          </p:nvSpPr>
          <p:spPr>
            <a:xfrm>
              <a:off x="5676900" y="1905000"/>
              <a:ext cx="381000" cy="152400"/>
            </a:xfrm>
            <a:prstGeom prst="mathMinus">
              <a:avLst/>
            </a:prstGeom>
            <a:ln>
              <a:solidFill>
                <a:schemeClr val="tx1"/>
              </a:solidFill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5721645" y="1148647"/>
              <a:ext cx="381000" cy="152401"/>
            </a:xfrm>
            <a:prstGeom prst="mathMinus">
              <a:avLst/>
            </a:prstGeom>
            <a:ln>
              <a:solidFill>
                <a:schemeClr val="tx1"/>
              </a:solidFill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2" name="Minus 21"/>
            <p:cNvSpPr/>
            <p:nvPr/>
          </p:nvSpPr>
          <p:spPr>
            <a:xfrm>
              <a:off x="5676900" y="2667000"/>
              <a:ext cx="381000" cy="152400"/>
            </a:xfrm>
            <a:prstGeom prst="mathMinus">
              <a:avLst/>
            </a:prstGeom>
            <a:ln>
              <a:solidFill>
                <a:schemeClr val="tx1"/>
              </a:solidFill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5600217" y="3409290"/>
              <a:ext cx="381000" cy="233276"/>
            </a:xfrm>
            <a:prstGeom prst="mathMinus">
              <a:avLst/>
            </a:prstGeom>
            <a:solidFill>
              <a:schemeClr val="tx1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4" name="Minus 23"/>
            <p:cNvSpPr/>
            <p:nvPr/>
          </p:nvSpPr>
          <p:spPr>
            <a:xfrm>
              <a:off x="5610746" y="4346879"/>
              <a:ext cx="381000" cy="152400"/>
            </a:xfrm>
            <a:prstGeom prst="mathMinus">
              <a:avLst/>
            </a:prstGeom>
            <a:ln>
              <a:solidFill>
                <a:schemeClr val="tx1"/>
              </a:solidFill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5676900" y="5029200"/>
              <a:ext cx="381000" cy="152400"/>
            </a:xfrm>
            <a:prstGeom prst="mathMinus">
              <a:avLst/>
            </a:prstGeom>
            <a:ln>
              <a:solidFill>
                <a:schemeClr val="tx1"/>
              </a:solidFill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34" name="Minus 33"/>
          <p:cNvSpPr/>
          <p:nvPr/>
        </p:nvSpPr>
        <p:spPr>
          <a:xfrm>
            <a:off x="1600200" y="3657600"/>
            <a:ext cx="338667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219200" y="4953000"/>
            <a:ext cx="1761066" cy="1409700"/>
            <a:chOff x="1371600" y="4876800"/>
            <a:chExt cx="1981199" cy="1409700"/>
          </a:xfrm>
        </p:grpSpPr>
        <p:sp>
          <p:nvSpPr>
            <p:cNvPr id="36" name="Rectangle 35"/>
            <p:cNvSpPr/>
            <p:nvPr/>
          </p:nvSpPr>
          <p:spPr>
            <a:xfrm>
              <a:off x="1371600" y="5753100"/>
              <a:ext cx="1981199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পশমী কাপড়</a:t>
              </a:r>
              <a:endPara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2514600" y="4876800"/>
              <a:ext cx="39689" cy="8558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580027" y="4664496"/>
            <a:ext cx="1422400" cy="1677728"/>
            <a:chOff x="3619500" y="4342072"/>
            <a:chExt cx="1600200" cy="1677728"/>
          </a:xfrm>
        </p:grpSpPr>
        <p:sp>
          <p:nvSpPr>
            <p:cNvPr id="39" name="Rectangle 38"/>
            <p:cNvSpPr/>
            <p:nvPr/>
          </p:nvSpPr>
          <p:spPr>
            <a:xfrm>
              <a:off x="3619500" y="54864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প্লাষ্টিক দন্ড</a:t>
              </a:r>
              <a:endPara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4446117" y="4513522"/>
              <a:ext cx="838200" cy="4953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Minus 40"/>
          <p:cNvSpPr/>
          <p:nvPr/>
        </p:nvSpPr>
        <p:spPr>
          <a:xfrm>
            <a:off x="2675467" y="3581400"/>
            <a:ext cx="406400" cy="15240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2" name="Plus 41"/>
          <p:cNvSpPr/>
          <p:nvPr/>
        </p:nvSpPr>
        <p:spPr>
          <a:xfrm>
            <a:off x="5477933" y="2057400"/>
            <a:ext cx="541867" cy="381000"/>
          </a:xfrm>
          <a:prstGeom prst="mathPlus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333067" y="2514600"/>
            <a:ext cx="1422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333067" y="1981200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প্রোটন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5" name="Minus 44"/>
          <p:cNvSpPr/>
          <p:nvPr/>
        </p:nvSpPr>
        <p:spPr>
          <a:xfrm>
            <a:off x="5511799" y="2675296"/>
            <a:ext cx="474133" cy="228600"/>
          </a:xfrm>
          <a:prstGeom prst="mathMinus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087533" y="2284412"/>
            <a:ext cx="541867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87533" y="2743200"/>
            <a:ext cx="541867" cy="158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019800" y="4038600"/>
            <a:ext cx="5257800" cy="25336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ঘর্ষণের ফলে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পশমী কাপড় থেকে 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 প্লাষ্টিক দন্ডে চলে যায়। 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711200" y="2133600"/>
            <a:ext cx="2489200" cy="685800"/>
            <a:chOff x="800100" y="1371600"/>
            <a:chExt cx="2800350" cy="1066800"/>
          </a:xfrm>
        </p:grpSpPr>
        <p:sp>
          <p:nvSpPr>
            <p:cNvPr id="50" name="Rectangle 49"/>
            <p:cNvSpPr/>
            <p:nvPr/>
          </p:nvSpPr>
          <p:spPr>
            <a:xfrm>
              <a:off x="800100" y="1371600"/>
              <a:ext cx="280035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ইলেকট্রন দিয়ে ধনাত্বক</a:t>
              </a:r>
              <a:endPara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1" name="Straight Arrow Connector 50"/>
            <p:cNvCxnSpPr>
              <a:stCxn id="50" idx="2"/>
            </p:cNvCxnSpPr>
            <p:nvPr/>
          </p:nvCxnSpPr>
          <p:spPr>
            <a:xfrm rot="16200000" flipH="1">
              <a:off x="1995487" y="2109788"/>
              <a:ext cx="533400" cy="123824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842933" y="2997200"/>
            <a:ext cx="3386667" cy="533400"/>
            <a:chOff x="5219700" y="2514600"/>
            <a:chExt cx="3352800" cy="533400"/>
          </a:xfrm>
        </p:grpSpPr>
        <p:sp>
          <p:nvSpPr>
            <p:cNvPr id="53" name="Rectangle 52"/>
            <p:cNvSpPr/>
            <p:nvPr/>
          </p:nvSpPr>
          <p:spPr>
            <a:xfrm>
              <a:off x="5981700" y="2514600"/>
              <a:ext cx="25908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ইলেকট্রন নিয়ে ঋনাত্বক</a:t>
              </a:r>
              <a:endPara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cxnSp>
          <p:nvCxnSpPr>
            <p:cNvPr id="54" name="Straight Arrow Connector 53"/>
            <p:cNvCxnSpPr>
              <a:stCxn id="53" idx="1"/>
            </p:cNvCxnSpPr>
            <p:nvPr/>
          </p:nvCxnSpPr>
          <p:spPr>
            <a:xfrm rot="10800000" flipV="1">
              <a:off x="5219700" y="2781300"/>
              <a:ext cx="762000" cy="381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Down Arrow Callout 54"/>
          <p:cNvSpPr/>
          <p:nvPr/>
        </p:nvSpPr>
        <p:spPr>
          <a:xfrm>
            <a:off x="1591733" y="533400"/>
            <a:ext cx="5486400" cy="1447800"/>
          </a:xfrm>
          <a:prstGeom prst="downArrowCallout">
            <a:avLst/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ঘর্ষণে ইলেকট্রনের প্রভাব</a:t>
            </a:r>
            <a:endParaRPr lang="en-US" sz="36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36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C -0.13607 -0.04256 -0.12928 0.01596 -0.11046 0.08164 C -0.09102 0.14732 -0.06603 0.19449 -0.05631 0.18802 C -0.04551 0.18085 -0.05091 0.12095 -0.07019 0.05573 C -0.08979 -0.00948 -0.11462 -0.05689 -0.1245 -0.04926 Z " pathEditMode="relative" rAng="-1408220" ptsTypes="fffff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11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0.00093 L 0.07778 -0.0212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-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5 -0.04926 L -0.05292 -0.105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0" y="-280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8 -0.0222 L 0.14357 -0.067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" y="-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lated imag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9" t="11474" r="17251" b="21522"/>
          <a:stretch/>
        </p:blipFill>
        <p:spPr bwMode="auto">
          <a:xfrm>
            <a:off x="2118361" y="1834944"/>
            <a:ext cx="5852159" cy="5110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651760" y="3156616"/>
            <a:ext cx="4930140" cy="6324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445770" indent="-445770">
              <a:buFont typeface="Wingdings" pitchFamily="2" charset="2"/>
              <a:buChar char="v"/>
            </a:pPr>
            <a:r>
              <a:rPr lang="en-US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আধান বা চার্জ  কী </a:t>
            </a:r>
            <a:r>
              <a:rPr lang="en-US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r>
              <a:rPr lang="bn-IN" sz="3510" b="1" dirty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510" b="1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5300" y="403667"/>
            <a:ext cx="8362950" cy="910783"/>
            <a:chOff x="4965006" y="463185"/>
            <a:chExt cx="2821681" cy="1768989"/>
          </a:xfrm>
        </p:grpSpPr>
        <p:sp>
          <p:nvSpPr>
            <p:cNvPr id="13" name="TextBox 12"/>
            <p:cNvSpPr txBox="1"/>
            <p:nvPr/>
          </p:nvSpPr>
          <p:spPr>
            <a:xfrm>
              <a:off x="5053340" y="475479"/>
              <a:ext cx="2686050" cy="1756695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265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bn-IN" sz="526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কাজ</a:t>
              </a:r>
              <a:endParaRPr lang="en-US" sz="526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4965006" y="463185"/>
              <a:ext cx="2821681" cy="864481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8607974" y="912955"/>
            <a:ext cx="2520905" cy="2813816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55"/>
          </a:p>
        </p:txBody>
      </p:sp>
    </p:spTree>
    <p:extLst>
      <p:ext uri="{BB962C8B-B14F-4D97-AF65-F5344CB8AC3E}">
        <p14:creationId xmlns:p14="http://schemas.microsoft.com/office/powerpoint/2010/main" val="21191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" y="2736247"/>
            <a:ext cx="1127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ঘর্ষণের ফলে এক বস্তু হতে অন্য বস্তুতে </a:t>
            </a:r>
            <a:r>
              <a:rPr lang="as-IN" sz="36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ইলেকট্রন</a:t>
            </a:r>
            <a:r>
              <a:rPr lang="en-US" sz="3600" dirty="0"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স্থানান্তরিত হ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। তখন বস্তুসমূহ </a:t>
            </a:r>
            <a:r>
              <a:rPr lang="as-IN" sz="3600" dirty="0">
                <a:solidFill>
                  <a:srgbClr val="00B0F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তড়িতাহিত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 হ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য়</a:t>
            </a:r>
            <a:r>
              <a:rPr lang="as-IN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তাকেই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চার্জ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3188" y="814685"/>
            <a:ext cx="3098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মিলামো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396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666750"/>
            <a:ext cx="3810000" cy="2619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02" y="3686175"/>
            <a:ext cx="3800475" cy="260985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20177681">
            <a:off x="5216070" y="1803193"/>
            <a:ext cx="5451929" cy="11845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0177681">
            <a:off x="6143652" y="2010733"/>
            <a:ext cx="3680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bn-BD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ঘঠছে এখানে?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rot="20285321">
            <a:off x="7253458" y="1766941"/>
            <a:ext cx="24481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কেন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ঘঠে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4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7723</TotalTime>
  <Words>285</Words>
  <Application>Microsoft Office PowerPoint</Application>
  <PresentationFormat>Custom</PresentationFormat>
  <Paragraphs>74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Kalpurush</vt:lpstr>
      <vt:lpstr>NikoshBAN</vt:lpstr>
      <vt:lpstr>Times New Roman</vt:lpstr>
      <vt:lpstr>Wingdings</vt:lpstr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ismail - [2010]</cp:lastModifiedBy>
  <cp:revision>1208</cp:revision>
  <dcterms:created xsi:type="dcterms:W3CDTF">2017-11-21T08:03:17Z</dcterms:created>
  <dcterms:modified xsi:type="dcterms:W3CDTF">2021-05-01T16:02:02Z</dcterms:modified>
</cp:coreProperties>
</file>