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59" r:id="rId5"/>
    <p:sldId id="260" r:id="rId6"/>
    <p:sldId id="271" r:id="rId7"/>
    <p:sldId id="261" r:id="rId8"/>
    <p:sldId id="263" r:id="rId9"/>
    <p:sldId id="272" r:id="rId10"/>
    <p:sldId id="273" r:id="rId11"/>
    <p:sldId id="27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2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703290"/>
            <a:ext cx="861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ঢাকায় আজ থেকে রাত ৮টা পর্যন্ত ব্যাংক খোল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745468"/>
            <a:ext cx="58674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বিজ্ঞাপন বাবদ ২,০০০ টাকা প্রদান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27650" name="Picture 2" descr="আকর্ষণীয় বিজ্ঞাপন তৈরির নিয়ম | BD Tweet"/>
          <p:cNvPicPr>
            <a:picLocks noChangeAspect="1" noChangeArrowheads="1"/>
          </p:cNvPicPr>
          <p:nvPr/>
        </p:nvPicPr>
        <p:blipFill>
          <a:blip r:embed="rId2"/>
          <a:srcRect l="6000" t="3556" r="2667"/>
          <a:stretch>
            <a:fillRect/>
          </a:stretch>
        </p:blipFill>
        <p:spPr bwMode="auto">
          <a:xfrm>
            <a:off x="1566373" y="304800"/>
            <a:ext cx="5901227" cy="3276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57200" y="4419600"/>
            <a:ext cx="84582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 খরচ প্রদানের  মাধ্যমে প্রতিষ্ঠান সুবিধা গ্রহন করেছে এবং  উক্ত সুবিধার মুল্য নগদে পরিশোধ করায়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 অবস্থার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 ঘটেছে।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 উক্ত ঘটনাটি একটি লেনদেন।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105835"/>
            <a:ext cx="8382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জনাব মামুনকে মাসিক ৭,০০০ টাকা বেতনে ব্যবসায়ের ম্যানেজার নিয়োগ।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ডেপুটি ম্যানেজার পদে নিয়োগ বিজ্ঞপ্ত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791200" cy="259080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81000" y="4191000"/>
            <a:ext cx="8534400" cy="2057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চাকরির নিয়োগপত্র প্রদানের মাধ্যমে প্রতিষ্ঠান কোনো সুবিধা তাৎক্ষনিক গ্রহন বা প্রদান করেনি এবং এতে অর্থের ও কোনো  আদান-প্রদান হয়নি।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অতএব,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  ঘটনাটি লেনদেন নয়।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3886200"/>
            <a:ext cx="42672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81000" y="5105400"/>
            <a:ext cx="8382000" cy="152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 থেকে ব্যক্তিগত প্রয়োজনে মালিক ৩,০০০ টাকা উত্তোলন করেছেন।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5 Reasons Why Work Flex is Good for Single Working Women - 1MFWF"/>
          <p:cNvPicPr>
            <a:picLocks noChangeAspect="1" noChangeArrowheads="1"/>
          </p:cNvPicPr>
          <p:nvPr/>
        </p:nvPicPr>
        <p:blipFill>
          <a:blip r:embed="rId2"/>
          <a:srcRect l="7538" t="7080" r="11425" b="9380"/>
          <a:stretch>
            <a:fillRect/>
          </a:stretch>
        </p:blipFill>
        <p:spPr bwMode="auto">
          <a:xfrm>
            <a:off x="228600" y="152400"/>
            <a:ext cx="8686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" y="4800600"/>
            <a:ext cx="8610600" cy="1600200"/>
          </a:xfrm>
          <a:prstGeom prst="flowChartAlternateProcess">
            <a:avLst/>
          </a:prstGeo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মালিকের ব্যক্তিগত অর্থ হতে ৫০০ টাকা চুরি।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১০,০০০ টাকার পণ্য সুমন ট্রেডার্সের নিকট বিক্রয়।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তথ্য ও যোগাযোগ প্রযুক্তি।অষ্টম শ্রেনী। ৪র্থ অধ্যায়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943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810000"/>
            <a:ext cx="4800600" cy="11430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5029200"/>
            <a:ext cx="9144000" cy="152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কাশেম ব্রাদার্স হতে প্রতি মাসে ১০,০০০ টাকার পণ্য ক্রয়ের জন্য চুক্তি সম্পাদন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95800" cy="3486150"/>
          </a:xfrm>
          <a:prstGeom prst="rect">
            <a:avLst/>
          </a:prstGeom>
        </p:spPr>
      </p:pic>
      <p:pic>
        <p:nvPicPr>
          <p:cNvPr id="3074" name="Picture 2" descr="3 Bedroom House Design and Plan – বাড়ির ডিজাইন ও নকশ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0767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-24-600x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772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 Diagonal Corner Rectangle 3"/>
          <p:cNvSpPr/>
          <p:nvPr/>
        </p:nvSpPr>
        <p:spPr>
          <a:xfrm>
            <a:off x="381000" y="3352800"/>
            <a:ext cx="8229600" cy="3200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19812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c9_accou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050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228600" y="3657600"/>
            <a:ext cx="4267200" cy="2819400"/>
          </a:xfrm>
          <a:prstGeom prst="roundRect">
            <a:avLst>
              <a:gd name="adj" fmla="val 35628"/>
            </a:avLst>
          </a:prstGeom>
          <a:ln w="7620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সজীব চন্দ্র দাস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চকতাতারদী আলহাজ্ব লায়ন এম.এ বাতেন উচ্চ বিদ্যালয়।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মনোহরদী,নরসিংদী।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০১৭২৬ – ৬৮৬৮৬৭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733800"/>
            <a:ext cx="4114800" cy="2743200"/>
          </a:xfrm>
          <a:prstGeom prst="roundRect">
            <a:avLst>
              <a:gd name="adj" fmla="val 37180"/>
            </a:avLst>
          </a:prstGeom>
          <a:ln w="76200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মঃ শ্রেনি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৪৫ মিনিট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914400"/>
            <a:ext cx="3200400" cy="1371600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3352800"/>
          </a:xfrm>
          <a:prstGeom prst="rect">
            <a:avLst/>
          </a:prstGeom>
        </p:spPr>
      </p:pic>
      <p:pic>
        <p:nvPicPr>
          <p:cNvPr id="3" name="Picture 2" descr="accou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4114800" cy="2999792"/>
          </a:xfrm>
          <a:prstGeom prst="rect">
            <a:avLst/>
          </a:prstGeom>
        </p:spPr>
      </p:pic>
      <p:pic>
        <p:nvPicPr>
          <p:cNvPr id="4" name="Picture 3" descr="calculator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445000" cy="2971800"/>
          </a:xfrm>
          <a:prstGeom prst="rect">
            <a:avLst/>
          </a:prstGeom>
        </p:spPr>
      </p:pic>
      <p:pic>
        <p:nvPicPr>
          <p:cNvPr id="5" name="Picture 4" descr="downloa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28600"/>
            <a:ext cx="411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743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লেনদেন চিহ্নিতকরণ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057400" y="381000"/>
            <a:ext cx="4572000" cy="1143000"/>
          </a:xfrm>
          <a:prstGeom prst="round2DiagRect">
            <a:avLst>
              <a:gd name="adj1" fmla="val 50000"/>
              <a:gd name="adj2" fmla="val 0"/>
            </a:avLst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8458200" cy="38100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লেনদেনের প্রকৃতি শনাক্ত করতে পারবে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28600"/>
            <a:ext cx="6248400" cy="9144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লেনদেনের  ধারণা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47800"/>
            <a:ext cx="9144000" cy="5410200"/>
          </a:xfrm>
          <a:prstGeom prst="roundRect">
            <a:avLst>
              <a:gd name="adj" fmla="val 83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 অঙ্কের পরিমাপযোগ্য ঘটনা যা ব্যবসায়ের আর্থিক অবস্থার পরিবর্তন করে সেই সমস্ত ঘটনাকেই লেনদেন হিসেবে লিপিবদ্ব করা হয়।</a:t>
            </a: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শব্দটির আভিধানিক অর্থ হল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ইংরেজিতে যাকে বলা হয় 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give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take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উদাহরণস্বরুপ বলা যায়, জনাব সীমান্ত  ৫০০০ টাকা দিয়ে অফিসের জন্য একটি আলমারি ক্রয় করলেন।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1143000"/>
            <a:ext cx="9144000" cy="5334000"/>
          </a:xfrm>
          <a:prstGeom prst="round2DiagRect">
            <a:avLst>
              <a:gd name="adj1" fmla="val 16667"/>
              <a:gd name="adj2" fmla="val 355"/>
            </a:avLst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মনির এন্টারপ্রাইজের ২০১৭ সালের জানুয়ারি মাসে নিম্নলিখিত ঘটনাগুলি হয়ঃ</a:t>
            </a:r>
          </a:p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৫০,০০০ টাকা নিয়ে ব্যবসায় আরাম্ভ করা হলো।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Oval 3"/>
          <p:cNvSpPr/>
          <p:nvPr/>
        </p:nvSpPr>
        <p:spPr>
          <a:xfrm>
            <a:off x="1371600" y="76200"/>
            <a:ext cx="6172200" cy="8382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লেনদেন চিহ্নিত করণ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দান ব্যবসার মূলধন বাড়ায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4876800" cy="20574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28600" y="4114800"/>
            <a:ext cx="8610600" cy="1981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অর্থ প্রতিষ্ঠানের  মূলধন  স্বরুপ আনয়ন করায় প্রতিষ্ঠানের আর্থিক অবস্থার পরিবর্তন হয়েছে এবং  উক্ত লেনদেনের দুটি পক্ষ –একটি পক্ষ মালিকের মুলধন এবং অপর পক্ষ প্রতিষ্ঠানের নগদ টাকা।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ঘটনাটি একটি লেনদেন।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95400" y="2819400"/>
            <a:ext cx="6781800" cy="707886"/>
          </a:xfrm>
          <a:prstGeom prst="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নগদে ১৫,০০০ টাকার পণ্য ক্রয়।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বেড়েই চলছে নিত্য পণ্যের দাম | ATN 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"/>
            <a:ext cx="5638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ounded Rectangle 15"/>
          <p:cNvSpPr/>
          <p:nvPr/>
        </p:nvSpPr>
        <p:spPr>
          <a:xfrm>
            <a:off x="228600" y="4114800"/>
            <a:ext cx="8763000" cy="2057400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পণ্য মূল্য অর্থের মাপকাঠিতে পরিমাপযোগ্য । পণ্য ক্রয়ের মাধ্যমে প্রতিষ্ঠানের  খরচ বৃদ্ধি পেয়েছে, নগদ অর্থ প্রদানের ফলে অর্থ হ্রাস পেয়েছে।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ঘটনাটি একটি লেনদেন।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244334"/>
            <a:ext cx="5029200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৮,০০০ টাকার পণ্য ক্রয়ের ফরমায়েশ প্রদান।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online shopping: অনলাইন পুজো-শপিংয়ে সর্বস্ব খোওয়ানোর আশঙ্কা - guidelines  to online shoppers for good shopping | Eisamay"/>
          <p:cNvPicPr>
            <a:picLocks noChangeAspect="1" noChangeArrowheads="1"/>
          </p:cNvPicPr>
          <p:nvPr/>
        </p:nvPicPr>
        <p:blipFill>
          <a:blip r:embed="rId2"/>
          <a:srcRect l="2962" t="13861" b="12871"/>
          <a:stretch>
            <a:fillRect/>
          </a:stretch>
        </p:blipFill>
        <p:spPr bwMode="auto">
          <a:xfrm>
            <a:off x="2133600" y="228600"/>
            <a:ext cx="49911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4800" y="4191000"/>
            <a:ext cx="8610600" cy="22860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ক্রয়ের ফরমায়েশ প্রদান , পণ্য ক্রয় করা বুঝায় না। পণ্যের কোনো আদান-প্রদান এখনও ঘটেনি ফলে আর্থিক অবস্থার পরিবর্তন হয়নি।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এই ঘটনাটি লেনদেন নয়।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355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139</cp:revision>
  <dcterms:created xsi:type="dcterms:W3CDTF">2006-08-16T00:00:00Z</dcterms:created>
  <dcterms:modified xsi:type="dcterms:W3CDTF">2021-05-10T06:24:09Z</dcterms:modified>
</cp:coreProperties>
</file>