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2" r:id="rId8"/>
    <p:sldId id="263" r:id="rId9"/>
    <p:sldId id="26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8FAE-6A99-4D06-8C0A-6DFE4F7045A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4A69-9087-475D-81A8-223D5C79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5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8FAE-6A99-4D06-8C0A-6DFE4F7045A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4A69-9087-475D-81A8-223D5C79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9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8FAE-6A99-4D06-8C0A-6DFE4F7045A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4A69-9087-475D-81A8-223D5C79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1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8FAE-6A99-4D06-8C0A-6DFE4F7045A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4A69-9087-475D-81A8-223D5C79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2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8FAE-6A99-4D06-8C0A-6DFE4F7045A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4A69-9087-475D-81A8-223D5C79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6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8FAE-6A99-4D06-8C0A-6DFE4F7045A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4A69-9087-475D-81A8-223D5C79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8FAE-6A99-4D06-8C0A-6DFE4F7045A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4A69-9087-475D-81A8-223D5C79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5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8FAE-6A99-4D06-8C0A-6DFE4F7045A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4A69-9087-475D-81A8-223D5C79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64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8FAE-6A99-4D06-8C0A-6DFE4F7045A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4A69-9087-475D-81A8-223D5C79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8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8FAE-6A99-4D06-8C0A-6DFE4F7045A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4A69-9087-475D-81A8-223D5C79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9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8FAE-6A99-4D06-8C0A-6DFE4F7045A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4A69-9087-475D-81A8-223D5C79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7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48FAE-6A99-4D06-8C0A-6DFE4F7045A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C4A69-9087-475D-81A8-223D5C796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1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5242"/>
            <a:ext cx="9144000" cy="2387600"/>
          </a:xfrm>
        </p:spPr>
        <p:txBody>
          <a:bodyPr>
            <a:noAutofit/>
          </a:bodyPr>
          <a:lstStyle/>
          <a:p>
            <a:r>
              <a:rPr lang="ar-SA" sz="4000" dirty="0" smtClean="0"/>
              <a:t>بسم الله الرحمن الرحيم</a:t>
            </a:r>
            <a:br>
              <a:rPr lang="ar-SA" sz="4000" dirty="0" smtClean="0"/>
            </a:br>
            <a:r>
              <a:rPr lang="ar-SA" sz="4000" dirty="0" smtClean="0"/>
              <a:t/>
            </a:r>
            <a:br>
              <a:rPr lang="ar-SA" sz="4000" dirty="0" smtClean="0"/>
            </a:br>
            <a:r>
              <a:rPr lang="ar-SA" sz="4000" dirty="0" smtClean="0"/>
              <a:t>السلام عليكم ورحمة الله</a:t>
            </a:r>
            <a:br>
              <a:rPr lang="ar-SA" sz="4000" dirty="0" smtClean="0"/>
            </a:br>
            <a:r>
              <a:rPr lang="ar-SA" sz="4000" dirty="0" smtClean="0"/>
              <a:t>اهلا سهلا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360203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9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2157" y="1944710"/>
            <a:ext cx="5022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/>
              <a:t>الي اللقاء</a:t>
            </a:r>
          </a:p>
          <a:p>
            <a:endParaRPr lang="ar-SA" sz="4800" dirty="0"/>
          </a:p>
          <a:p>
            <a:r>
              <a:rPr lang="ar-SA" sz="48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992" y="2032072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37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0102" y="2274981"/>
            <a:ext cx="1505843" cy="18777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21078269">
            <a:off x="1452563" y="-41998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4000" dirty="0"/>
              <a:t>تعريف الأستاذ : </a:t>
            </a:r>
          </a:p>
          <a:p>
            <a:r>
              <a:rPr lang="ar-SA" sz="4000" dirty="0"/>
              <a:t>محمد مجيب الرحمن</a:t>
            </a:r>
          </a:p>
          <a:p>
            <a:r>
              <a:rPr lang="ar-SA" sz="4000" dirty="0"/>
              <a:t>الأستاذ المساعد</a:t>
            </a:r>
          </a:p>
          <a:p>
            <a:r>
              <a:rPr lang="ar-SA" sz="4000" dirty="0"/>
              <a:t>المدرسة المجددية </a:t>
            </a:r>
            <a:r>
              <a:rPr lang="ar-SA" sz="4000" dirty="0" smtClean="0"/>
              <a:t>الإسلا </a:t>
            </a:r>
            <a:r>
              <a:rPr lang="ar-SA" sz="4000" dirty="0"/>
              <a:t>مية (العالم)</a:t>
            </a:r>
          </a:p>
          <a:p>
            <a:r>
              <a:rPr lang="ar-SA" sz="4000" dirty="0"/>
              <a:t>برى بارى – كالياكوير –غازى فور</a:t>
            </a:r>
            <a:r>
              <a:rPr lang="ar-SA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69080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0490" y="1609859"/>
            <a:ext cx="59757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/>
              <a:t>عنوان الدرس</a:t>
            </a:r>
          </a:p>
          <a:p>
            <a:endParaRPr lang="ar-SA" sz="4000" dirty="0"/>
          </a:p>
          <a:p>
            <a:r>
              <a:rPr lang="ar-SA" sz="4000" dirty="0"/>
              <a:t>الصف العالم</a:t>
            </a:r>
          </a:p>
          <a:p>
            <a:endParaRPr lang="ar-SA" sz="4000" dirty="0"/>
          </a:p>
          <a:p>
            <a:r>
              <a:rPr lang="ar-SA" sz="4000" dirty="0"/>
              <a:t>الورقة الثانية </a:t>
            </a:r>
            <a:r>
              <a:rPr lang="ar-SA" sz="4000" dirty="0" smtClean="0"/>
              <a:t>للفقه</a:t>
            </a:r>
          </a:p>
          <a:p>
            <a:endParaRPr lang="ar-SA" sz="4000" dirty="0"/>
          </a:p>
          <a:p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فرائض</a:t>
            </a:r>
            <a:endParaRPr lang="ar-S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474" y="2510374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6044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5639" y="1429554"/>
            <a:ext cx="551215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000" dirty="0">
                <a:latin typeface="Arial" panose="020B0604020202020204" pitchFamily="34" charset="0"/>
                <a:cs typeface="Arial" panose="020B0604020202020204" pitchFamily="34" charset="0"/>
              </a:rPr>
              <a:t>اعلان </a:t>
            </a:r>
            <a:r>
              <a:rPr lang="ar-SA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الدرس</a:t>
            </a:r>
          </a:p>
          <a:p>
            <a:endParaRPr lang="ar-SA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مخارج الفروض</a:t>
            </a:r>
            <a:endParaRPr lang="ar-SA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45" y="1917945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526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16699" y="1893194"/>
            <a:ext cx="69932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النتائج من الدرس</a:t>
            </a: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يستطيع الطلاب بعد انتهاء هذا </a:t>
            </a:r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الدرس:</a:t>
            </a:r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ان يبينوا </a:t>
            </a:r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ما هو مخارج الفروض-</a:t>
            </a:r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ان </a:t>
            </a:r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يقولوا</a:t>
            </a:r>
            <a:r>
              <a:rPr lang="ar-SA" sz="3200" dirty="0" smtClean="0">
                <a:latin typeface="Arial" panose="020B0604020202020204" pitchFamily="34" charset="0"/>
              </a:rPr>
              <a:t> </a:t>
            </a:r>
            <a:r>
              <a:rPr lang="ar-SA" sz="3200" dirty="0">
                <a:latin typeface="Arial" panose="020B0604020202020204" pitchFamily="34" charset="0"/>
              </a:rPr>
              <a:t>مخارج </a:t>
            </a:r>
            <a:r>
              <a:rPr lang="ar-SA" sz="3200" dirty="0" smtClean="0">
                <a:latin typeface="Arial" panose="020B0604020202020204" pitchFamily="34" charset="0"/>
              </a:rPr>
              <a:t>الفروض </a:t>
            </a:r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كم 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هي وما هي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743" y="224836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2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13678" y="2006420"/>
            <a:ext cx="684518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الفروض المقدرة في كتاب الله تعالي نوعان: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الأول: النصف-الربع- الثمن-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الثاني: الثلثان – الثلث-السدس </a:t>
            </a:r>
          </a:p>
          <a:p>
            <a:endParaRPr lang="ar-SA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933" y="1993541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832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38915" y="827208"/>
            <a:ext cx="78174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فاذا جاء في المسائل من هذه الفروض احاد </a:t>
            </a:r>
            <a:r>
              <a:rPr lang="ar-SA" sz="2800" dirty="0" err="1" smtClean="0"/>
              <a:t>احاد</a:t>
            </a:r>
            <a:r>
              <a:rPr lang="ar-SA" sz="2800" dirty="0" smtClean="0"/>
              <a:t>  فمخرج كل فرض سميه الا النصف وهو من اثنين كالربع من أربعة</a:t>
            </a:r>
            <a:r>
              <a:rPr lang="ar-SA" sz="2800" i="1" dirty="0" smtClean="0"/>
              <a:t> </a:t>
            </a:r>
            <a:r>
              <a:rPr lang="ar-SA" sz="2800" dirty="0" smtClean="0"/>
              <a:t>والثمن من ثمانية والثلث من ثلاثة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503831" y="4043966"/>
            <a:ext cx="1262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693239" y="3065172"/>
            <a:ext cx="1661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333962" y="4452614"/>
            <a:ext cx="901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503831" y="4638164"/>
            <a:ext cx="97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069946" y="3484621"/>
            <a:ext cx="71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814811" y="4637280"/>
            <a:ext cx="41920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672033" y="5769735"/>
            <a:ext cx="1429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237927" y="5761218"/>
            <a:ext cx="1326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784722" y="6336879"/>
            <a:ext cx="83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568225" y="6336879"/>
            <a:ext cx="97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523926" y="5075161"/>
            <a:ext cx="1171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087155" y="2596699"/>
            <a:ext cx="4919729" cy="156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9427335" y="2147470"/>
            <a:ext cx="399245" cy="484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693239" y="2166242"/>
            <a:ext cx="97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166537" y="2748447"/>
            <a:ext cx="840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/>
              <a:t>الزوج</a:t>
            </a:r>
            <a:endParaRPr lang="ar-SA" dirty="0"/>
          </a:p>
        </p:txBody>
      </p:sp>
      <p:sp>
        <p:nvSpPr>
          <p:cNvPr id="39" name="TextBox 38"/>
          <p:cNvSpPr txBox="1"/>
          <p:nvPr/>
        </p:nvSpPr>
        <p:spPr>
          <a:xfrm>
            <a:off x="9069946" y="3117779"/>
            <a:ext cx="869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168980" y="2933113"/>
            <a:ext cx="1068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cxnSp>
        <p:nvCxnSpPr>
          <p:cNvPr id="42" name="Straight Arrow Connector 41"/>
          <p:cNvCxnSpPr>
            <a:endCxn id="20" idx="1"/>
          </p:cNvCxnSpPr>
          <p:nvPr/>
        </p:nvCxnSpPr>
        <p:spPr>
          <a:xfrm flipH="1">
            <a:off x="9333962" y="4228632"/>
            <a:ext cx="672922" cy="408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166537" y="4176231"/>
            <a:ext cx="460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9069946" y="4829476"/>
            <a:ext cx="93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</a:t>
            </a:r>
          </a:p>
          <a:p>
            <a:r>
              <a:rPr lang="ar-SA" dirty="0"/>
              <a:t>2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937161" y="4769545"/>
            <a:ext cx="1120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ام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888642" y="927279"/>
            <a:ext cx="2459865" cy="1220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56079" y="1068946"/>
            <a:ext cx="1043189" cy="373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زوج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2433" y="1981576"/>
            <a:ext cx="1352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ابن</a:t>
            </a:r>
            <a:endParaRPr lang="en-US" dirty="0"/>
          </a:p>
        </p:txBody>
      </p:sp>
      <p:cxnSp>
        <p:nvCxnSpPr>
          <p:cNvPr id="8" name="Straight Arrow Connector 7"/>
          <p:cNvCxnSpPr>
            <a:endCxn id="5" idx="1"/>
          </p:cNvCxnSpPr>
          <p:nvPr/>
        </p:nvCxnSpPr>
        <p:spPr>
          <a:xfrm flipH="1">
            <a:off x="2756079" y="450761"/>
            <a:ext cx="257577" cy="804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70468" y="723841"/>
            <a:ext cx="785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56079" y="1519705"/>
            <a:ext cx="1043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49251" y="2350908"/>
            <a:ext cx="869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1075385" y="3039249"/>
            <a:ext cx="2910626" cy="1058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155324" y="2554346"/>
            <a:ext cx="412124" cy="748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657341" y="2933113"/>
            <a:ext cx="739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4084213" y="2943334"/>
            <a:ext cx="48296" cy="72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86389" y="3035873"/>
            <a:ext cx="927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ام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794715" y="3484621"/>
            <a:ext cx="991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067059" y="3853953"/>
            <a:ext cx="838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888642" y="4360897"/>
            <a:ext cx="1081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799268" y="3434504"/>
            <a:ext cx="79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883259" y="3884650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828800" y="4360897"/>
            <a:ext cx="965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69701" y="5007496"/>
            <a:ext cx="88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2363273" y="4637280"/>
            <a:ext cx="2234485" cy="1132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4198513" y="4249208"/>
            <a:ext cx="262407" cy="646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610915" y="4452614"/>
            <a:ext cx="734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8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132509" y="5075161"/>
            <a:ext cx="870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زوجة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484013" y="5708203"/>
            <a:ext cx="843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ابن</a:t>
            </a:r>
          </a:p>
          <a:p>
            <a:r>
              <a:rPr lang="ar-SA" dirty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5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60134" y="1427599"/>
            <a:ext cx="70318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واذا جاء مثني او ثلث وهما من نوع واحد فكل عدد يكون مخرجا لجزء فذلك العدد أيضا يكون مخرجا لضعف  ذلك </a:t>
            </a:r>
          </a:p>
          <a:p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الجزء ولضعف ضعفه كالستة هي مخرج السدس ولضعفه ولضعف ضعفه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537915" y="3773510"/>
            <a:ext cx="4507606" cy="90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9697792" y="3243481"/>
            <a:ext cx="489397" cy="594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259910" y="3243481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899301" y="3863662"/>
            <a:ext cx="1146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زوجة</a:t>
            </a:r>
          </a:p>
          <a:p>
            <a:r>
              <a:rPr lang="ar-SA" dirty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99290" y="4043966"/>
            <a:ext cx="1236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اختان لاب وام</a:t>
            </a:r>
          </a:p>
          <a:p>
            <a:r>
              <a:rPr lang="ar-SA" dirty="0"/>
              <a:t>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90187" y="4043966"/>
            <a:ext cx="1352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عم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500387" y="1380210"/>
            <a:ext cx="2318198" cy="1893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168203" y="785611"/>
            <a:ext cx="425003" cy="1068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79561" y="1107583"/>
            <a:ext cx="940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380704" y="1669892"/>
            <a:ext cx="148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زوجة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434107" y="2361196"/>
            <a:ext cx="141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بنتان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87133" y="3141447"/>
            <a:ext cx="1062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عم</a:t>
            </a:r>
          </a:p>
          <a:p>
            <a:r>
              <a:rPr lang="ar-SA" dirty="0"/>
              <a:t>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34107" y="2361196"/>
            <a:ext cx="1159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ar-SA" dirty="0" smtClean="0"/>
          </a:p>
          <a:p>
            <a:r>
              <a:rPr lang="ar-SA" dirty="0" smtClean="0"/>
              <a:t>12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380704" y="2039224"/>
            <a:ext cx="74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008" y="5034641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378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067" y="1539447"/>
            <a:ext cx="6096851" cy="34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62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199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بسم الله الرحمن الرحيم  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السلام عليكم ورحمة الله اهلا سهلا</dc:title>
  <dc:creator>Microsoft account</dc:creator>
  <cp:lastModifiedBy>Microsoft account</cp:lastModifiedBy>
  <cp:revision>38</cp:revision>
  <dcterms:created xsi:type="dcterms:W3CDTF">2020-10-07T22:44:11Z</dcterms:created>
  <dcterms:modified xsi:type="dcterms:W3CDTF">2021-03-01T00:45:34Z</dcterms:modified>
</cp:coreProperties>
</file>