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3" r:id="rId3"/>
    <p:sldId id="284" r:id="rId4"/>
    <p:sldId id="266" r:id="rId5"/>
    <p:sldId id="259" r:id="rId6"/>
    <p:sldId id="267" r:id="rId7"/>
    <p:sldId id="268" r:id="rId8"/>
    <p:sldId id="276" r:id="rId9"/>
    <p:sldId id="274" r:id="rId10"/>
    <p:sldId id="269" r:id="rId11"/>
    <p:sldId id="277" r:id="rId12"/>
    <p:sldId id="285" r:id="rId13"/>
    <p:sldId id="278" r:id="rId14"/>
    <p:sldId id="279" r:id="rId15"/>
    <p:sldId id="280" r:id="rId16"/>
    <p:sldId id="286" r:id="rId17"/>
    <p:sldId id="281" r:id="rId18"/>
    <p:sldId id="282" r:id="rId19"/>
    <p:sldId id="283" r:id="rId20"/>
    <p:sldId id="265" r:id="rId21"/>
    <p:sldId id="263" r:id="rId22"/>
    <p:sldId id="264" r:id="rId23"/>
    <p:sldId id="262" r:id="rId24"/>
    <p:sldId id="260" r:id="rId25"/>
    <p:sldId id="261" r:id="rId26"/>
    <p:sldId id="287" r:id="rId27"/>
    <p:sldId id="2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A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C1F16CF-52E7-40C3-AE15-5E29A5308B7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316A35C-4B98-49B4-BEFA-914D1372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2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6CF-52E7-40C3-AE15-5E29A5308B7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A35C-4B98-49B4-BEFA-914D1372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0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6CF-52E7-40C3-AE15-5E29A5308B7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A35C-4B98-49B4-BEFA-914D1372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28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6CF-52E7-40C3-AE15-5E29A5308B7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A35C-4B98-49B4-BEFA-914D1372BDE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590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6CF-52E7-40C3-AE15-5E29A5308B7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A35C-4B98-49B4-BEFA-914D1372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7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6CF-52E7-40C3-AE15-5E29A5308B7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A35C-4B98-49B4-BEFA-914D1372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2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6CF-52E7-40C3-AE15-5E29A5308B7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A35C-4B98-49B4-BEFA-914D1372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6CF-52E7-40C3-AE15-5E29A5308B7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A35C-4B98-49B4-BEFA-914D1372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4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6CF-52E7-40C3-AE15-5E29A5308B7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A35C-4B98-49B4-BEFA-914D1372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7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6CF-52E7-40C3-AE15-5E29A5308B7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A35C-4B98-49B4-BEFA-914D1372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3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6CF-52E7-40C3-AE15-5E29A5308B7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A35C-4B98-49B4-BEFA-914D1372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6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6CF-52E7-40C3-AE15-5E29A5308B7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A35C-4B98-49B4-BEFA-914D1372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8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6CF-52E7-40C3-AE15-5E29A5308B7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A35C-4B98-49B4-BEFA-914D1372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6CF-52E7-40C3-AE15-5E29A5308B7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A35C-4B98-49B4-BEFA-914D1372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3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6CF-52E7-40C3-AE15-5E29A5308B7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A35C-4B98-49B4-BEFA-914D1372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5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6CF-52E7-40C3-AE15-5E29A5308B7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A35C-4B98-49B4-BEFA-914D1372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9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6CF-52E7-40C3-AE15-5E29A5308B7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6A35C-4B98-49B4-BEFA-914D1372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6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F16CF-52E7-40C3-AE15-5E29A5308B77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6A35C-4B98-49B4-BEFA-914D1372B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0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5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81" y="171451"/>
            <a:ext cx="6768532" cy="402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A548B2-A5EC-42A6-B5D3-C8E15C1BDF8C}"/>
              </a:ext>
            </a:extLst>
          </p:cNvPr>
          <p:cNvSpPr txBox="1"/>
          <p:nvPr/>
        </p:nvSpPr>
        <p:spPr>
          <a:xfrm>
            <a:off x="259669" y="4542250"/>
            <a:ext cx="118291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William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Somerset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Maugham(1874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  -1965)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is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 British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Times New Roman" panose="02020603050405020304" pitchFamily="18" charset="0"/>
              </a:rPr>
              <a:t>playwright, novelist and short-story writer. His work is characterized by a </a:t>
            </a:r>
            <a:r>
              <a:rPr lang="en-US" sz="3200" noProof="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lear</a:t>
            </a:r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lucid style, profound understanding of human nature.</a:t>
            </a:r>
          </a:p>
        </p:txBody>
      </p:sp>
    </p:spTree>
    <p:extLst>
      <p:ext uri="{BB962C8B-B14F-4D97-AF65-F5344CB8AC3E}">
        <p14:creationId xmlns:p14="http://schemas.microsoft.com/office/powerpoint/2010/main" val="296616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4C29A7-CE74-4637-BB8A-7D93B839D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4" y="266945"/>
            <a:ext cx="5587999" cy="425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619B35-F651-4F2C-8B83-61DF95F4E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058" y="266945"/>
            <a:ext cx="5843814" cy="420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68249" y="5488649"/>
            <a:ext cx="11629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caught sight of her at the play, and in answer to her beckoning, I went over during the interval and sat down beside her .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8200" y="4542474"/>
            <a:ext cx="3447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Theatre 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35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5488" y="90152"/>
            <a:ext cx="32094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doni MT Black" panose="02070A03080606020203" pitchFamily="18" charset="0"/>
              </a:rPr>
              <a:t>Single work </a:t>
            </a:r>
            <a:endParaRPr lang="en-US" sz="3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1319" y="736483"/>
            <a:ext cx="11054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1.What is the meaning of ‘interval’ in the passage ?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(a)Distance (b)separation (c) break (d) wait 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2.It was twenty years ago and I was living in ……….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(a) Paris (b) London (c) </a:t>
            </a:r>
            <a:r>
              <a:rPr lang="en-US" sz="24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newyork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(d) </a:t>
            </a:r>
            <a:r>
              <a:rPr lang="en-US" sz="24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dubai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3.My doctor won’t let me drink </a:t>
            </a:r>
            <a:r>
              <a:rPr lang="en-US" sz="24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anythink</a:t>
            </a: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but ……….. 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(a)Water (b) champagne(c) red wine (d) fresh water 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4. The writer had a ……. apartment in the Latin quarter 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(a)Big (b)large (c)tiny (d) luxurious.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5.The lady was …….. 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(a) Chatty (b)quiet (c) silent (d) reserved .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4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75" y="184640"/>
            <a:ext cx="7152068" cy="3950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1038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had read a book of mine and had written to me about.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0275" y="4135306"/>
            <a:ext cx="715206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Letter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63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6" y="446631"/>
            <a:ext cx="5132827" cy="3421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253984" y="462599"/>
            <a:ext cx="5291212" cy="3421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910" y="4971245"/>
            <a:ext cx="11771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was twenty years ago and I was living in Paris. I had a tiny apartment in the Latin quarter overlooking a cemetery.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3779" y="3928316"/>
            <a:ext cx="3847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Latin quarter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2195" y="3966200"/>
            <a:ext cx="2799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Cemetery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Rounded MT Bold" panose="020F0704030504030204" pitchFamily="34" charset="0"/>
              </a:rPr>
              <a:t> 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90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78" y="156600"/>
            <a:ext cx="6389148" cy="3857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546" y="5087155"/>
            <a:ext cx="11745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 Black" panose="020B0A04020102020204" pitchFamily="34" charset="0"/>
              </a:rPr>
              <a:t>Foyot’s</a:t>
            </a:r>
            <a:r>
              <a:rPr lang="en-US" sz="3200" dirty="0" smtClean="0">
                <a:latin typeface="Arial Black" panose="020B0A04020102020204" pitchFamily="34" charset="0"/>
              </a:rPr>
              <a:t> is a restaurant at which the French senators eat, and it was so far beyond my means that I had never even thought of going there.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7578" y="4014152"/>
            <a:ext cx="638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002060"/>
                </a:solidFill>
              </a:rPr>
              <a:t>The </a:t>
            </a:r>
            <a:r>
              <a:rPr lang="en-US" sz="4800" dirty="0" err="1" smtClean="0">
                <a:solidFill>
                  <a:srgbClr val="002060"/>
                </a:solidFill>
              </a:rPr>
              <a:t>Foyot’s</a:t>
            </a:r>
            <a:r>
              <a:rPr lang="en-US" sz="4800" dirty="0" smtClean="0">
                <a:solidFill>
                  <a:srgbClr val="002060"/>
                </a:solidFill>
              </a:rPr>
              <a:t> Restaurant 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5410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2689" y="104672"/>
            <a:ext cx="4031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Pair work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064" y="5796599"/>
            <a:ext cx="108182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know about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Foyot’s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E8C278-4063-4954-A2ED-C89C7720B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02" y="1468581"/>
            <a:ext cx="8506588" cy="4136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01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2" y="942617"/>
            <a:ext cx="4808700" cy="3650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0" t="2391" r="20407" b="19365"/>
          <a:stretch/>
        </p:blipFill>
        <p:spPr>
          <a:xfrm>
            <a:off x="6300789" y="942616"/>
            <a:ext cx="5057775" cy="3650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406" y="5695279"/>
            <a:ext cx="11789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never eat more than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onething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unless you have a little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Caviare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5140" y="4682709"/>
            <a:ext cx="3300199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Caviare</a:t>
            </a:r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74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891" y="292893"/>
            <a:ext cx="3384472" cy="3414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31" y="339327"/>
            <a:ext cx="3975608" cy="3368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06240E-EC01-47C5-B645-0C3B8E5EA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86" y="292893"/>
            <a:ext cx="4098637" cy="3414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02" y="5410737"/>
            <a:ext cx="11844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 never eat more than one thing. I think people eat far too much nowadays. A little fish, perhaps. I wonder if they have any salmon.”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0627" y="3953172"/>
            <a:ext cx="4839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Salmon fish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418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B9CD55-0B5C-4E50-B2E3-A58E13144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44" y="331249"/>
            <a:ext cx="5336728" cy="3962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F625A8-F7D9-46CD-9BBA-B720A7722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1" y="331249"/>
            <a:ext cx="4919924" cy="3962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4300" y="5643562"/>
            <a:ext cx="1190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“My doctor won’t me let drink anything but champagne.” </a:t>
            </a:r>
            <a:endParaRPr 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3728" y="4500081"/>
            <a:ext cx="4401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White wine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2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6901" y="1820706"/>
            <a:ext cx="10081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Welcome to English class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5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7" y="251031"/>
            <a:ext cx="5172646" cy="3765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24" y="251031"/>
            <a:ext cx="5499279" cy="3765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910" y="4998561"/>
            <a:ext cx="11899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couldn’t possibly eat anything more unless they had some of those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asparagus. I should be sorry to leave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paris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without having some of them.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9509" y="4106649"/>
            <a:ext cx="4439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Asparagus 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042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61" y="185738"/>
            <a:ext cx="4905828" cy="4029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799266-0A05-4511-923E-D441A8FDD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08" y="185738"/>
            <a:ext cx="4439372" cy="40290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6436" y="5050368"/>
            <a:ext cx="6428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“coffee” I said. 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“Yes, just an ice cream and coffee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,”</a:t>
            </a: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answered.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6026" y="4261077"/>
            <a:ext cx="2883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Coffee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9689" y="4261077"/>
            <a:ext cx="4235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Ice cream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7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47" y="152312"/>
            <a:ext cx="5230686" cy="4584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51A47E2-A89F-4624-9C9B-F1430036E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" y="152313"/>
            <a:ext cx="5214938" cy="45843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40405" y="5067598"/>
            <a:ext cx="3596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Peaches </a:t>
            </a:r>
            <a:endParaRPr lang="en-US" sz="54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DD6A23-EB56-4650-A7BE-D3277F3E1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83" y="121694"/>
            <a:ext cx="5455098" cy="4288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5A6C43F-3CA8-403C-9693-5944AC9C6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6" y="121694"/>
            <a:ext cx="5336350" cy="42886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48995" y="4673609"/>
            <a:ext cx="5135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Mutton chop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082" y="6096000"/>
            <a:ext cx="12191999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When my mutton chop arrived she took me seriously to task.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84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6458" y="90152"/>
            <a:ext cx="4823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Group work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596" y="5532558"/>
            <a:ext cx="115777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Write the number and name of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foods that 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the lady guest ate at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F</a:t>
            </a:r>
            <a:r>
              <a:rPr lang="en-US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oyot’s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during luncheon.</a:t>
            </a:r>
            <a:endParaRPr lang="en-U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92" y="1257183"/>
            <a:ext cx="5462204" cy="4275375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7297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0403" y="112542"/>
            <a:ext cx="53915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Evaluation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912" y="3243692"/>
            <a:ext cx="113279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was the condition of the writer twenty years ago .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Why did the writer become an attentive listener?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How was the appearance of the lady?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What happened when the bill of fare was brought?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5.What did the lady guest suggest to follow the author?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8791" y="1724283"/>
            <a:ext cx="9594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short questions.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67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9143" y="237014"/>
            <a:ext cx="4881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Home Task  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381" y="5368267"/>
            <a:ext cx="1095511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Write a summary of the passage.</a:t>
            </a:r>
            <a:endParaRPr lang="en-U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51" y="1259244"/>
            <a:ext cx="5224086" cy="43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0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8" y="218049"/>
            <a:ext cx="11807484" cy="64219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1367" y="1799717"/>
            <a:ext cx="67753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Thanks to all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25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8940" y="1184857"/>
            <a:ext cx="3799268" cy="454624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8208" y="625774"/>
            <a:ext cx="78045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Saifuddin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Lecturer in English 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Hajee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Goyes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Uddin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Mohila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Fajil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Madrasah 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Bhangura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Pabna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: skhan84bd@gmail.com.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Number :01710449379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8208" y="4209991"/>
            <a:ext cx="7804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:xi &amp; xii 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: 45 minutes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6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9" y="1063544"/>
            <a:ext cx="7289814" cy="4606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7232" y="99442"/>
            <a:ext cx="24496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349" y="140214"/>
            <a:ext cx="118726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Dear students, here an image is for you.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72298" y="1674901"/>
            <a:ext cx="4372736" cy="3170099"/>
            <a:chOff x="7672298" y="1674901"/>
            <a:chExt cx="4372736" cy="3170099"/>
          </a:xfrm>
        </p:grpSpPr>
        <p:sp>
          <p:nvSpPr>
            <p:cNvPr id="8" name="TextBox 7"/>
            <p:cNvSpPr txBox="1"/>
            <p:nvPr/>
          </p:nvSpPr>
          <p:spPr>
            <a:xfrm>
              <a:off x="8688796" y="1674901"/>
              <a:ext cx="192905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It </a:t>
              </a:r>
            </a:p>
            <a:p>
              <a:pPr algn="ctr"/>
              <a:r>
                <a:rPr lang="en-US" sz="2800" dirty="0" smtClean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is </a:t>
              </a:r>
            </a:p>
            <a:p>
              <a:pPr algn="ctr"/>
              <a:r>
                <a:rPr lang="en-US" sz="2800" dirty="0" smtClean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an </a:t>
              </a:r>
            </a:p>
            <a:p>
              <a:pPr algn="ctr"/>
              <a:r>
                <a:rPr lang="en-US" sz="2800" dirty="0" smtClean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Image</a:t>
              </a:r>
            </a:p>
            <a:p>
              <a:pPr algn="ctr"/>
              <a:r>
                <a:rPr lang="en-US" sz="2800" dirty="0" smtClean="0">
                  <a:solidFill>
                    <a:schemeClr val="accent3">
                      <a:lumMod val="75000"/>
                    </a:schemeClr>
                  </a:solidFill>
                  <a:latin typeface="Arial Black" panose="020B0A04020102020204" pitchFamily="34" charset="0"/>
                </a:rPr>
                <a:t> of           </a:t>
              </a:r>
              <a:endParaRPr lang="en-US" sz="28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72298" y="3921670"/>
              <a:ext cx="43727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 Black" panose="020B0A04020102020204" pitchFamily="34" charset="0"/>
                </a:rPr>
                <a:t>Restaurant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2484" y="5885488"/>
            <a:ext cx="7289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people come here?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2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3" y="1330958"/>
            <a:ext cx="5766839" cy="3694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06" y="1330958"/>
            <a:ext cx="5436894" cy="3694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075" y="7519"/>
            <a:ext cx="114203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ss,here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some more images are for you.     Think about them for sometimes 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1089" y="5579110"/>
            <a:ext cx="8418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people doing here?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8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945" y="253007"/>
            <a:ext cx="631371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anose="020B0A04020102020204" pitchFamily="34" charset="0"/>
              </a:rPr>
              <a:t>Today our topic is </a:t>
            </a:r>
            <a:endParaRPr lang="en-US" sz="44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2818" y="1417574"/>
            <a:ext cx="10264461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Arial Black" panose="020B0A04020102020204" pitchFamily="34" charset="0"/>
              </a:rPr>
              <a:t>Unit five: Food Adulteration </a:t>
            </a:r>
          </a:p>
          <a:p>
            <a:r>
              <a:rPr lang="en-US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Lession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two :Eating Habit and Hazards 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9" y="3214394"/>
            <a:ext cx="4534506" cy="3427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26243" y="3896964"/>
            <a:ext cx="60410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Blackadder ITC" panose="04020505051007020D02" pitchFamily="82" charset="0"/>
              </a:rPr>
              <a:t>The Luncheon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William Somerset Maugham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6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260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36129" y="16960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16731" y="811578"/>
            <a:ext cx="11158537" cy="5577746"/>
            <a:chOff x="516731" y="504134"/>
            <a:chExt cx="11158537" cy="5577746"/>
          </a:xfrm>
        </p:grpSpPr>
        <p:sp>
          <p:nvSpPr>
            <p:cNvPr id="4" name="Rectangle 3"/>
            <p:cNvSpPr/>
            <p:nvPr/>
          </p:nvSpPr>
          <p:spPr>
            <a:xfrm>
              <a:off x="2845051" y="504134"/>
              <a:ext cx="563359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Learning outcomes</a:t>
              </a:r>
              <a:endPara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6731" y="1557565"/>
              <a:ext cx="11158537" cy="452431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After reading the text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ss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will be able to </a:t>
              </a:r>
            </a:p>
            <a:p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1.Tell the meaning of some new words. </a:t>
              </a:r>
            </a:p>
            <a:p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2.Write about William Somerset Maugham. </a:t>
              </a:r>
            </a:p>
            <a:p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Write the name of some tasty foods.</a:t>
              </a:r>
            </a:p>
            <a:p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4.Tell about the story of a flatterer woman. </a:t>
              </a:r>
            </a:p>
            <a:p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67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35048"/>
              </p:ext>
            </p:extLst>
          </p:nvPr>
        </p:nvGraphicFramePr>
        <p:xfrm>
          <a:off x="2024742" y="1179739"/>
          <a:ext cx="8157030" cy="5141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118"/>
                <a:gridCol w="4042912"/>
              </a:tblGrid>
              <a:tr h="4894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word 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 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62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Lucid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Explicit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62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Profound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Intense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62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Expensive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Costly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623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Humour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Comedy </a:t>
                      </a:r>
                    </a:p>
                  </a:txBody>
                  <a:tcPr/>
                </a:tc>
              </a:tr>
              <a:tr h="4562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Interval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62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Recognize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Identify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62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Overlook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a view </a:t>
                      </a:r>
                    </a:p>
                  </a:txBody>
                  <a:tcPr/>
                </a:tc>
              </a:tr>
              <a:tr h="4562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Cemetery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Graveyeard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62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Impose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Inflict </a:t>
                      </a:r>
                    </a:p>
                  </a:txBody>
                  <a:tcPr/>
                </a:tc>
              </a:tr>
              <a:tr h="4562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talkative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Chatty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69142" y="319313"/>
            <a:ext cx="898434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,here some new word meanings  are for you .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454422"/>
              </p:ext>
            </p:extLst>
          </p:nvPr>
        </p:nvGraphicFramePr>
        <p:xfrm>
          <a:off x="2061028" y="342900"/>
          <a:ext cx="8418286" cy="6249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9143"/>
                <a:gridCol w="4209143"/>
              </a:tblGrid>
              <a:tr h="36921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word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 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594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Anticipate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Visualize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7688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Hospitable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Welcoming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594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Effusive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Emotional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594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Amicable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Friendly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594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Airy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Aerial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1769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Gesture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Flounce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594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Horrible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Fearsome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594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Vindictive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Revengeful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594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Tickle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Allure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594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Gay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Frisky 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955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1556</TotalTime>
  <Words>705</Words>
  <Application>Microsoft Office PowerPoint</Application>
  <PresentationFormat>Widescreen</PresentationFormat>
  <Paragraphs>129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Arial Black</vt:lpstr>
      <vt:lpstr>Arial Rounded MT Bold</vt:lpstr>
      <vt:lpstr>Bahnschrift SemiBold</vt:lpstr>
      <vt:lpstr>Bernard MT Condensed</vt:lpstr>
      <vt:lpstr>Blackadder ITC</vt:lpstr>
      <vt:lpstr>Bodoni MT Black</vt:lpstr>
      <vt:lpstr>Times New Roman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101</cp:revision>
  <dcterms:created xsi:type="dcterms:W3CDTF">2021-04-22T15:24:47Z</dcterms:created>
  <dcterms:modified xsi:type="dcterms:W3CDTF">2021-05-10T02:17:37Z</dcterms:modified>
</cp:coreProperties>
</file>