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</p:sldMasterIdLst>
  <p:notesMasterIdLst>
    <p:notesMasterId r:id="rId23"/>
  </p:notesMasterIdLst>
  <p:sldIdLst>
    <p:sldId id="606" r:id="rId2"/>
    <p:sldId id="474" r:id="rId3"/>
    <p:sldId id="607" r:id="rId4"/>
    <p:sldId id="601" r:id="rId5"/>
    <p:sldId id="600" r:id="rId6"/>
    <p:sldId id="605" r:id="rId7"/>
    <p:sldId id="417" r:id="rId8"/>
    <p:sldId id="422" r:id="rId9"/>
    <p:sldId id="423" r:id="rId10"/>
    <p:sldId id="426" r:id="rId11"/>
    <p:sldId id="268" r:id="rId12"/>
    <p:sldId id="427" r:id="rId13"/>
    <p:sldId id="588" r:id="rId14"/>
    <p:sldId id="434" r:id="rId15"/>
    <p:sldId id="590" r:id="rId16"/>
    <p:sldId id="271" r:id="rId17"/>
    <p:sldId id="597" r:id="rId18"/>
    <p:sldId id="599" r:id="rId19"/>
    <p:sldId id="438" r:id="rId20"/>
    <p:sldId id="289" r:id="rId21"/>
    <p:sldId id="4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E88"/>
    <a:srgbClr val="D7D4D0"/>
    <a:srgbClr val="CC0000"/>
    <a:srgbClr val="FF99CC"/>
    <a:srgbClr val="CCCCFF"/>
    <a:srgbClr val="1E7A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D62D-0F7C-450E-AAE0-EFB9B491298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CB41-BBB3-4C29-94EB-F7F82684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1358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27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055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919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990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131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513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21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055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28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500">
              <a:schemeClr val="bg1">
                <a:lumMod val="95000"/>
              </a:schemeClr>
            </a:gs>
            <a:gs pos="0">
              <a:schemeClr val="accent6"/>
            </a:gs>
            <a:gs pos="0">
              <a:schemeClr val="bg2">
                <a:lumMod val="0"/>
                <a:lumOff val="100000"/>
              </a:schemeClr>
            </a:gs>
            <a:gs pos="83000">
              <a:schemeClr val="bg1">
                <a:lumMod val="86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047C-06D1-4202-88BA-924B701A77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7CE3-E36B-4ED5-A1E9-1C8A3458A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6.wdp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microsoft.com/office/2007/relationships/hdphoto" Target="../media/hdphoto9.wdp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microsoft.com/office/2007/relationships/hdphoto" Target="../media/hdphoto12.wdp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gif"/><Relationship Id="rId5" Type="http://schemas.openxmlformats.org/officeDocument/2006/relationships/image" Target="../media/image106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1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3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microsoft.com/office/2007/relationships/hdphoto" Target="../media/hdphoto4.wdp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C92AF6-4868-400E-A1DE-B611DB87F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7077" y="1260125"/>
            <a:ext cx="7898580" cy="489033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3C15B2C6-53E3-4811-981B-CF26991EB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376"/>
            <a:ext cx="3063670" cy="331062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718FD92-931A-4DFD-BE31-E6492684E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91" y="603637"/>
            <a:ext cx="3063670" cy="331062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3F11A84-5EE0-4D27-86B2-2595D7EA0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7" y="1892064"/>
            <a:ext cx="3063670" cy="331062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9797884-24BD-47B5-AD8E-0F91F1E1C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32" y="3547376"/>
            <a:ext cx="3063670" cy="331062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5588C7D-06C1-49E5-98B7-636D65207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85" y="548350"/>
            <a:ext cx="3063670" cy="331062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2033FB7-314F-4C1B-8D79-06F508DBD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49" y="3547376"/>
            <a:ext cx="3063670" cy="3310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7DA111-847D-4397-89D8-1113DD5ED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2" y="227868"/>
            <a:ext cx="4017612" cy="1920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3C68A-EA46-4469-897C-B6DEF0E54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45" y="238793"/>
            <a:ext cx="2645893" cy="199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94AFC-B2D1-442D-A46C-7F931AF74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22" y="238793"/>
            <a:ext cx="3792041" cy="1993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EAA68-2C6C-46C4-8F56-BB34C3FF7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66" y="235077"/>
            <a:ext cx="299339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7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7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1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7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88451 0.018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19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696260"/>
            <a:ext cx="3576240" cy="4644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47" y="696260"/>
            <a:ext cx="3576240" cy="4644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7B066-DF5C-4366-92F9-117F8A4D3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77" y="696260"/>
            <a:ext cx="3770079" cy="464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134EA-7B0E-4D2B-9F8A-8E2BD5E85B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2"/>
          <a:stretch/>
        </p:blipFill>
        <p:spPr>
          <a:xfrm>
            <a:off x="1083590" y="5626500"/>
            <a:ext cx="1719221" cy="877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7C202-38D0-4F6D-9B10-4D2BADF2D4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5"/>
          <a:stretch/>
        </p:blipFill>
        <p:spPr>
          <a:xfrm>
            <a:off x="4800487" y="5545992"/>
            <a:ext cx="2591025" cy="958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0690E-A685-4CAB-91EB-024D09BEF1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2"/>
          <a:stretch/>
        </p:blipFill>
        <p:spPr>
          <a:xfrm>
            <a:off x="9103706" y="5626502"/>
            <a:ext cx="2054530" cy="8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6" y="393548"/>
            <a:ext cx="3599543" cy="426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1FEE8-7A1A-4ABA-BC76-987119E9B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8" y="393548"/>
            <a:ext cx="3599543" cy="426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3C82A-CC91-4685-902C-D53A420C5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71" y="393548"/>
            <a:ext cx="3599544" cy="426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AA7B8-6532-4C60-9848-86048D97F0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6"/>
          <a:stretch/>
        </p:blipFill>
        <p:spPr>
          <a:xfrm>
            <a:off x="873976" y="4787192"/>
            <a:ext cx="2700762" cy="942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DA9F3-9552-4A5E-B76F-D14C82E1AB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6"/>
          <a:stretch/>
        </p:blipFill>
        <p:spPr>
          <a:xfrm>
            <a:off x="4745619" y="4787192"/>
            <a:ext cx="2749534" cy="94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283E8-8C28-4093-BA57-AAAB48CEFF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6"/>
          <a:stretch/>
        </p:blipFill>
        <p:spPr>
          <a:xfrm>
            <a:off x="8410183" y="4787194"/>
            <a:ext cx="2773920" cy="942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2E7CBE-3218-4C89-A1C5-CB87209161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23105"/>
          <a:stretch/>
        </p:blipFill>
        <p:spPr>
          <a:xfrm>
            <a:off x="145260" y="5729461"/>
            <a:ext cx="11815682" cy="9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52" y="334189"/>
            <a:ext cx="3605095" cy="383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6" y="334189"/>
            <a:ext cx="3605095" cy="383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7851B-A357-4AFF-9231-4C9FCBE78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" y="334188"/>
            <a:ext cx="3605095" cy="3831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D6F22-BAD0-489C-A3DD-3B9AC87900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0"/>
          <a:stretch/>
        </p:blipFill>
        <p:spPr>
          <a:xfrm>
            <a:off x="823120" y="4395567"/>
            <a:ext cx="2895851" cy="811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3ABA6B-5FE1-4CDE-8A24-7E3DCA2EAE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5"/>
          <a:stretch/>
        </p:blipFill>
        <p:spPr>
          <a:xfrm>
            <a:off x="5076591" y="4401665"/>
            <a:ext cx="1603387" cy="804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65E334-4F23-432D-A895-A8DD68C134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11"/>
          <a:stretch/>
        </p:blipFill>
        <p:spPr>
          <a:xfrm>
            <a:off x="8840757" y="4401664"/>
            <a:ext cx="2261812" cy="804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12A6AC-BBFC-428B-A939-CA7D3A7F0F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3695" b="20161"/>
          <a:stretch/>
        </p:blipFill>
        <p:spPr>
          <a:xfrm>
            <a:off x="648929" y="5206626"/>
            <a:ext cx="10453640" cy="15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453A1-3C10-4F89-9118-5B1FC2F9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13" y="184540"/>
            <a:ext cx="3913971" cy="133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9661F-4B46-4287-A1EA-EE9C8D26E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11" y="1181258"/>
            <a:ext cx="4432176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E12DA6-128A-4F4A-999A-FBAF2543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5" y="2005584"/>
            <a:ext cx="12192000" cy="4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3D9AB-2850-44A2-824A-F99292E2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" y="1180399"/>
            <a:ext cx="12016257" cy="12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3AC59-FDB6-4072-B6A4-B2A5D69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34" y="0"/>
            <a:ext cx="7852329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F0BF9-271E-472A-815F-85BABAFCF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584"/>
            <a:ext cx="12192000" cy="4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4C18F54E-6FB9-4FFA-AF0F-CC6C61E8B9CF}"/>
              </a:ext>
            </a:extLst>
          </p:cNvPr>
          <p:cNvSpPr/>
          <p:nvPr/>
        </p:nvSpPr>
        <p:spPr>
          <a:xfrm>
            <a:off x="4938101" y="2665309"/>
            <a:ext cx="74471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3587AA1-7ABB-4CFF-A549-6193CA66AFA8}"/>
              </a:ext>
            </a:extLst>
          </p:cNvPr>
          <p:cNvSpPr/>
          <p:nvPr/>
        </p:nvSpPr>
        <p:spPr>
          <a:xfrm>
            <a:off x="6396018" y="2662712"/>
            <a:ext cx="74471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E46D185-A039-4799-9206-7A2E5A3977A4}"/>
              </a:ext>
            </a:extLst>
          </p:cNvPr>
          <p:cNvSpPr/>
          <p:nvPr/>
        </p:nvSpPr>
        <p:spPr>
          <a:xfrm>
            <a:off x="6420710" y="3978809"/>
            <a:ext cx="74471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BBA62E4-6EAE-4694-8DB9-0FABBFF3ED69}"/>
              </a:ext>
            </a:extLst>
          </p:cNvPr>
          <p:cNvSpPr/>
          <p:nvPr/>
        </p:nvSpPr>
        <p:spPr>
          <a:xfrm>
            <a:off x="6420710" y="5181633"/>
            <a:ext cx="74471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BB98721-FE09-4C03-94A7-7676C1F57698}"/>
              </a:ext>
            </a:extLst>
          </p:cNvPr>
          <p:cNvSpPr/>
          <p:nvPr/>
        </p:nvSpPr>
        <p:spPr>
          <a:xfrm>
            <a:off x="4998608" y="3949301"/>
            <a:ext cx="74471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ED98010-948C-49F7-B5AA-5FF336BB17FA}"/>
              </a:ext>
            </a:extLst>
          </p:cNvPr>
          <p:cNvSpPr/>
          <p:nvPr/>
        </p:nvSpPr>
        <p:spPr>
          <a:xfrm>
            <a:off x="4870482" y="5178820"/>
            <a:ext cx="744712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FC01-6113-4178-AC83-DE29F9FB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5" t="81669" r="8999" b="9996"/>
          <a:stretch/>
        </p:blipFill>
        <p:spPr>
          <a:xfrm>
            <a:off x="5760195" y="5079135"/>
            <a:ext cx="544917" cy="4558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0C8D4F-B119-4DC7-B347-BC8E01322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7" t="84718" r="19302" b="9836"/>
          <a:stretch/>
        </p:blipFill>
        <p:spPr>
          <a:xfrm>
            <a:off x="7859003" y="5245924"/>
            <a:ext cx="337891" cy="2978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FCF4C0-8032-416E-8CC6-D7F56E83C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3" t="81669" r="28229" b="5983"/>
          <a:stretch/>
        </p:blipFill>
        <p:spPr>
          <a:xfrm>
            <a:off x="5645608" y="5057198"/>
            <a:ext cx="485740" cy="6752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D30A7F-8F89-4B39-9434-1F9B4C56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79476" r="50707" b="9837"/>
          <a:stretch/>
        </p:blipFill>
        <p:spPr>
          <a:xfrm>
            <a:off x="5708413" y="4959334"/>
            <a:ext cx="585394" cy="584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4B3580-3E7E-49EB-879F-EC2BD3F3A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2" t="57410" r="9119" b="32905"/>
          <a:stretch/>
        </p:blipFill>
        <p:spPr>
          <a:xfrm>
            <a:off x="5724137" y="3882569"/>
            <a:ext cx="584889" cy="5295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D5C95B-DB81-42C5-AF97-436B9EAA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3" t="62053" r="19877" b="32905"/>
          <a:stretch/>
        </p:blipFill>
        <p:spPr>
          <a:xfrm>
            <a:off x="7731128" y="4014613"/>
            <a:ext cx="582899" cy="2757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B33E42-0894-4DCA-8015-E07745FA8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t="57411" r="30882" b="32905"/>
          <a:stretch/>
        </p:blipFill>
        <p:spPr>
          <a:xfrm>
            <a:off x="5780705" y="3873163"/>
            <a:ext cx="503898" cy="529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1F1E38-CE5D-4E8B-A041-5920D1B2D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57423" r="50707" b="34036"/>
          <a:stretch/>
        </p:blipFill>
        <p:spPr>
          <a:xfrm>
            <a:off x="5832839" y="3865551"/>
            <a:ext cx="550486" cy="4670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3A76D6B-6E64-458D-806C-8C99ADC89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34723" r="20776" b="58103"/>
          <a:stretch/>
        </p:blipFill>
        <p:spPr>
          <a:xfrm>
            <a:off x="7872158" y="2654820"/>
            <a:ext cx="311971" cy="3923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FF6059C-DDB2-4043-8728-2F2093D34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6" t="34599" r="12112" b="56876"/>
          <a:stretch/>
        </p:blipFill>
        <p:spPr>
          <a:xfrm>
            <a:off x="5787084" y="2586779"/>
            <a:ext cx="344264" cy="4662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FBD9DF9-C009-420E-AD00-AC485AEE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9" t="34599" r="30527" b="56876"/>
          <a:stretch/>
        </p:blipFill>
        <p:spPr>
          <a:xfrm>
            <a:off x="5750707" y="2519656"/>
            <a:ext cx="391791" cy="4662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E70BBE-70D8-4FDD-99C0-3011B248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34599" r="52408" b="56876"/>
          <a:stretch/>
        </p:blipFill>
        <p:spPr>
          <a:xfrm>
            <a:off x="5743320" y="2586779"/>
            <a:ext cx="431792" cy="4662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CE1312-2A62-459A-9E36-B392E16FA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81668" r="74486" b="5984"/>
          <a:stretch/>
        </p:blipFill>
        <p:spPr>
          <a:xfrm>
            <a:off x="3422326" y="5079135"/>
            <a:ext cx="1236296" cy="6752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40EF518-EB2D-4BCD-8246-EAA44C1B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57424" r="70282" b="30229"/>
          <a:stretch/>
        </p:blipFill>
        <p:spPr>
          <a:xfrm>
            <a:off x="3240530" y="3834281"/>
            <a:ext cx="1665746" cy="6752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FA7F50F-6E57-41F4-A452-55B98718B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33542" r="75372" b="53462"/>
          <a:stretch/>
        </p:blipFill>
        <p:spPr>
          <a:xfrm>
            <a:off x="3422326" y="2528989"/>
            <a:ext cx="1149729" cy="71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DFF15-B933-46AA-B907-E23FB2ADD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82" y="349540"/>
            <a:ext cx="11906520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3125 0.01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1.11111E-6 L 0.2138 0.00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926 L 0.13138 -0.003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852 L 0.21094 -0.00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0926 L 0.14193 0.0016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1157 L 0.20847 0.0027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71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3C521-963B-4E4B-B5FF-6873983F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3" y="70852"/>
            <a:ext cx="3881533" cy="1511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5BB04-DD21-4ABF-9DD4-2F60895D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9" y="1192201"/>
            <a:ext cx="10927779" cy="3993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A93050-E8C5-4E3B-BE3D-8358C81E7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6" y="4885031"/>
            <a:ext cx="738289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8B676-6EC0-4D70-AB6D-C64366961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3" y="2039787"/>
            <a:ext cx="9083827" cy="123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49F70-0F19-4EAA-B207-4C1AF2619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7" y="2938660"/>
            <a:ext cx="8102286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91DD4-E13E-4CDC-AFC3-83EAF0D17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3" y="4017583"/>
            <a:ext cx="8675360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F6DE9-4B46-42C4-91BD-ACF18D879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7" y="5041272"/>
            <a:ext cx="9211854" cy="1896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B4E68B-3EBB-4F60-A98C-B36AE8FB5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7" y="1060234"/>
            <a:ext cx="8675360" cy="1231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8CCD5-8528-46F1-ADE2-CC1741A475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30" y="204200"/>
            <a:ext cx="374936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9CE67-B739-4FD4-BABF-195151C7A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09" y="220466"/>
            <a:ext cx="3864742" cy="155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E9CFC-A5BD-4B11-BD5A-1BB568D7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7" y="1376259"/>
            <a:ext cx="10693311" cy="122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7ABD0-27F1-4A08-8C88-E1FCC3E11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3" y="2347357"/>
            <a:ext cx="10412870" cy="1664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C937B-E271-442D-AB37-4D1A2E04B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7" y="3833160"/>
            <a:ext cx="10175106" cy="1231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B1C19-0667-4C29-87DD-2DE6DB8F2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7" y="5064659"/>
            <a:ext cx="902286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983E6-FA70-4D31-B45E-98AC7E47E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17" y="289044"/>
            <a:ext cx="4371211" cy="1335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A8C1FD-8B66-4F2B-9FA9-87C76807F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14" y="1233450"/>
            <a:ext cx="8986283" cy="1341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0088DF-4267-4257-BCDB-C14EDB679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2284389"/>
            <a:ext cx="8522947" cy="1231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EEEBBE-F208-4FA0-9B3D-22CDCB8FB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3292706"/>
            <a:ext cx="11174937" cy="1231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F02117-706E-44D2-9FCA-7054F72D1E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4525240"/>
            <a:ext cx="8730229" cy="1231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FE9F80-D1C4-42F7-B9C3-8F46614CB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5468611"/>
            <a:ext cx="1087011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897040" y="177005"/>
            <a:ext cx="10097667" cy="830997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n w="762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53216-9B5F-4A94-AEA5-1F6D43C0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64" y="1282321"/>
            <a:ext cx="2417927" cy="498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8290A-F95D-4ECD-A242-0945966E1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15701" r="19028" b="25748"/>
          <a:stretch/>
        </p:blipFill>
        <p:spPr>
          <a:xfrm>
            <a:off x="1197294" y="1282322"/>
            <a:ext cx="2202398" cy="2584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" t="-730" r="-348" b="-348"/>
          <a:stretch/>
        </p:blipFill>
        <p:spPr>
          <a:xfrm>
            <a:off x="7571497" y="1282321"/>
            <a:ext cx="3482493" cy="4009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E8E00-BC4D-4E28-B003-E8EB08A90F2F}"/>
              </a:ext>
            </a:extLst>
          </p:cNvPr>
          <p:cNvSpPr txBox="1"/>
          <p:nvPr/>
        </p:nvSpPr>
        <p:spPr>
          <a:xfrm>
            <a:off x="0" y="3866989"/>
            <a:ext cx="47840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মঞ্জু রানী পাল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গোবরা সরকারি প্রাথমিক বিদ্যালয়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06062-8D78-4298-A22F-75AEC9E0F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-3876" r="10034" b="50000"/>
          <a:stretch/>
        </p:blipFill>
        <p:spPr>
          <a:xfrm>
            <a:off x="7605998" y="5391821"/>
            <a:ext cx="3482493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sita de campo - PicMix">
            <a:extLst>
              <a:ext uri="{FF2B5EF4-FFF2-40B4-BE49-F238E27FC236}">
                <a16:creationId xmlns:a16="http://schemas.microsoft.com/office/drawing/2014/main" id="{42C3EC36-C1A7-4AD2-906D-0242A6B9B1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3" y="566057"/>
            <a:ext cx="5044716" cy="5936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B2098-57A2-427B-BFF6-E919DE3B8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5"/>
          <a:stretch/>
        </p:blipFill>
        <p:spPr>
          <a:xfrm>
            <a:off x="6264863" y="911136"/>
            <a:ext cx="5413717" cy="1011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5796DE-4DFA-4D6B-B9E5-B2E877E02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63" y="2936597"/>
            <a:ext cx="5486876" cy="353598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407410F-C440-4F1C-88B5-318712184D09}"/>
              </a:ext>
            </a:extLst>
          </p:cNvPr>
          <p:cNvSpPr/>
          <p:nvPr/>
        </p:nvSpPr>
        <p:spPr>
          <a:xfrm>
            <a:off x="8745415" y="1922585"/>
            <a:ext cx="328247" cy="101144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D625A31-B5BB-4328-985A-CB62CB9E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" y="3437023"/>
            <a:ext cx="12192000" cy="3446646"/>
          </a:xfrm>
          <a:prstGeom prst="rect">
            <a:avLst/>
          </a:prstGeom>
        </p:spPr>
      </p:pic>
      <p:pic>
        <p:nvPicPr>
          <p:cNvPr id="38" name="Picture 37" descr="F:\New folder (2)\Animated gif\img8.gif">
            <a:extLst>
              <a:ext uri="{FF2B5EF4-FFF2-40B4-BE49-F238E27FC236}">
                <a16:creationId xmlns:a16="http://schemas.microsoft.com/office/drawing/2014/main" id="{7676AB20-CFDB-469D-BDED-9C4CEF758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5" y="68721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>
            <a:extLst>
              <a:ext uri="{FF2B5EF4-FFF2-40B4-BE49-F238E27FC236}">
                <a16:creationId xmlns:a16="http://schemas.microsoft.com/office/drawing/2014/main" id="{B2EA36E7-10E3-4CED-9F2F-F59EB24D1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7" y="18133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>
            <a:extLst>
              <a:ext uri="{FF2B5EF4-FFF2-40B4-BE49-F238E27FC236}">
                <a16:creationId xmlns:a16="http://schemas.microsoft.com/office/drawing/2014/main" id="{6F90D0BE-AE9F-4048-9972-0B40A723FD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F:\New folder (2)\Animated gif\img8.gif">
            <a:extLst>
              <a:ext uri="{FF2B5EF4-FFF2-40B4-BE49-F238E27FC236}">
                <a16:creationId xmlns:a16="http://schemas.microsoft.com/office/drawing/2014/main" id="{692B8710-F45C-40F4-94A5-557D4EA1F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A3CCC7-CD5D-49BA-B884-17C7CAA8D8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-114009" y="4429625"/>
            <a:ext cx="12207240" cy="285241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98437E-11C9-434E-A7E9-F2C0B5E724DE}"/>
              </a:ext>
            </a:extLst>
          </p:cNvPr>
          <p:cNvGrpSpPr/>
          <p:nvPr/>
        </p:nvGrpSpPr>
        <p:grpSpPr>
          <a:xfrm>
            <a:off x="-11106471" y="1044727"/>
            <a:ext cx="11049441" cy="4179651"/>
            <a:chOff x="-12498080" y="773281"/>
            <a:chExt cx="12113368" cy="417965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5789D6-CC62-40D3-8E35-4A0B1ED2522A}"/>
                </a:ext>
              </a:extLst>
            </p:cNvPr>
            <p:cNvSpPr txBox="1"/>
            <p:nvPr/>
          </p:nvSpPr>
          <p:spPr>
            <a:xfrm>
              <a:off x="-9753273" y="794932"/>
              <a:ext cx="7327236" cy="15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reflection blurRad="6350" stA="52000" endA="300" endPos="35000" dir="5400000" sy="-100000" algn="bl" rotWithShape="0"/>
              <a:softEdge rad="127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C7B3D79-D8FC-4E66-A3E0-67010DA5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59376" y="773281"/>
              <a:ext cx="4274664" cy="32039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94F57BD-34B8-4C83-836E-2781E096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98080" y="1704603"/>
              <a:ext cx="3599498" cy="3248329"/>
            </a:xfrm>
            <a:prstGeom prst="rect">
              <a:avLst/>
            </a:prstGeom>
          </p:spPr>
        </p:pic>
      </p:grpSp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id="{D71FCD97-4C6E-4B23-AC40-BB80C5B53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BF1A88D5-33F2-4374-ACEF-EF8E1F11F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9" y="54047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id="{F061715B-E356-43CE-905F-E8637A9837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" y="431793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New folder (2)\Animated gif\img8.gif">
            <a:extLst>
              <a:ext uri="{FF2B5EF4-FFF2-40B4-BE49-F238E27FC236}">
                <a16:creationId xmlns:a16="http://schemas.microsoft.com/office/drawing/2014/main" id="{7D2A745E-EE96-415C-B05D-C4BC2E794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1" y="226982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>
            <a:extLst>
              <a:ext uri="{FF2B5EF4-FFF2-40B4-BE49-F238E27FC236}">
                <a16:creationId xmlns:a16="http://schemas.microsoft.com/office/drawing/2014/main" id="{ADADF90B-F729-47CD-9E73-AE21937C15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99" y="4458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F:\New folder (2)\Animated gif\img8.gif">
            <a:extLst>
              <a:ext uri="{FF2B5EF4-FFF2-40B4-BE49-F238E27FC236}">
                <a16:creationId xmlns:a16="http://schemas.microsoft.com/office/drawing/2014/main" id="{BC147A95-7607-416F-A01B-A304EE993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2" y="292327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-4.44444E-6 L 0.96614 0.01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8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9ADC3-083B-43E0-95C6-DFE3EB4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8" y="884611"/>
            <a:ext cx="5283893" cy="4306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72065-F828-46FB-A6B8-68941661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4611"/>
            <a:ext cx="5511042" cy="4306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62D33-65B2-4C80-BEA9-1BBF9176C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5" y="5973389"/>
            <a:ext cx="9784928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87C03-59D7-4477-8744-4DE91E726F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r="3291" b="33059"/>
          <a:stretch/>
        </p:blipFill>
        <p:spPr>
          <a:xfrm>
            <a:off x="3464882" y="5191569"/>
            <a:ext cx="5035089" cy="848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86353A-3597-4471-B4E4-B281C3E15D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4374" b="24814"/>
          <a:stretch/>
        </p:blipFill>
        <p:spPr>
          <a:xfrm>
            <a:off x="2588936" y="-119227"/>
            <a:ext cx="6559827" cy="10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2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16248-356E-409A-B290-3E7E52D6A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6" y="52274"/>
            <a:ext cx="11437087" cy="1341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3C566C-0EDE-408C-8EB7-41FD60F5F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18" y="2259992"/>
            <a:ext cx="10150720" cy="2011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D4E824-8377-4BD0-967E-74C1B04B2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18" y="3935664"/>
            <a:ext cx="10489751" cy="1231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80CB9D-B1B8-4DCC-AAD7-5B16273A9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006" y="4093625"/>
            <a:ext cx="708531" cy="708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BE7A28-27A2-4A04-97C2-828281615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005" y="2630121"/>
            <a:ext cx="708531" cy="708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BF45A5-6F78-42F5-9278-E09ACBF0F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18" y="1216301"/>
            <a:ext cx="9723963" cy="1231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60B6B3-719F-4A69-A9A3-71C3AF9C6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005" y="1327154"/>
            <a:ext cx="708531" cy="70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F67CF-8DBB-4575-BEDC-F59EB4E820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005" y="5230111"/>
            <a:ext cx="708531" cy="708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E129DE-E897-40F9-9D95-A25539895E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80" y="5097960"/>
            <a:ext cx="971786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1" y="0"/>
            <a:ext cx="90260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533325" y="941474"/>
            <a:ext cx="11132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ফুলফল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621" y="2532965"/>
            <a:ext cx="1753667" cy="1792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547" y="1636931"/>
            <a:ext cx="1753667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15 -0.05509 L 0.31015 -0.05486 C 0.31132 -0.06203 0.31041 -0.07106 0.31354 -0.07569 C 0.31692 -0.08055 0.32343 -0.07338 0.3263 -0.06944 C 0.32708 -0.06828 0.32786 -0.06666 0.32864 -0.06551 C 0.3289 -0.06342 0.32929 -0.06134 0.32968 -0.05926 C 0.33047 -0.05648 0.3319 -0.05416 0.33203 -0.05115 C 0.33216 -0.04907 0.33229 -0.02569 0.32864 -0.02014 C 0.32734 -0.01852 0.32552 -0.01898 0.32395 -0.01828 C 0.32057 -0.01898 0.31705 -0.01921 0.31354 -0.02014 C 0.31237 -0.0206 0.31119 -0.02106 0.31015 -0.02222 C 0.30872 -0.02384 0.30794 -0.02662 0.30664 -0.02847 C 0.3052 -0.03078 0.30351 -0.0324 0.30208 -0.03472 C 0.30026 -0.03727 0.29843 -0.0412 0.29739 -0.0449 C 0.29687 -0.04676 0.29674 -0.04907 0.29622 -0.05115 C 0.29362 -0.06203 0.2944 -0.05578 0.29284 -0.06551 C 0.29244 -0.06805 0.29101 -0.07615 0.29166 -0.07361 C 0.29349 -0.06713 0.29401 -0.05995 0.29518 -0.05301 C 0.29544 -0.05092 0.2957 -0.04884 0.29622 -0.04699 C 0.29687 -0.04537 0.29778 -0.04421 0.29856 -0.04282 C 0.29895 -0.04074 0.29895 -0.03842 0.29974 -0.03657 C 0.30143 -0.03287 0.30312 -0.02847 0.30547 -0.02639 C 0.31132 -0.02129 0.30872 -0.02407 0.31354 -0.01828 C 0.31419 -0.01852 0.3207 -0.02106 0.32161 -0.02222 C 0.32304 -0.02384 0.32395 -0.02639 0.32513 -0.02847 C 0.32786 -0.02708 0.3306 -0.02639 0.3332 -0.0243 C 0.33463 -0.02338 0.33893 -0.01227 0.33893 -0.01203 C 0.33854 -0.01481 0.33841 -0.01759 0.33776 -0.02014 C 0.33724 -0.02245 0.33554 -0.02384 0.33554 -0.02639 C 0.33515 -0.03865 0.33606 -0.05115 0.33672 -0.06342 C 0.33685 -0.0662 0.3375 -0.06875 0.33776 -0.07152 C 0.33828 -0.075 0.33854 -0.07847 0.33893 -0.08171 C 0.33515 -0.0824 0.33125 -0.08379 0.32747 -0.08379 C 0.32435 -0.08379 0.32135 -0.08217 0.31823 -0.08171 C 0.31093 -0.08078 0.30364 -0.08055 0.29622 -0.07986 C 0.30325 -0.07916 0.31015 -0.0787 0.31705 -0.07777 C 0.3358 -0.075 0.31718 -0.07708 0.32968 -0.07361 C 0.3358 -0.07199 0.34205 -0.07106 0.34817 -0.06944 C 0.35052 -0.06898 0.35286 -0.06805 0.35507 -0.06736 C 0.35547 -0.06481 0.35586 -0.06203 0.35625 -0.05926 C 0.35794 -0.04838 0.35703 -0.05764 0.35859 -0.0449 C 0.35937 -0.03796 0.36015 -0.03125 0.36093 -0.0243 C 0.36054 -0.02083 0.36106 -0.01157 0.35976 -0.01412 C 0.35898 -0.01551 0.35677 -0.03634 0.35625 -0.04074 C 0.35599 -0.04352 0.35547 -0.04629 0.35507 -0.04907 C 0.35468 -0.05926 0.3539 -0.06944 0.3539 -0.07986 C 0.3539 -0.08472 0.35247 -0.09352 0.35507 -0.09421 C 0.35833 -0.0949 0.35885 -0.08287 0.36198 -0.08171 C 0.3694 -0.07916 0.36588 -0.08055 0.37239 -0.07777 C 0.37773 -0.06365 0.37096 -0.08078 0.37929 -0.06342 C 0.38893 -0.04328 0.37317 -0.07245 0.38515 -0.05115 C 0.38554 -0.04838 0.3858 -0.0456 0.38632 -0.04282 C 0.38724 -0.03634 0.38893 -0.03379 0.38632 -0.02639 C 0.38528 -0.02361 0.3832 -0.02222 0.38164 -0.02014 C 0.37851 -0.02152 0.37448 -0.02014 0.37239 -0.0243 C 0.37083 -0.02754 0.37135 -0.03565 0.37356 -0.03657 C 0.37916 -0.03912 0.38515 -0.03402 0.39088 -0.03264 C 0.39205 -0.03125 0.39336 -0.03032 0.3944 -0.02847 C 0.39531 -0.02662 0.39596 -0.0243 0.39661 -0.02222 C 0.39778 -0.01898 0.39895 -0.01551 0.40013 -0.01203 C 0.40052 -0.00787 0.40078 -0.0037 0.4013 0.00023 C 0.40156 0.00232 0.40208 0.00857 0.40247 0.00648 C 0.40351 -0.00023 0.40312 -0.00717 0.40351 -0.01412 C 0.4039 -0.01967 0.40429 -0.025 0.40468 -0.03055 C 0.40429 -0.04977 0.40846 -0.07106 0.40351 -0.08796 C 0.40104 -0.09652 0.38255 -0.09444 0.38737 -0.09004 C 0.39297 -0.08518 0.39974 -0.08727 0.40586 -0.08588 C 0.40664 -0.08449 0.40729 -0.0831 0.4082 -0.08171 C 0.41041 -0.07893 0.4151 -0.07361 0.4151 -0.07338 C 0.41627 -0.07014 0.41797 -0.06713 0.41862 -0.06342 C 0.41953 -0.0574 0.41927 -0.05092 0.41979 -0.0449 C 0.42044 -0.03518 0.42122 -0.02569 0.422 -0.0162 C 0.42239 -0.01134 0.42109 -0.02569 0.42083 -0.03055 C 0.4194 -0.06412 0.4207 -0.04838 0.41744 -0.07777 C 0.41823 -0.0831 0.41692 -0.09143 0.41979 -0.09421 C 0.42343 -0.09768 0.42825 -0.09305 0.43242 -0.09213 C 0.43398 -0.09166 0.43541 -0.09051 0.43698 -0.09004 C 0.4431 -0.08819 0.45325 -0.0868 0.45898 -0.08588 C 0.45182 -0.07754 0.45976 -0.08565 0.44974 -0.07986 C 0.44583 -0.07754 0.43724 -0.06666 0.43593 -0.06342 L 0.43242 -0.05509 C 0.43203 -0.05301 0.43177 -0.05092 0.43125 -0.04907 C 0.42773 -0.03402 0.42422 -0.03495 0.43125 -0.00995 C 0.43229 -0.00648 0.44114 -0.00301 0.44401 -0.00185 C 0.44401 -0.00162 0.45247 -0.00463 0.45208 -0.00787 C 0.45117 -0.01551 0.44088 -0.01574 0.43932 -0.0162 C 0.43893 -0.01898 0.43698 -0.0324 0.43698 -0.03472 C 0.43737 -0.04838 0.43802 -0.06203 0.43932 -0.07569 C 0.43958 -0.07754 0.44075 -0.0787 0.44166 -0.07986 C 0.45143 -0.09027 0.45 -0.08773 0.46132 -0.09004 C 0.46276 -0.08935 0.46523 -0.09051 0.46588 -0.08796 C 0.46784 -0.08032 0.46666 -0.07129 0.46823 -0.06342 C 0.47005 -0.05393 0.47356 -0.0456 0.4763 -0.03657 L 0.48437 -0.05115 L 0.48659 -0.05509 C 0.48737 -0.04977 0.48789 -0.03333 0.48893 -0.03865 C 0.49023 -0.04583 0.48958 -0.0544 0.48776 -0.06134 C 0.48724 -0.06365 0.48541 -0.05879 0.48437 -0.05717 C 0.47851 -0.04884 0.48672 -0.05717 0.47747 -0.04907 C 0.47669 -0.04791 0.47213 -0.03865 0.47044 -0.03865 C 0.4677 -0.03865 0.4651 -0.04143 0.46237 -0.04282 C 0.46093 -0.05046 0.45221 -0.08449 0.46471 -0.08796 C 0.48945 -0.0949 0.53971 -0.08379 0.53971 -0.08356 C 0.53932 -0.08125 0.53958 -0.07777 0.53854 -0.07569 C 0.53776 -0.07407 0.53619 -0.07477 0.53515 -0.07361 C 0.53307 -0.07129 0.53138 -0.06782 0.52929 -0.06551 C 0.52786 -0.06365 0.52617 -0.06273 0.52474 -0.06134 C 0.51888 -0.05532 0.52356 -0.05833 0.51666 -0.05301 C 0.50481 -0.04398 0.52382 -0.06065 0.50859 -0.04699 C 0.51119 -0.03287 0.5082 -0.04467 0.52005 -0.02847 C 0.52539 -0.02129 0.52773 -0.0169 0.53164 -0.00995 C 0.53554 0.01111 0.53385 0.00371 0.53164 -0.05301 C 0.53151 -0.05648 0.53086 -0.05995 0.53047 -0.06342 C 0.52955 -0.07106 0.52942 -0.07083 0.52812 -0.07777 C 0.52773 -0.075 0.52734 -0.07222 0.52708 -0.06944 C 0.52617 -0.06227 0.52539 -0.05416 0.52474 -0.04699 C 0.52369 -0.03565 0.52448 -0.0331 0.52122 -0.0243 C 0.5207 -0.02268 0.51979 -0.02152 0.51901 -0.02014 C 0.51614 -0.01597 0.51393 -0.01365 0.51093 -0.00995 C 0.51015 -0.00648 0.50729 -0.00277 0.50859 0.00023 C 0.51185 0.0081 0.51744 -0.00926 0.51784 -0.00995 C 0.51862 -0.01412 0.51823 -0.01967 0.52005 -0.02222 C 0.52252 -0.02592 0.5263 -0.02453 0.52929 -0.02639 C 0.5306 -0.02731 0.53177 -0.02893 0.53281 -0.03055 C 0.53489 -0.03379 0.53659 -0.03727 0.53854 -0.04074 C 0.5414 -0.04583 0.54375 -0.04953 0.54544 -0.05717 C 0.54726 -0.06504 0.54739 -0.06736 0.55013 -0.07361 C 0.55078 -0.07523 0.55143 -0.07685 0.55247 -0.07777 C 0.55416 -0.07963 0.55625 -0.08055 0.5582 -0.08171 C 0.57278 -0.08055 0.5875 -0.08032 0.60208 -0.07777 C 0.60338 -0.07754 0.6056 -0.07615 0.60547 -0.07361 C 0.60507 -0.0669 0.60299 -0.06065 0.60091 -0.05509 C 0.60013 -0.05347 0.59856 -0.0537 0.59739 -0.05301 C 0.59583 -0.05231 0.59427 -0.05162 0.59284 -0.05115 C 0.58971 -0.05231 0.58541 -0.05046 0.58359 -0.05509 C 0.58177 -0.05972 0.58177 -0.0699 0.58476 -0.07152 C 0.59075 -0.07477 0.597 -0.06736 0.60312 -0.06551 C 0.60429 -0.06342 0.60586 -0.0618 0.60664 -0.05926 C 0.60742 -0.05671 0.60729 -0.0537 0.60781 -0.05115 C 0.60833 -0.04815 0.60937 -0.0456 0.61015 -0.04282 C 0.61041 -0.04004 0.61145 -0.0375 0.61119 -0.03472 C 0.61106 -0.03102 0.61028 -0.02708 0.60898 -0.0243 C 0.60729 -0.02083 0.60195 -0.01921 0.59974 -0.01828 C 0.57799 -0.03518 0.58411 -0.02106 0.5789 -0.04282 C 0.57747 -0.04907 0.57591 -0.05509 0.57435 -0.06134 C 0.57356 -0.06412 0.57291 -0.0669 0.572 -0.06944 C 0.57148 -0.07106 0.56966 -0.07546 0.56966 -0.07361 C 0.56966 -0.07106 0.57148 -0.06967 0.572 -0.06736 C 0.57356 -0.06134 0.57474 -0.05486 0.57669 -0.04907 C 0.57786 -0.04514 0.57981 -0.04213 0.58125 -0.03865 C 0.58659 -0.02615 0.57981 -0.03912 0.58815 -0.0243 C 0.59088 -0.02569 0.59362 -0.02708 0.59622 -0.02847 C 0.59856 -0.02963 0.60078 -0.03264 0.60312 -0.03264 C 0.60937 -0.03264 0.61549 -0.02986 0.62161 -0.02847 C 0.62239 -0.0243 0.6233 -0.02037 0.62395 -0.0162 C 0.62448 -0.01273 0.62513 -0.00231 0.62513 -0.00578 C 0.62513 -0.02986 0.63216 -0.05879 0.62395 -0.07777 C 0.61757 -0.09236 0.60312 -0.07916 0.59284 -0.07986 C 0.58971 -0.08055 0.58047 -0.08171 0.58359 -0.08171 C 0.63841 -0.08171 0.62786 -0.10648 0.6401 -0.07361 C 0.63971 -0.05046 0.63893 0.01945 0.63893 -0.00393 C 0.63893 -0.03264 0.6302 -0.06736 0.6401 -0.09004 C 0.64739 -0.10671 0.66393 -0.08865 0.67591 -0.08796 C 0.67435 -0.08657 0.67265 -0.08565 0.67122 -0.08379 C 0.66888 -0.08102 0.66692 -0.07592 0.66549 -0.07152 C 0.66458 -0.06898 0.66393 -0.0662 0.66315 -0.06342 C 0.66718 -0.03287 0.66211 -0.03102 0.67929 -0.04282 C 0.68034 -0.04352 0.68086 -0.0456 0.68164 -0.04699 C 0.68203 -0.0449 0.68281 -0.04282 0.68281 -0.04074 C 0.68138 0.00255 0.68398 -0.00856 0.6608 -0.01828 C 0.65429 -0.03588 0.66458 -0.00671 0.65507 -0.04907 L 0.65273 -0.05926 C 0.65234 -0.06273 0.65 -0.06759 0.65169 -0.06944 C 0.6539 -0.07222 0.65703 -0.06666 0.65976 -0.06736 C 0.6638 -0.06875 0.66731 -0.07338 0.67122 -0.07569 L 0.67474 -0.07777 C 0.67591 -0.07639 0.67708 -0.07523 0.67812 -0.07361 C 0.67942 -0.07176 0.6802 -0.06898 0.68164 -0.06736 C 0.68567 -0.06273 0.68802 -0.06157 0.69205 -0.05926 C 0.69427 -0.06065 0.697 -0.06597 0.69895 -0.06342 C 0.70078 -0.06065 0.6983 -0.05509 0.69778 -0.05115 C 0.69752 -0.04884 0.69687 -0.04699 0.69661 -0.0449 C 0.69609 -0.04143 0.69596 -0.03796 0.69544 -0.03472 C 0.69479 -0.03055 0.69362 -0.02662 0.69323 -0.02222 C 0.69166 -0.00926 0.69244 -0.01551 0.69088 -0.00393 C 0.6901 -0.02569 0.69075 -0.04791 0.68854 -0.06944 C 0.68828 -0.07222 0.68541 -0.0706 0.68398 -0.07152 C 0.68229 -0.07268 0.68073 -0.07407 0.67929 -0.07569 C 0.67773 -0.07754 0.67278 -0.08148 0.67474 -0.08171 C 0.68346 -0.08356 0.69244 -0.08055 0.7013 -0.07986 C 0.70664 -0.07847 0.71315 -0.08171 0.71744 -0.07569 C 0.71953 -0.07268 0.71419 -0.06759 0.71276 -0.06342 C 0.71015 -0.05578 0.71054 -0.05532 0.70937 -0.04699 C 0.70976 -0.03865 0.70859 -0.02986 0.71041 -0.02222 C 0.71132 -0.01898 0.71432 -0.01944 0.71627 -0.01828 C 0.72565 -0.0125 0.71601 -0.02037 0.72552 -0.01203 C 0.72695 -0.01273 0.72916 -0.0118 0.73007 -0.01412 C 0.73086 -0.01574 0.73007 -0.0206 0.7289 -0.02014 C 0.72591 -0.01967 0.72356 -0.01481 0.72083 -0.01203 C 0.71784 0.00139 0.72018 -0.00393 0.71393 0.0044 L 0.72435 -0.08588 L 0.72435 -0.07986 C 0.72513 -0.08009 0.73906 -0.08588 0.74166 -0.08588 C 0.74778 -0.08588 0.7539 -0.08449 0.76002 -0.08379 C 0.76093 -0.06481 0.76054 -0.06342 0.76237 -0.04907 C 0.76315 -0.04352 0.76471 -0.03264 0.76471 -0.0324 C 0.76432 -0.025 0.76484 -0.01713 0.76354 -0.00995 C 0.76315 -0.0081 0.76211 -0.01296 0.76119 -0.01412 C 0.75039 -0.03009 0.76132 -0.01134 0.75429 -0.02639 C 0.75325 -0.0287 0.75221 -0.03078 0.75091 -0.03264 C 0.74674 -0.03773 0.74297 -0.03773 0.73815 -0.04074 C 0.73659 -0.0419 0.73502 -0.04352 0.73359 -0.0449 C 0.74622 -0.05463 0.73685 -0.04815 0.74974 -0.05509 C 0.75208 -0.05648 0.75429 -0.05787 0.75664 -0.05926 L 0.76002 -0.06134 C 0.76744 -0.05926 0.775 -0.05949 0.78203 -0.05509 C 0.78463 -0.05347 0.78229 -0.03727 0.78203 -0.03657 C 0.78099 -0.03426 0.77864 -0.03472 0.77734 -0.03264 C 0.77656 -0.03102 0.78086 -0.03472 0.78086 -0.03449 C 0.78632 -0.0412 0.78502 -0.0368 0.7832 -0.05301 C 0.78294 -0.05532 0.78294 -0.0581 0.78203 -0.05926 C 0.78099 -0.06065 0.76757 -0.06713 0.76705 -0.06736 C 0.76523 -0.07083 0.76159 -0.07569 0.76354 -0.08171 C 0.76458 -0.08495 0.76718 -0.08565 0.76927 -0.08588 C 0.78203 -0.08773 0.79466 -0.08727 0.80742 -0.08796 C 0.81002 -0.08727 0.81315 -0.08865 0.81549 -0.08588 C 0.81679 -0.08426 0.80976 -0.08194 0.8108 -0.08379 C 0.81159 -0.08518 0.81836 -0.08889 0.82005 -0.09004 C 0.82122 -0.08935 0.8233 -0.09004 0.82356 -0.08796 C 0.82422 -0.08032 0.8194 -0.07453 0.81666 -0.07152 C 0.81367 -0.06852 0.81002 -0.06713 0.80742 -0.06342 C 0.80547 -0.06065 0.80377 -0.0574 0.80156 -0.05509 C 0.79987 -0.05324 0.79765 -0.05277 0.79583 -0.05115 C 0.79466 -0.05 0.79349 -0.04838 0.79244 -0.04699 C 0.7931 -0.04421 0.79349 -0.04097 0.79466 -0.03865 C 0.79596 -0.03657 0.79778 -0.03588 0.79935 -0.03472 C 0.80195 -0.0324 0.80481 -0.03078 0.80742 -0.02847 C 0.81054 -0.02569 0.81172 -0.02268 0.81432 -0.01828 C 0.8164 -0.00671 0.81432 -0.01597 0.82005 -0.00185 C 0.82174 0.00232 0.82317 0.00648 0.82474 0.01065 C 0.82513 -0.00185 0.82539 -0.01412 0.82578 -0.02639 C 0.82617 -0.03402 0.82669 -0.04143 0.82695 -0.04907 C 0.82747 -0.06134 0.82461 -0.07546 0.82812 -0.08588 C 0.8289 -0.08819 0.84909 -0.09166 0.85117 -0.09213 C 0.85234 -0.08727 0.85455 -0.08287 0.85468 -0.07777 C 0.85494 -0.07014 0.85429 -0.06203 0.85234 -0.05509 C 0.85065 -0.04907 0.84752 -0.04444 0.84427 -0.04074 C 0.83867 -0.03402 0.83763 -0.03171 0.83164 -0.02847 C 0.82968 -0.02754 0.82773 -0.02708 0.82578 -0.02639 C 0.82435 -0.02569 0.82278 -0.025 0.82122 -0.0243 C 0.81888 -0.02361 0.81653 -0.02315 0.81432 -0.02222 C 0.81159 -0.02129 0.80885 -0.01967 0.80625 -0.01828 C 0.8039 -0.0169 0.79935 -0.01412 0.79935 -0.01389 C 0.80013 -0.01065 0.79974 -0.00532 0.80156 -0.00393 C 0.8039 -0.00208 0.81028 -0.00625 0.81315 -0.00787 C 0.81653 -0.01412 0.82213 -0.0206 0.81549 -0.03264 C 0.81393 -0.03541 0.81159 -0.02847 0.80963 -0.02639 C 0.80924 -0.0243 0.80859 -0.02245 0.80859 -0.02014 C 0.80859 -0.0162 0.81132 -0.01088 0.80963 -0.00787 C 0.80833 -0.00555 0.80677 -0.0125 0.80507 -0.01412 C 0.80364 -0.01527 0.80195 -0.01551 0.80052 -0.0162 C 0.81289 -0.0294 0.7983 -0.01574 0.81666 -0.0243 C 0.82057 -0.02615 0.82435 -0.02986 0.82812 -0.03264 C 0.82929 -0.03333 0.83047 -0.03402 0.83164 -0.03472 C 0.83711 -0.04421 0.83841 -0.04791 0.84544 -0.05509 C 0.84726 -0.05694 0.84935 -0.05764 0.85117 -0.05926 C 0.85351 -0.06111 0.85586 -0.06342 0.8582 -0.06551 C 0.8608 -0.06759 0.86367 -0.06898 0.86627 -0.07152 C 0.86797 -0.07315 0.86927 -0.07569 0.87083 -0.07777 C 0.87317 -0.08055 0.87773 -0.08588 0.87773 -0.08565 C 0.87265 -0.07222 0.87864 -0.0875 0.872 -0.07361 C 0.86979 -0.06921 0.8681 -0.06412 0.86627 -0.05926 C 0.87122 -0.05856 0.8763 -0.05926 0.88125 -0.05717 C 0.88659 -0.05486 0.88489 -0.0419 0.88359 -0.03657 C 0.88294 -0.03449 0.88138 -0.0331 0.88007 -0.03264 C 0.87669 -0.03102 0.87317 -0.03125 0.86966 -0.03055 C 0.87213 -0.0331 0.87708 -0.03889 0.88007 -0.04074 C 0.88151 -0.04166 0.8832 -0.04213 0.88463 -0.04282 C 0.88698 -0.04629 0.88958 -0.04907 0.89166 -0.05301 C 0.8927 -0.05532 0.89297 -0.05879 0.89388 -0.06134 C 0.897 -0.07014 0.89661 -0.06875 0.90078 -0.07361 C 0.90286 -0.06273 0.9013 -0.07199 0.90312 -0.05717 C 0.90351 -0.0544 0.90403 -0.05185 0.90429 -0.04907 C 0.90638 -0.02824 0.90429 -0.0412 0.90664 -0.02847 C 0.90937 0.00093 0.90716 -0.01759 0.90885 -0.06342 C 0.90924 -0.07152 0.91132 -0.08472 0.91237 -0.09213 C 0.91549 -0.08865 0.91875 -0.08588 0.92161 -0.08171 C 0.92591 -0.07569 0.92474 -0.05902 0.92513 -0.05301 C 0.92539 -0.04838 0.92578 -0.04352 0.92617 -0.03865 C 0.92578 -0.02639 0.92617 -0.01389 0.92513 -0.00185 C 0.92474 0.00162 0.92435 -0.00856 0.92395 -0.01203 C 0.92317 -0.0169 0.92239 -0.02152 0.92161 -0.02639 C 0.922 -0.04282 0.91627 -0.06412 0.92278 -0.07569 C 0.9302 -0.08889 0.94362 -0.08032 0.9539 -0.08379 C 0.95586 -0.08449 0.95781 -0.08518 0.95963 -0.08588 C 0.9608 -0.08634 0.96432 -0.08796 0.96315 -0.08796 C 0.96159 -0.08796 0.96002 -0.08657 0.95846 -0.08588 C 0.95742 -0.08449 0.95586 -0.08379 0.95507 -0.08171 C 0.95416 -0.0794 0.95429 -0.07639 0.9539 -0.07361 C 0.95273 -0.06551 0.95143 -0.05648 0.94935 -0.04907 C 0.94817 -0.0449 0.94518 -0.03541 0.94231 -0.03264 C 0.94023 -0.03055 0.93776 -0.03009 0.93541 -0.02847 C 0.92122 -0.01828 0.93854 -0.02893 0.92734 -0.02222 C 0.92812 -0.01967 0.92877 -0.01666 0.92968 -0.01412 C 0.93593 0.00348 0.93528 -0.00602 0.95273 -0.00787 C 0.95429 -0.00995 0.95573 -0.0125 0.95742 -0.01412 C 0.95846 -0.01527 0.95989 -0.01481 0.9608 -0.0162 C 0.96198 -0.01759 0.96237 -0.02014 0.96315 -0.02222 C 0.96432 -0.02569 0.96549 -0.02916 0.96653 -0.03264 C 0.96549 -0.04143 0.9651 -0.05092 0.96315 -0.05926 C 0.96237 -0.06273 0.96015 -0.06504 0.95846 -0.06736 C 0.95625 -0.07083 0.95312 -0.07338 0.95039 -0.07569 C 0.94935 -0.07777 0.94804 -0.07963 0.947 -0.08171 C 0.94453 -0.08703 0.9401 -0.09815 0.9401 -0.09791 C 0.93841 -0.11342 0.93737 -0.11389 0.94349 -0.1331 C 0.9444 -0.13588 0.94661 -0.13565 0.94817 -0.13727 C 0.94935 -0.13842 0.95065 -0.13958 0.95156 -0.14143 L 0.95156 -0.14328 L 0.95156 -0.1430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1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12 -0.03634 L 0.35312 -0.03611 L 0.37265 -0.03819 C 0.37617 -0.03866 0.37968 -0.0419 0.38307 -0.04028 C 0.38411 -0.03981 0.38606 -0.02824 0.38658 -0.02593 C 0.38684 -0.01852 0.38763 -0.01111 0.38763 -0.00347 C 0.38763 0.01829 0.38867 0.04051 0.38658 0.06204 C 0.3858 0.06921 0.38398 0.04861 0.38307 0.04167 C 0.38203 0.03449 0.38086 0.01667 0.37838 0.0088 C 0.37721 0.00509 0.37526 0.00208 0.37382 -0.00139 C 0.36992 -0.01042 0.37343 -0.00532 0.36809 -0.01157 C 0.36653 -0.01088 0.36458 -0.01157 0.36341 -0.00972 C 0.35989 -0.00324 0.3608 0.0088 0.36341 0.01505 C 0.36445 0.01713 0.36653 0.01644 0.36809 0.01713 C 0.36966 0.01574 0.37135 0.01481 0.37265 0.01296 C 0.37408 0.01065 0.37487 0.00741 0.37617 0.00463 C 0.37682 0.00324 0.3776 0.00185 0.37838 0.00069 C 0.37955 -0.00093 0.38072 -0.00208 0.3819 -0.00347 C 0.38346 -0.00556 0.38502 -0.00764 0.38658 -0.00972 C 0.38841 -0.00833 0.39049 -0.00394 0.39231 -0.00556 C 0.39375 -0.00671 0.38971 -0.00926 0.3888 -0.01157 C 0.38789 -0.01458 0.38463 -0.03171 0.38424 -0.03426 C 0.38372 -0.0375 0.38112 -0.04375 0.38307 -0.04444 C 0.38841 -0.04653 0.39388 -0.04167 0.39921 -0.04028 C 0.40156 -0.03519 0.40507 -0.0287 0.40612 -0.02199 C 0.4069 -0.01713 0.4069 -0.01227 0.40729 -0.00764 C 0.40768 -0.00208 0.41119 0.00648 0.40846 0.0088 C 0.40586 0.01111 0.40612 -0.00069 0.40494 -0.00556 C 0.40416 -0.01296 0.40221 -0.02037 0.40273 -0.02801 C 0.40338 -0.03912 0.40664 -0.04398 0.41197 -0.04444 C 0.42617 -0.0456 0.44036 -0.04583 0.45455 -0.04653 C 0.45429 -0.03356 0.45377 -0.0206 0.45351 -0.00764 C 0.45299 0.01227 0.4539 0.03218 0.45234 0.05185 C 0.45208 0.05394 0.45 0.05046 0.44882 0.04977 C 0.44609 0.03889 0.44283 0.02824 0.44075 0.01713 C 0.43984 0.01227 0.43711 -0.00671 0.43385 -0.01157 C 0.43268 -0.01343 0.43072 -0.01296 0.42916 -0.01366 C 0.42656 -0.01227 0.42226 -0.01412 0.42109 -0.00972 C 0.41614 0.01181 0.42526 0.01181 0.43151 0.01505 C 0.43463 0.01296 0.43789 0.01181 0.44075 0.0088 C 0.44192 0.00764 0.44218 0.00463 0.44309 0.00278 C 0.44414 0.00046 0.44544 -0.00139 0.44648 -0.00347 C 0.44817 -0.00671 0.44961 -0.01019 0.45117 -0.01366 C 0.45156 -0.02269 0.44817 -0.04028 0.45572 -0.04028 C 0.45768 -0.04028 0.45963 -0.03889 0.46158 -0.03819 C 0.46549 -0.01713 0.46263 -0.03495 0.46497 -0.01157 C 0.46523 -0.0088 0.46614 -0.00069 0.46614 -0.00347 C 0.46614 -0.00764 0.46536 -0.01157 0.46497 -0.01574 C 0.49062 -0.04213 0.47864 -0.03565 0.49961 -0.04236 L 0.49961 -0.04028 C 0.51197 -0.03958 0.52461 -0.04375 0.53658 -0.03819 C 0.53919 -0.03704 0.53645 -0.02847 0.53541 -0.02384 C 0.53489 -0.02176 0.53307 -0.02153 0.5319 -0.01991 C 0.53072 -0.01806 0.52968 -0.01551 0.52851 -0.01366 C 0.52747 -0.01204 0.52604 -0.01111 0.525 -0.00972 C 0.50572 0.01968 0.53033 -0.01713 0.51809 0.00463 C 0.51679 0.00718 0.51497 0.0088 0.51354 0.01088 C 0.51653 0.01366 0.51953 0.01667 0.52265 0.01898 C 0.525 0.02083 0.52747 0.0213 0.52968 0.02315 C 0.53138 0.02477 0.53268 0.02731 0.53424 0.0294 C 0.53541 0.03079 0.53658 0.03194 0.53776 0.03333 C 0.53854 0.03542 0.53945 0.04167 0.53997 0.03958 C 0.54088 0.03634 0.53906 0.03287 0.53893 0.0294 C 0.53658 -0.02546 0.54062 0 0.53541 -0.02801 C 0.53463 -0.01366 0.53541 0.00116 0.53307 0.01505 C 0.53255 0.01852 0.52903 0.01713 0.52734 0.01898 C 0.52474 0.02199 0.52317 0.02708 0.52161 0.03148 C 0.52122 0.03403 0.52044 0.03681 0.52044 0.03958 C 0.52044 0.04514 0.52161 0.06134 0.52161 0.05602 C 0.52161 0.04977 0.52083 0.04375 0.52044 0.0375 C 0.52304 0.03194 0.52604 0.02685 0.52851 0.02106 C 0.53372 0.00856 0.53385 0.00671 0.53658 -0.00556 C 0.53697 -0.0213 0.53671 -0.03704 0.53776 -0.05255 C 0.53789 -0.05556 0.53958 -0.06366 0.53997 -0.06088 C 0.54153 -0.05162 0.54075 -0.04167 0.54114 -0.03218 C 0.54765 -0.03287 0.55429 -0.0331 0.5608 -0.03426 C 0.56653 -0.03519 0.57239 -0.03611 0.57812 -0.03819 C 0.57942 -0.03889 0.58294 -0.04236 0.58151 -0.04236 C 0.58046 -0.04236 0.57122 -0.03218 0.57122 -0.03194 C 0.56966 -0.03056 0.56796 -0.02986 0.56653 -0.02801 C 0.56445 -0.025 0.56237 -0.02176 0.5608 -0.01782 C 0.55794 -0.00995 0.5595 -0.01343 0.55612 -0.00764 C 0.55638 -0.00255 0.55416 0.02986 0.55963 0.04167 C 0.56054 0.04352 0.56184 0.04468 0.56315 0.0456 C 0.56458 0.04676 0.56614 0.04699 0.5677 0.04769 C 0.56888 0.04444 0.57161 0.04144 0.57122 0.0375 C 0.57096 0.03472 0.56588 0.03796 0.56653 0.03542 C 0.56809 0.03032 0.572 0.0287 0.57461 0.02523 C 0.57539 0.02315 0.57669 0.02153 0.57695 0.01898 C 0.57903 -0.00116 0.58151 -0.04236 0.58151 -0.04213 C 0.58632 -0.03681 0.58932 -0.03287 0.59427 -0.02801 C 0.59583 -0.02662 0.59739 -0.02523 0.59882 -0.02384 C 0.60117 -0.02454 0.60442 -0.02269 0.60586 -0.02593 C 0.60716 -0.0294 0.60677 -0.03634 0.60468 -0.03819 C 0.60221 -0.04051 0.59921 -0.03565 0.59661 -0.03426 C 0.58776 -0.01852 0.5901 -0.02755 0.58854 -0.00764 C 0.58893 -0.00208 0.58815 0.00394 0.58971 0.0088 C 0.59257 0.01852 0.59635 0.01898 0.60117 0.02106 C 0.60273 0.01968 0.60494 0.01968 0.60586 0.01713 C 0.61184 0 0.60156 0.00718 0.61158 0.00278 C 0.61276 0.00463 0.61419 0.00648 0.6151 0.0088 C 0.61614 0.01204 0.61718 0.01551 0.61731 0.01898 C 0.6177 0.02616 0.61666 0.03403 0.61276 0.0375 C 0.61093 0.03912 0.60885 0.03889 0.6069 0.03958 C 0.60273 0.03889 0.5983 0.03958 0.59427 0.0375 C 0.5927 0.03681 0.59179 0.03356 0.59075 0.03148 C 0.58958 0.0287 0.58554 0.01644 0.58502 0.01505 C 0.58294 0 0.58502 0.01343 0.58151 -0.00347 C 0.57825 -0.01944 0.58099 -0.01134 0.57695 -0.02199 C 0.5789 -0.02523 0.58112 -0.02824 0.58268 -0.03218 C 0.58385 -0.03495 0.58476 -0.03796 0.58619 -0.04028 C 0.58841 -0.04421 0.59023 -0.04491 0.59309 -0.04653 C 0.61536 -0.04514 0.67343 -0.07407 0.66002 -0.04236 C 0.6595 -0.04097 0.65599 -0.03194 0.65429 -0.03009 C 0.65325 -0.02894 0.65195 -0.0287 0.65078 -0.02801 C 0.64921 -0.02593 0.64791 -0.02338 0.64622 -0.02199 C 0.64166 -0.01782 0.63711 -0.01412 0.63229 -0.01157 C 0.62278 -0.00671 0.62695 -0.0088 0.61966 -0.00556 L 0.63007 0.00278 C 0.6319 0.00417 0.63398 0.00509 0.6358 0.00671 C 0.6375 0.00833 0.63893 0.01065 0.64049 0.01296 C 0.64557 0.02106 0.64661 0.02407 0.65078 0.03333 C 0.65533 0.05764 0.65455 0.05509 0.65078 -0.02199 C 0.65052 -0.02731 0.6427 -0.05023 0.65312 -0.01782 C 0.65234 -0.00486 0.65286 0.00856 0.65078 0.02106 C 0.64869 0.03403 0.63841 0.0338 0.63346 0.03542 C 0.63385 0.03819 0.6332 0.04259 0.63463 0.04375 C 0.63684 0.04537 0.64101 0.0456 0.64153 0.04167 C 0.64231 0.03634 0.63854 0.03194 0.63697 0.02731 C 0.64466 0.02593 0.65273 0.02778 0.66002 0.02315 C 0.66523 0.01991 0.66822 0.01019 0.67278 0.00463 L 0.67617 0.00069 C 0.68203 -0.025 0.67434 0.01134 0.67968 -0.03218 C 0.67994 -0.03449 0.68112 -0.03634 0.68203 -0.03819 C 0.68346 -0.0419 0.68502 -0.04514 0.68658 -0.04861 L 0.71549 -0.04653 C 0.71888 -0.04606 0.72929 -0.04491 0.72578 -0.04444 C 0.71393 -0.04259 0.70195 -0.04306 0.6901 -0.04236 C 0.69635 -0.03125 0.69101 -0.03912 0.70273 -0.03009 C 0.71679 -0.01944 0.70442 -0.02708 0.71315 -0.02199 C 0.71471 -0.01991 0.71705 -0.01898 0.7177 -0.01574 C 0.71836 -0.01319 0.71783 -0.00949 0.71653 -0.00764 C 0.71445 -0.00417 0.71119 -0.00324 0.70846 -0.00139 C 0.7 0.00463 0.71093 -0.00463 0.70039 0.00463 C 0.70234 0.0081 0.7039 0.0125 0.70625 0.01505 C 0.71132 0.02014 0.71705 0.02292 0.72239 0.02731 C 0.72434 0.02894 0.72617 0.03148 0.72812 0.03333 C 0.73385 0.06343 0.72317 0.00926 0.73046 -0.02593 C 0.73177 -0.03264 0.73815 -0.02338 0.74192 -0.02199 C 0.74427 -0.01574 0.74622 -0.01204 0.74661 -0.00347 C 0.74674 0 0.74622 0.00347 0.74544 0.00671 C 0.74505 0.00856 0.74388 0.00926 0.74309 0.01088 C 0.74075 0.0162 0.73619 0.02731 0.73619 0.02755 C 0.7358 0.0294 0.73554 0.03148 0.73502 0.03333 C 0.72721 0.07106 0.73463 0.06343 0.72239 0.06829 C 0.72083 0.06875 0.71927 0.06968 0.7177 0.07037 C 0.7151 0.06968 0.71028 0.07292 0.70963 0.06829 C 0.70885 0.0625 0.71211 0.05463 0.71549 0.05394 C 0.72174 0.05231 0.72773 0.05926 0.73385 0.06204 C 0.73619 0.07037 0.73958 0.07778 0.74088 0.08657 C 0.74166 0.09282 0.73606 0.07662 0.73502 0.07037 C 0.73255 0.0537 0.73046 0.01898 0.73046 0.01921 C 0.73086 0.01088 0.73229 0.00255 0.73164 -0.00556 C 0.73033 -0.01898 0.72031 -0.03333 0.72474 -0.04444 C 0.72864 -0.05463 0.73854 -0.04097 0.74544 -0.04028 C 0.75846 -0.03912 0.77161 -0.03889 0.78463 -0.03819 C 0.78502 -0.02338 0.78515 -0.0081 0.7858 0.00671 C 0.78593 0.00856 0.79036 0.03542 0.78815 0.03148 C 0.78567 0.02685 0.78658 0.01898 0.7858 0.01296 C 0.78554 0.01019 0.78502 0.00741 0.78463 0.00463 C 0.78398 -0.00139 0.78437 -0.01806 0.7789 -0.02199 C 0.77643 -0.02361 0.77356 -0.02338 0.77083 -0.02384 C 0.77005 -0.02199 0.76901 -0.02014 0.76849 -0.01782 C 0.76783 -0.01458 0.76914 -0.00903 0.76731 -0.00764 C 0.76549 -0.00579 0.76171 -0.02153 0.76158 -0.02199 C 0.75963 -0.0206 0.75742 -0.02014 0.75586 -0.01782 C 0.75481 -0.0162 0.75143 -0.00046 0.75117 0.00069 C 0.75156 0.00463 0.75104 0.00949 0.75234 0.01296 C 0.75429 0.01759 0.75976 0.01366 0.76158 0.01296 C 0.76276 0.01088 0.76354 0.00787 0.7651 0.00671 C 0.77643 -0.00046 0.77291 0.01204 0.77552 -0.00139 C 0.77474 -0.01088 0.7707 -0.02153 0.77317 -0.03009 C 0.77487 -0.03634 0.78086 -0.0331 0.78463 -0.03426 C 0.79961 -0.03819 0.83229 -0.03819 0.83893 -0.03819 C 0.85091 -0.03819 0.8151 -0.03704 0.80312 -0.03634 C 0.80429 -0.03565 0.80546 -0.03519 0.80664 -0.03426 C 0.80781 -0.0331 0.80872 -0.03102 0.81002 -0.03009 C 0.81197 -0.02894 0.81393 -0.02894 0.81588 -0.02801 C 0.81705 -0.02755 0.81809 -0.02662 0.81927 -0.02593 C 0.81966 -0.02338 0.8207 -0.0206 0.82044 -0.01782 C 0.82031 -0.01528 0.81927 -0.01296 0.81809 -0.01157 C 0.81523 -0.0081 0.80677 -0.00347 0.80312 -0.00139 C 0.79895 0.00602 0.79869 0.0037 0.80781 0.01505 C 0.81171 0.01991 0.81627 0.02292 0.82044 0.02731 C 0.82161 0.02847 0.82278 0.03009 0.82395 0.03148 C 0.82434 0.02662 0.82487 0.02176 0.82513 0.01713 C 0.82695 -0.02593 0.82096 -0.0125 0.82968 -0.02801 C 0.83177 -0.02778 0.84414 -0.03194 0.847 -0.02199 C 0.84778 -0.01944 0.84778 -0.01644 0.84817 -0.01366 C 0.84661 -0.00764 0.84244 -0.00162 0.84349 0.00463 C 0.84427 0.0088 0.84987 0.00486 0.85052 0.00069 C 0.85143 -0.00556 0.8483 -0.01181 0.847 -0.01782 C 0.84635 -0.0206 0.84622 -0.02454 0.84466 -0.02593 C 0.8414 -0.02963 0.83125 -0.03079 0.82734 -0.03218 C 0.82434 -0.03333 0.82122 -0.03495 0.81809 -0.03634 C 0.81627 -0.03704 0.81432 -0.0375 0.81237 -0.03819 L 0.9013 -0.04028 C 0.90429 -0.04028 0.89205 -0.03819 0.89205 -0.03796 C 0.89244 -0.03634 0.8927 -0.03426 0.89322 -0.03218 C 0.89388 -0.0287 0.89544 -0.02569 0.89544 -0.02199 C 0.89583 -0.00139 0.89466 0.01898 0.89427 0.03958 C 0.89349 0.00995 0.89726 0.00394 0.88971 -0.01366 C 0.8888 -0.01597 0.88737 -0.01782 0.88619 -0.01991 C 0.88515 -0.01921 0.88359 -0.01944 0.88281 -0.01782 C 0.88138 -0.01528 0.88007 -0.00718 0.87929 -0.00347 C 0.87786 -0.00995 0.87565 -0.02176 0.87239 -0.02593 C 0.87018 -0.02894 0.86705 -0.0287 0.86432 -0.03009 C 0.86276 -0.0287 0.86093 -0.02824 0.85976 -0.02593 C 0.85833 -0.02338 0.8569 -0.01528 0.85625 -0.01157 C 0.8569 -0.00185 0.85599 0.00417 0.85976 0.01088 C 0.86106 0.01319 0.86276 0.01505 0.86432 0.01713 C 0.87343 0.01435 0.8733 0.01713 0.86549 0.0088 L 0.86549 0.00903 L 0.86549 0.0088 L 0.87239 0.01505 " pathEditMode="relative" rAng="0" ptsTypes="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2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712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8942C-D27B-4244-8F49-65D576DE6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10585" r="11885" b="42558"/>
          <a:stretch/>
        </p:blipFill>
        <p:spPr>
          <a:xfrm>
            <a:off x="4843669" y="184768"/>
            <a:ext cx="2504661" cy="668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1A77E-4C32-4219-9321-2EBD65D63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9962" b="32545"/>
          <a:stretch/>
        </p:blipFill>
        <p:spPr>
          <a:xfrm>
            <a:off x="245475" y="1936580"/>
            <a:ext cx="1545723" cy="61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38F39-4B23-4EF9-95CE-0390D0A8A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514" b="29430"/>
          <a:stretch/>
        </p:blipFill>
        <p:spPr>
          <a:xfrm>
            <a:off x="245475" y="1040851"/>
            <a:ext cx="8519367" cy="668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16D37-7E36-4091-95F0-D8089963C0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r="10788" b="30758"/>
          <a:stretch/>
        </p:blipFill>
        <p:spPr>
          <a:xfrm>
            <a:off x="271978" y="3610970"/>
            <a:ext cx="1129097" cy="745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7A418E-9170-4B8C-9964-FD40BAD95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r="12369" b="26833"/>
          <a:stretch/>
        </p:blipFill>
        <p:spPr>
          <a:xfrm>
            <a:off x="218971" y="5610377"/>
            <a:ext cx="1281590" cy="787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FC2EB9-E99E-4022-A748-A049630EC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2803" b="27382"/>
          <a:stretch/>
        </p:blipFill>
        <p:spPr>
          <a:xfrm>
            <a:off x="270324" y="4619665"/>
            <a:ext cx="1129097" cy="7818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581BA1-3057-4311-B3F5-018885E1C8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3007" b="25513"/>
          <a:stretch/>
        </p:blipFill>
        <p:spPr>
          <a:xfrm>
            <a:off x="1365886" y="5585002"/>
            <a:ext cx="6754711" cy="8019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5A2A68-A2F3-4C7E-ABE3-458318ABE7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r="3005" b="26833"/>
          <a:stretch/>
        </p:blipFill>
        <p:spPr>
          <a:xfrm>
            <a:off x="1361321" y="4642815"/>
            <a:ext cx="8567559" cy="7877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F1BB2AD-356D-4862-A63B-02C831F1D8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37636"/>
          <a:stretch/>
        </p:blipFill>
        <p:spPr>
          <a:xfrm>
            <a:off x="1240397" y="1830421"/>
            <a:ext cx="10359729" cy="6681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F5061A0-F746-4073-B837-982170508F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" b="27382"/>
          <a:stretch/>
        </p:blipFill>
        <p:spPr>
          <a:xfrm>
            <a:off x="1259870" y="2579222"/>
            <a:ext cx="8718969" cy="7818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E632E9-1B65-492E-81DB-F5AF8F2DC7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1195" b="24119"/>
          <a:stretch/>
        </p:blipFill>
        <p:spPr>
          <a:xfrm>
            <a:off x="1427581" y="3610970"/>
            <a:ext cx="10341939" cy="7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0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2F0D29-0B72-421D-BFBB-C1C793072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7" y="936415"/>
            <a:ext cx="5280895" cy="37954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82130E-E5F5-4517-AF6E-3246E319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4697" y="936415"/>
            <a:ext cx="5418546" cy="37954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CD5DE-D8F3-4BAF-AC63-C68A84E9F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71" y="0"/>
            <a:ext cx="5938019" cy="1341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97F94-A242-4B12-A1F6-FE694742EC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19159"/>
          <a:stretch/>
        </p:blipFill>
        <p:spPr>
          <a:xfrm>
            <a:off x="718607" y="4970206"/>
            <a:ext cx="11083489" cy="1537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CFEB6-1F50-4981-B795-4D8DD735D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6" y="5209057"/>
            <a:ext cx="9784928" cy="118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5B0832-0F4A-44EC-9486-95542829F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46" y="5266894"/>
            <a:ext cx="520643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6A2F0-A510-41BD-9707-4C3ACBCC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7" y="465503"/>
            <a:ext cx="3730172" cy="344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21CF6-CE2D-4429-BA82-B629DE49E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40" y="465504"/>
            <a:ext cx="3730172" cy="344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8BCA1-407D-4DAA-9338-B41C6E599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1" y="464956"/>
            <a:ext cx="3822523" cy="344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80E3E-C850-4F52-92FA-5AAB9BD80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" y="4084045"/>
            <a:ext cx="3090940" cy="1231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3FF55D-6A79-422E-B9E0-C0DC5A19C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93" y="4197410"/>
            <a:ext cx="3176291" cy="1231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17B7D-42A1-471E-AAC9-F8C24AEA4D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0" y="4084045"/>
            <a:ext cx="3822523" cy="1231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3E188A-505B-4645-969E-EED110378E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8" y="4955883"/>
            <a:ext cx="1028484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617E8-E0A1-4A5C-A8CB-BE57E619C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6" y="441511"/>
            <a:ext cx="356363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CE5ED-0A32-43E9-B757-A426C87FE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7" y="441511"/>
            <a:ext cx="3611239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E06F3-8C6B-4183-B6DA-9F58F264F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88" y="441511"/>
            <a:ext cx="3611239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70808-EF45-4002-A507-ED612B7A59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" b="24851"/>
          <a:stretch/>
        </p:blipFill>
        <p:spPr>
          <a:xfrm>
            <a:off x="1111255" y="4135461"/>
            <a:ext cx="2089146" cy="92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DD80FE-C668-4230-BB6F-0BCCCC0B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-2611" r="-16928" b="27462"/>
          <a:stretch/>
        </p:blipFill>
        <p:spPr>
          <a:xfrm>
            <a:off x="9411573" y="4044750"/>
            <a:ext cx="1810669" cy="925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1EBD90-BBB8-49BF-A90C-72DEDA0FD9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7"/>
          <a:stretch/>
        </p:blipFill>
        <p:spPr>
          <a:xfrm>
            <a:off x="5120553" y="4135461"/>
            <a:ext cx="1853345" cy="834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B0335B-196B-4836-AA1C-96DD15E0E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7" y="4941888"/>
            <a:ext cx="10748180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2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26</Words>
  <Application>Microsoft Office PowerPoint</Application>
  <PresentationFormat>Widescreen</PresentationFormat>
  <Paragraphs>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Sudipto paul</cp:lastModifiedBy>
  <cp:revision>560</cp:revision>
  <dcterms:created xsi:type="dcterms:W3CDTF">2017-03-05T05:24:34Z</dcterms:created>
  <dcterms:modified xsi:type="dcterms:W3CDTF">2021-05-04T16:56:26Z</dcterms:modified>
</cp:coreProperties>
</file>