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583" r:id="rId2"/>
    <p:sldId id="414" r:id="rId3"/>
    <p:sldId id="258" r:id="rId4"/>
    <p:sldId id="259" r:id="rId5"/>
    <p:sldId id="290" r:id="rId6"/>
    <p:sldId id="291" r:id="rId7"/>
    <p:sldId id="404" r:id="rId8"/>
    <p:sldId id="276" r:id="rId9"/>
    <p:sldId id="268" r:id="rId10"/>
    <p:sldId id="436" r:id="rId11"/>
    <p:sldId id="438" r:id="rId12"/>
    <p:sldId id="270" r:id="rId13"/>
    <p:sldId id="271" r:id="rId14"/>
    <p:sldId id="262" r:id="rId15"/>
    <p:sldId id="445" r:id="rId16"/>
    <p:sldId id="584" r:id="rId17"/>
    <p:sldId id="279" r:id="rId18"/>
    <p:sldId id="280" r:id="rId19"/>
    <p:sldId id="409" r:id="rId20"/>
    <p:sldId id="412" r:id="rId21"/>
    <p:sldId id="267" r:id="rId22"/>
    <p:sldId id="444" r:id="rId23"/>
    <p:sldId id="431" r:id="rId24"/>
    <p:sldId id="4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DDB"/>
    <a:srgbClr val="46DE58"/>
    <a:srgbClr val="E440D0"/>
    <a:srgbClr val="35CB52"/>
    <a:srgbClr val="DB81CA"/>
    <a:srgbClr val="C2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EAB53-3545-4D1A-A168-FCC0DE21912F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ADB83-155A-4AB4-A3F5-0532F4DD2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8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2ADC-84A7-4F7E-B055-C8271E0D5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F869-6D17-4D8A-9483-DF2A6373A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F8379-05D2-474B-8AAD-BD6934A3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DAAA7-B3A0-4CAE-B7ED-AFCCDC53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6F339-C3B0-4ED9-8EAA-2111222D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70351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178B-FD41-4FD3-B9A8-4F23B885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43E23-8F07-4E9B-9C6F-25CC4F25D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256BC-DDC6-41E3-8BE2-9BF8A618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90D82-6D4D-4FC0-BB54-63C5267F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D97D-9292-406D-8662-75D932BB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28176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A1369-FB60-4E5B-92EB-BF209E59F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F36FB-07C4-4DCD-B570-A799992FB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AB77F-52DD-4745-B15A-D3E72A85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E0500-A9B7-4094-AFF3-94D76FB3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D5E7E-47DA-44AF-A1B1-30E0EB1D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1406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888430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EF35-5EA1-4540-BBF8-275FE5E4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D6B62-6C7A-4190-B0E6-49B699D7B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9BE64-B1D3-42AE-9D94-C86BD87E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D7295-CC3A-4E67-A171-CB9B684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6E9E-BA60-4B71-A0E0-1FA9FEF5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76015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D0B5-8B53-41A6-B17D-212BB80C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B55F9-52ED-4D5F-AD94-11E132022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F117C-7FAC-4C6E-BC78-828562AE2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F4D88-1D54-4ABC-B3BF-D3FD6DDD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DA94F-66FC-47AC-A6A4-CA2FBFA2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0619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49DF-F664-4436-A2FC-C628461A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34441-EBB2-40DA-847C-5B38EB0FC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5C89F-69D2-4259-9816-2C55AC48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F705F-D188-4DFC-9F72-3226C5BD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0C041-62CE-4558-A47E-EC5B835F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AE81D-2780-4BAC-8BC5-3FAF8330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66571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C381-19D3-4BC4-A794-EC62E27D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22474-FE93-45DC-AADB-A9F3CE604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E9616-1B2A-43BB-9BB4-0FABF7293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38ED6-4325-437A-B882-6FB8ABE5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28EDA-FD83-4AD4-9FFF-2D0F2834E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5240A2-C266-4728-8BAF-55B2BAEC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1DC95-4F12-4751-96FA-577AEC70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DFB42-3888-4DF3-A598-B6796FF4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1076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DEBB-5D37-4389-AEE6-C1463AF3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DC755-171E-4D79-AE51-3CEFE707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0C5EC-9670-4AB7-BA50-53726502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9FFB0-DFE9-4907-81EA-BCA83275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39314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08871-A6DB-4256-9A2F-851C349D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69ABD-A4A4-420F-989D-283DB6E7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7007C-32E3-4B08-9E29-634D6ADA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43139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79F3-59C0-4D90-AD0F-EB1C2BEA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301D-5A35-40D5-9C49-6140A08D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3625B-F7C0-4CE3-84E1-16AA8865E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157EF-CB52-40D1-BE3A-FB0F6A8C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40ED8-EC31-42EF-8EA6-D6F5662D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1B36D-6C08-4C13-867C-DB39C3F5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12431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1634-C018-452D-AA21-A62350AC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38CEC-66CD-456A-BF7D-3351D7CED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CFD22-5085-400E-88BD-2B51FB02D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61B1A-16B0-487A-AF8D-ED175467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B87AE-06EC-4897-8867-1EBD57A9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38AFF-49AA-46A4-89FB-5263DE1B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13637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CF425-69A1-4FC5-832D-7B81D7CD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BD74A-FD77-4414-B4D5-2B6940150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47557-78CE-498E-8963-F09508FEB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03A7B-4591-4DE8-B7A9-0D94881B05C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A478D-2624-4705-94F2-7D290F31F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1285E-FA1F-4435-A37B-E98A7496B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7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7" Type="http://schemas.openxmlformats.org/officeDocument/2006/relationships/image" Target="../media/image21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fif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EE008C-FB4F-45BF-8F4F-402DC9412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5507" r="3805" b="6087"/>
          <a:stretch/>
        </p:blipFill>
        <p:spPr>
          <a:xfrm>
            <a:off x="357809" y="377686"/>
            <a:ext cx="11370365" cy="606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47469B-ADC7-450A-B28A-424CE2C38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" y="3437023"/>
            <a:ext cx="12192000" cy="3446646"/>
          </a:xfrm>
          <a:prstGeom prst="rect">
            <a:avLst/>
          </a:prstGeom>
        </p:spPr>
      </p:pic>
      <p:pic>
        <p:nvPicPr>
          <p:cNvPr id="4" name="Picture 3" descr="F:\New folder (2)\Animated gif\img8.gif">
            <a:extLst>
              <a:ext uri="{FF2B5EF4-FFF2-40B4-BE49-F238E27FC236}">
                <a16:creationId xmlns:a16="http://schemas.microsoft.com/office/drawing/2014/main" id="{09A1F781-BC10-4757-8C98-9AE4C170D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3" y="5331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>
            <a:extLst>
              <a:ext uri="{FF2B5EF4-FFF2-40B4-BE49-F238E27FC236}">
                <a16:creationId xmlns:a16="http://schemas.microsoft.com/office/drawing/2014/main" id="{55BB62B0-F5FE-4D8A-8096-6E775FD23A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57" y="181335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id="{77563A65-419A-4503-92EC-0782B09868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7" y="9903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2177AD88-7AFB-4578-BD69-411F567D6F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57EB2-E6B7-4C17-93E6-FCA4BD7A0A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794"/>
          <a:stretch/>
        </p:blipFill>
        <p:spPr>
          <a:xfrm>
            <a:off x="-114009" y="4429625"/>
            <a:ext cx="12207240" cy="285241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13F7C9-65A3-49F5-9D95-DA78BA63E475}"/>
              </a:ext>
            </a:extLst>
          </p:cNvPr>
          <p:cNvGrpSpPr/>
          <p:nvPr/>
        </p:nvGrpSpPr>
        <p:grpSpPr>
          <a:xfrm>
            <a:off x="-13972765" y="953287"/>
            <a:ext cx="12815080" cy="4271091"/>
            <a:chOff x="-12498080" y="681841"/>
            <a:chExt cx="12815080" cy="42710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4FC0F2-60D0-4D41-8F98-7A6151931A56}"/>
                </a:ext>
              </a:extLst>
            </p:cNvPr>
            <p:cNvSpPr txBox="1"/>
            <p:nvPr/>
          </p:nvSpPr>
          <p:spPr>
            <a:xfrm>
              <a:off x="-9753273" y="794932"/>
              <a:ext cx="8274762" cy="15696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reflection blurRad="6350" stA="52000" endA="300" endPos="35000" dir="5400000" sy="-100000" algn="bl" rotWithShape="0"/>
              <a:softEdge rad="12700"/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9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A7357-7B44-40FE-B84E-94131E1BF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57664" y="681841"/>
              <a:ext cx="4274664" cy="32039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8E5577-E960-4D0D-84B4-C49CC1A9F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498080" y="1704603"/>
              <a:ext cx="3599498" cy="3248329"/>
            </a:xfrm>
            <a:prstGeom prst="rect">
              <a:avLst/>
            </a:prstGeom>
          </p:spPr>
        </p:pic>
      </p:grpSp>
      <p:pic>
        <p:nvPicPr>
          <p:cNvPr id="13" name="Picture 3" descr="F:\New folder (2)\Animated gif\img8.gif">
            <a:extLst>
              <a:ext uri="{FF2B5EF4-FFF2-40B4-BE49-F238E27FC236}">
                <a16:creationId xmlns:a16="http://schemas.microsoft.com/office/drawing/2014/main" id="{7AFEC7FE-4C76-487F-B248-75A7C549E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3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>
            <a:extLst>
              <a:ext uri="{FF2B5EF4-FFF2-40B4-BE49-F238E27FC236}">
                <a16:creationId xmlns:a16="http://schemas.microsoft.com/office/drawing/2014/main" id="{BD9337A6-BFE7-4CDB-A77C-F9945BD132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9" y="54047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>
            <a:extLst>
              <a:ext uri="{FF2B5EF4-FFF2-40B4-BE49-F238E27FC236}">
                <a16:creationId xmlns:a16="http://schemas.microsoft.com/office/drawing/2014/main" id="{41293440-9AA4-482C-8903-A412D2D78C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6" y="4317933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>
            <a:extLst>
              <a:ext uri="{FF2B5EF4-FFF2-40B4-BE49-F238E27FC236}">
                <a16:creationId xmlns:a16="http://schemas.microsoft.com/office/drawing/2014/main" id="{D352D9BE-D979-4880-A174-BA630DDD48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1" y="226982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>
            <a:extLst>
              <a:ext uri="{FF2B5EF4-FFF2-40B4-BE49-F238E27FC236}">
                <a16:creationId xmlns:a16="http://schemas.microsoft.com/office/drawing/2014/main" id="{8904F599-D67A-47A6-83AF-CADA3842D9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99" y="445854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>
            <a:extLst>
              <a:ext uri="{FF2B5EF4-FFF2-40B4-BE49-F238E27FC236}">
                <a16:creationId xmlns:a16="http://schemas.microsoft.com/office/drawing/2014/main" id="{84029802-45FE-4994-97B5-F20A84B5DA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02" y="292327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ame 18">
            <a:extLst>
              <a:ext uri="{FF2B5EF4-FFF2-40B4-BE49-F238E27FC236}">
                <a16:creationId xmlns:a16="http://schemas.microsoft.com/office/drawing/2014/main" id="{8F828BB2-7C2C-485A-A407-5CB1997AD403}"/>
              </a:ext>
            </a:extLst>
          </p:cNvPr>
          <p:cNvSpPr/>
          <p:nvPr/>
        </p:nvSpPr>
        <p:spPr>
          <a:xfrm>
            <a:off x="-15239" y="-30521"/>
            <a:ext cx="12207240" cy="6914190"/>
          </a:xfrm>
          <a:prstGeom prst="frame">
            <a:avLst>
              <a:gd name="adj1" fmla="val 1894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AE503DE-378D-41F5-A505-3F5AB38AC2AA}"/>
              </a:ext>
            </a:extLst>
          </p:cNvPr>
          <p:cNvSpPr/>
          <p:nvPr/>
        </p:nvSpPr>
        <p:spPr>
          <a:xfrm>
            <a:off x="98769" y="114299"/>
            <a:ext cx="11967275" cy="6649571"/>
          </a:xfrm>
          <a:prstGeom prst="frame">
            <a:avLst>
              <a:gd name="adj1" fmla="val 2181"/>
            </a:avLst>
          </a:prstGeom>
          <a:solidFill>
            <a:srgbClr val="FF33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5B643003-7321-4D17-A9A3-3F6444A0A2EA}"/>
              </a:ext>
            </a:extLst>
          </p:cNvPr>
          <p:cNvSpPr/>
          <p:nvPr/>
        </p:nvSpPr>
        <p:spPr>
          <a:xfrm>
            <a:off x="227735" y="228600"/>
            <a:ext cx="11694968" cy="6400800"/>
          </a:xfrm>
          <a:prstGeom prst="frame">
            <a:avLst>
              <a:gd name="adj1" fmla="val 2275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885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1.12734 0.05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67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D6236-3D79-4E56-8659-B30F796E3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81" t="35335" r="17976" b="11940"/>
          <a:stretch/>
        </p:blipFill>
        <p:spPr>
          <a:xfrm>
            <a:off x="1306287" y="419606"/>
            <a:ext cx="9695543" cy="407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8C3DEE-E1C6-4D25-A0E0-4338D2A28CAE}"/>
              </a:ext>
            </a:extLst>
          </p:cNvPr>
          <p:cNvSpPr txBox="1"/>
          <p:nvPr/>
        </p:nvSpPr>
        <p:spPr>
          <a:xfrm>
            <a:off x="674558" y="4499402"/>
            <a:ext cx="11327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জানিয়েছিল,আজকাল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না।প্রিয়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ভাগিনাকে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অনেকদিন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দেখেনি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মামা।তাই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5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D6236-3D79-4E56-8659-B30F796E3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00" t="36869" r="34463" b="13278"/>
          <a:stretch/>
        </p:blipFill>
        <p:spPr>
          <a:xfrm>
            <a:off x="1285876" y="523649"/>
            <a:ext cx="9679780" cy="484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A606E0-B167-48AC-BE48-537DFFE1DDB7}"/>
              </a:ext>
            </a:extLst>
          </p:cNvPr>
          <p:cNvSpPr txBox="1"/>
          <p:nvPr/>
        </p:nvSpPr>
        <p:spPr>
          <a:xfrm>
            <a:off x="1343028" y="5150060"/>
            <a:ext cx="962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করছিল।মামার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ঘরে।ঘরে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ঢুকেই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সুগন্ধটা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41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431483"/>
            <a:ext cx="10044332" cy="467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10307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বিরিয়ানি।বিরিয়ানি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91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" r="-151"/>
          <a:stretch/>
        </p:blipFill>
        <p:spPr>
          <a:xfrm>
            <a:off x="1345406" y="466209"/>
            <a:ext cx="9501188" cy="4479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99918" y="5068352"/>
            <a:ext cx="9096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সইছে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তার।প্যাকেট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অন্তু হাত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খেতে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640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669" y="624244"/>
            <a:ext cx="690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৪৮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893019"/>
            <a:ext cx="10911840" cy="39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9" y="1322973"/>
            <a:ext cx="11116880" cy="5043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5AB8E7-1948-4911-8670-1A69A49DBE24}"/>
              </a:ext>
            </a:extLst>
          </p:cNvPr>
          <p:cNvSpPr txBox="1"/>
          <p:nvPr/>
        </p:nvSpPr>
        <p:spPr>
          <a:xfrm>
            <a:off x="-1" y="49197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9" y="1322973"/>
            <a:ext cx="11116880" cy="5043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5AB8E7-1948-4911-8670-1A69A49DBE24}"/>
              </a:ext>
            </a:extLst>
          </p:cNvPr>
          <p:cNvSpPr txBox="1"/>
          <p:nvPr/>
        </p:nvSpPr>
        <p:spPr>
          <a:xfrm>
            <a:off x="-1" y="49197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7828" y="2278376"/>
            <a:ext cx="163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2174" y="3044726"/>
            <a:ext cx="158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8117" y="3954627"/>
            <a:ext cx="433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সুস্বাদু খাবার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8166" y="4625877"/>
            <a:ext cx="3947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থাবায় থাবায় খাওয়া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EE93C-85E8-492E-89CA-98195C9DE17E}"/>
              </a:ext>
            </a:extLst>
          </p:cNvPr>
          <p:cNvSpPr txBox="1"/>
          <p:nvPr/>
        </p:nvSpPr>
        <p:spPr>
          <a:xfrm>
            <a:off x="2836380" y="2419677"/>
            <a:ext cx="1341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B1CD074-3846-44CC-9818-081B36A823BB}"/>
              </a:ext>
            </a:extLst>
          </p:cNvPr>
          <p:cNvSpPr/>
          <p:nvPr/>
        </p:nvSpPr>
        <p:spPr>
          <a:xfrm>
            <a:off x="5206034" y="2506697"/>
            <a:ext cx="889966" cy="346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8D422-5CCA-424C-A2EA-4C512905C397}"/>
              </a:ext>
            </a:extLst>
          </p:cNvPr>
          <p:cNvSpPr txBox="1"/>
          <p:nvPr/>
        </p:nvSpPr>
        <p:spPr>
          <a:xfrm>
            <a:off x="2885251" y="3101756"/>
            <a:ext cx="1012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0DD0EAE-9E9D-46C4-A18D-ACE5E22ABF67}"/>
              </a:ext>
            </a:extLst>
          </p:cNvPr>
          <p:cNvSpPr/>
          <p:nvPr/>
        </p:nvSpPr>
        <p:spPr>
          <a:xfrm>
            <a:off x="5236615" y="4779172"/>
            <a:ext cx="889966" cy="346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1C4E2E0-A7B3-4D4B-A3FB-606F0AB0DF34}"/>
              </a:ext>
            </a:extLst>
          </p:cNvPr>
          <p:cNvSpPr/>
          <p:nvPr/>
        </p:nvSpPr>
        <p:spPr>
          <a:xfrm>
            <a:off x="5236615" y="3237560"/>
            <a:ext cx="889966" cy="346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7402F1C-D74C-4056-B168-FEB7B4A47E80}"/>
              </a:ext>
            </a:extLst>
          </p:cNvPr>
          <p:cNvSpPr/>
          <p:nvPr/>
        </p:nvSpPr>
        <p:spPr>
          <a:xfrm>
            <a:off x="5280612" y="4079790"/>
            <a:ext cx="889966" cy="346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57060-E429-4B71-8CA2-BF2999BC3041}"/>
              </a:ext>
            </a:extLst>
          </p:cNvPr>
          <p:cNvSpPr txBox="1"/>
          <p:nvPr/>
        </p:nvSpPr>
        <p:spPr>
          <a:xfrm>
            <a:off x="2841271" y="3860368"/>
            <a:ext cx="1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বিরিয়ানি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8EE836-9E41-42BD-8980-92990DA9317E}"/>
              </a:ext>
            </a:extLst>
          </p:cNvPr>
          <p:cNvSpPr txBox="1"/>
          <p:nvPr/>
        </p:nvSpPr>
        <p:spPr>
          <a:xfrm>
            <a:off x="2836380" y="4625877"/>
            <a:ext cx="265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E1F3C2-5424-4BD5-A97C-200239947B13}"/>
              </a:ext>
            </a:extLst>
          </p:cNvPr>
          <p:cNvSpPr txBox="1"/>
          <p:nvPr/>
        </p:nvSpPr>
        <p:spPr>
          <a:xfrm>
            <a:off x="2487860" y="1130072"/>
            <a:ext cx="7659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7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2" y="4709773"/>
            <a:ext cx="1695238" cy="6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8" y="3663502"/>
            <a:ext cx="1704762" cy="6380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5" y="2648620"/>
            <a:ext cx="1676190" cy="619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982002" y="558709"/>
            <a:ext cx="8049845" cy="156966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বিভাজন করে নতুন শব্দ ও বাক্য  গঠন করি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7823" y="2575814"/>
            <a:ext cx="2356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ন্ত – ন + 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8771" y="3672285"/>
            <a:ext cx="252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ঞ্চ – ঞ + চ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8771" y="4755185"/>
            <a:ext cx="215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ন্ধ – ন + ধ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0616" y="2575813"/>
            <a:ext cx="1486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 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8883" y="3743969"/>
            <a:ext cx="217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0410" y="4828252"/>
            <a:ext cx="116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2137" y="2525884"/>
            <a:ext cx="546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14934" y="3757827"/>
            <a:ext cx="565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ঞ্চলে বাস করি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2841" y="4921440"/>
            <a:ext cx="495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C1F7FB4-870B-4C05-A1F5-5042FE0A7D5D}"/>
              </a:ext>
            </a:extLst>
          </p:cNvPr>
          <p:cNvSpPr/>
          <p:nvPr/>
        </p:nvSpPr>
        <p:spPr>
          <a:xfrm>
            <a:off x="2595387" y="2601777"/>
            <a:ext cx="703384" cy="5149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82B9DF2-6B6C-4C46-8C72-586A4F14F1BF}"/>
              </a:ext>
            </a:extLst>
          </p:cNvPr>
          <p:cNvSpPr/>
          <p:nvPr/>
        </p:nvSpPr>
        <p:spPr>
          <a:xfrm>
            <a:off x="5340709" y="4828252"/>
            <a:ext cx="703384" cy="4346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2F7EB2B-B24F-436F-9F4F-AC212DCEB23A}"/>
              </a:ext>
            </a:extLst>
          </p:cNvPr>
          <p:cNvSpPr/>
          <p:nvPr/>
        </p:nvSpPr>
        <p:spPr>
          <a:xfrm>
            <a:off x="5303264" y="3756908"/>
            <a:ext cx="703384" cy="5149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D6F3D1B-71DB-45B6-8E72-83E807892048}"/>
              </a:ext>
            </a:extLst>
          </p:cNvPr>
          <p:cNvSpPr/>
          <p:nvPr/>
        </p:nvSpPr>
        <p:spPr>
          <a:xfrm>
            <a:off x="5303541" y="2586119"/>
            <a:ext cx="703384" cy="5149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91327A7-B5BA-4B1E-A215-DD0E90DA4BEF}"/>
              </a:ext>
            </a:extLst>
          </p:cNvPr>
          <p:cNvSpPr/>
          <p:nvPr/>
        </p:nvSpPr>
        <p:spPr>
          <a:xfrm>
            <a:off x="2489667" y="4729632"/>
            <a:ext cx="703384" cy="5149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DC73F27-7D55-4485-8487-A9DB71E26EFB}"/>
              </a:ext>
            </a:extLst>
          </p:cNvPr>
          <p:cNvSpPr/>
          <p:nvPr/>
        </p:nvSpPr>
        <p:spPr>
          <a:xfrm>
            <a:off x="2489667" y="3697412"/>
            <a:ext cx="703384" cy="5149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9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1" grpId="0"/>
      <p:bldP spid="12" grpId="0"/>
      <p:bldP spid="16" grpId="0"/>
      <p:bldP spid="17" grpId="0"/>
      <p:bldP spid="18" grpId="0"/>
      <p:bldP spid="20" grpId="0"/>
      <p:bldP spid="21" grpId="0"/>
      <p:bldP spid="22" grpId="0"/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A73FD2E-0A05-4B8D-8097-18ADC5C4C2C6}"/>
              </a:ext>
            </a:extLst>
          </p:cNvPr>
          <p:cNvSpPr txBox="1"/>
          <p:nvPr/>
        </p:nvSpPr>
        <p:spPr>
          <a:xfrm>
            <a:off x="1867243" y="1421902"/>
            <a:ext cx="606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লিখঃ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044D-5392-4A5D-8D79-D7C3EA0E4E82}"/>
              </a:ext>
            </a:extLst>
          </p:cNvPr>
          <p:cNvSpPr txBox="1"/>
          <p:nvPr/>
        </p:nvSpPr>
        <p:spPr>
          <a:xfrm>
            <a:off x="1867243" y="2125226"/>
            <a:ext cx="696762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অন্তুর পছন্দের খাবার কি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64309-8456-4446-B1DA-DCC8B279AC2B}"/>
              </a:ext>
            </a:extLst>
          </p:cNvPr>
          <p:cNvSpPr txBox="1"/>
          <p:nvPr/>
        </p:nvSpPr>
        <p:spPr>
          <a:xfrm>
            <a:off x="1815973" y="2785333"/>
            <a:ext cx="225802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পোলাও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44B2B-14ED-4ECA-B1D4-1AF5CD130A69}"/>
              </a:ext>
            </a:extLst>
          </p:cNvPr>
          <p:cNvSpPr txBox="1"/>
          <p:nvPr/>
        </p:nvSpPr>
        <p:spPr>
          <a:xfrm>
            <a:off x="4911354" y="2764316"/>
            <a:ext cx="225802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বিরিয়ানী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79F1CC-9392-41BE-ACFB-443A9C49321F}"/>
              </a:ext>
            </a:extLst>
          </p:cNvPr>
          <p:cNvSpPr txBox="1"/>
          <p:nvPr/>
        </p:nvSpPr>
        <p:spPr>
          <a:xfrm>
            <a:off x="1815973" y="3538495"/>
            <a:ext cx="225802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A428C-8D2A-490F-9C05-6B1DE95D6A5F}"/>
              </a:ext>
            </a:extLst>
          </p:cNvPr>
          <p:cNvSpPr txBox="1"/>
          <p:nvPr/>
        </p:nvSpPr>
        <p:spPr>
          <a:xfrm>
            <a:off x="4912698" y="3538497"/>
            <a:ext cx="225802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A1DF6A-3002-439B-87FD-13B8C119ED48}"/>
              </a:ext>
            </a:extLst>
          </p:cNvPr>
          <p:cNvSpPr txBox="1"/>
          <p:nvPr/>
        </p:nvSpPr>
        <p:spPr>
          <a:xfrm>
            <a:off x="1815973" y="4183646"/>
            <a:ext cx="928068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মামা,অন্তুর হাত থেকে বিরিয়ানীর প্যাকেট কেড়ে নিলেন কেন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74FEB-A9FA-4671-A4FB-C456D2D1FA36}"/>
              </a:ext>
            </a:extLst>
          </p:cNvPr>
          <p:cNvSpPr txBox="1"/>
          <p:nvPr/>
        </p:nvSpPr>
        <p:spPr>
          <a:xfrm>
            <a:off x="1815973" y="4849814"/>
            <a:ext cx="322802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 মাছি ছিল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4FB80B-DCA9-43F3-BC2F-15CB8AED2913}"/>
              </a:ext>
            </a:extLst>
          </p:cNvPr>
          <p:cNvSpPr txBox="1"/>
          <p:nvPr/>
        </p:nvSpPr>
        <p:spPr>
          <a:xfrm>
            <a:off x="5043995" y="4888497"/>
            <a:ext cx="333646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মিলে খাবে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ADBE3B-4E5C-461F-BDA8-1481058970C4}"/>
              </a:ext>
            </a:extLst>
          </p:cNvPr>
          <p:cNvSpPr txBox="1"/>
          <p:nvPr/>
        </p:nvSpPr>
        <p:spPr>
          <a:xfrm>
            <a:off x="1773811" y="5581959"/>
            <a:ext cx="331234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 নোংরা ছিল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7EE3EF-74B5-4AD1-A45D-D7815030F36E}"/>
              </a:ext>
            </a:extLst>
          </p:cNvPr>
          <p:cNvSpPr txBox="1"/>
          <p:nvPr/>
        </p:nvSpPr>
        <p:spPr>
          <a:xfrm>
            <a:off x="5043997" y="5602980"/>
            <a:ext cx="375849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না ধুয়ে খাচ্ছিল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05A9A9-00F6-4D1E-81A9-FEE3176FAC39}"/>
              </a:ext>
            </a:extLst>
          </p:cNvPr>
          <p:cNvSpPr/>
          <p:nvPr/>
        </p:nvSpPr>
        <p:spPr>
          <a:xfrm>
            <a:off x="4807004" y="2498143"/>
            <a:ext cx="642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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372F2F-8528-4C18-9337-2D3D4EEEF0B2}"/>
              </a:ext>
            </a:extLst>
          </p:cNvPr>
          <p:cNvSpPr/>
          <p:nvPr/>
        </p:nvSpPr>
        <p:spPr>
          <a:xfrm>
            <a:off x="5006400" y="5217388"/>
            <a:ext cx="689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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7DDC3-9A6C-45DE-ABE5-154D57C58A82}"/>
              </a:ext>
            </a:extLst>
          </p:cNvPr>
          <p:cNvSpPr txBox="1"/>
          <p:nvPr/>
        </p:nvSpPr>
        <p:spPr>
          <a:xfrm>
            <a:off x="4514850" y="402653"/>
            <a:ext cx="316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5" grpId="0"/>
      <p:bldP spid="2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4061242" y="931563"/>
            <a:ext cx="4038600" cy="830997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4800" b="1" u="sng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u="sng" dirty="0">
              <a:ln w="762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4353344" y="1671174"/>
            <a:ext cx="8109677" cy="3941528"/>
          </a:xfrm>
          <a:prstGeom prst="rect">
            <a:avLst/>
          </a:prstGeom>
          <a:noFill/>
          <a:ln w="762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 গোবরা সরকারি প্রাথমিক বিদ্যালয়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olu UL"/>
              <a:cs typeface="NikoshBAN" pitchFamily="2" charset="0"/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E-mail : manju050986@       gmail.com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olu UL"/>
              <a:cs typeface="NikoshBAN" pitchFamily="2" charset="0"/>
            </a:endParaRPr>
          </a:p>
          <a:p>
            <a:endParaRPr lang="en-US" sz="1013" dirty="0">
              <a:latin typeface="Nirmolu U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2E9F0B-40D6-4DA5-ACFF-CC542AA4C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92" y="1757959"/>
            <a:ext cx="3200400" cy="3667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6ECEA7-8B7D-451D-9258-609BE71C8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3171071" y="3168831"/>
            <a:ext cx="3587810" cy="766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0D421-45A1-4FCD-9BBD-1D1D9D28E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660609" y="3129036"/>
            <a:ext cx="3667405" cy="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689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5C09EF4-B489-4DBC-9619-1285D949C235}"/>
              </a:ext>
            </a:extLst>
          </p:cNvPr>
          <p:cNvSpPr txBox="1"/>
          <p:nvPr/>
        </p:nvSpPr>
        <p:spPr>
          <a:xfrm>
            <a:off x="1714141" y="2856196"/>
            <a:ext cx="180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হাসিখুশি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1A1E9-3183-4490-951E-137F515B9364}"/>
              </a:ext>
            </a:extLst>
          </p:cNvPr>
          <p:cNvSpPr txBox="1"/>
          <p:nvPr/>
        </p:nvSpPr>
        <p:spPr>
          <a:xfrm>
            <a:off x="3980797" y="2856196"/>
            <a:ext cx="148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39708F-BCB2-46CE-A65C-8A60CD4EF5A9}"/>
              </a:ext>
            </a:extLst>
          </p:cNvPr>
          <p:cNvSpPr/>
          <p:nvPr/>
        </p:nvSpPr>
        <p:spPr>
          <a:xfrm>
            <a:off x="5973321" y="2856196"/>
            <a:ext cx="1481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9C37AF-B1D0-4C18-9236-943D276CF0EC}"/>
              </a:ext>
            </a:extLst>
          </p:cNvPr>
          <p:cNvSpPr/>
          <p:nvPr/>
        </p:nvSpPr>
        <p:spPr>
          <a:xfrm>
            <a:off x="7965845" y="2859663"/>
            <a:ext cx="1090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6ED04D-6A99-4259-8062-77ACB6EA4CAD}"/>
              </a:ext>
            </a:extLst>
          </p:cNvPr>
          <p:cNvSpPr txBox="1"/>
          <p:nvPr/>
        </p:nvSpPr>
        <p:spPr>
          <a:xfrm>
            <a:off x="1861212" y="3340084"/>
            <a:ext cx="9185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--------------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-------------- ছ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প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-------------- খ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ঘ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--------------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BBB1F-1B44-4985-817A-4AA02040959D}"/>
              </a:ext>
            </a:extLst>
          </p:cNvPr>
          <p:cNvSpPr txBox="1"/>
          <p:nvPr/>
        </p:nvSpPr>
        <p:spPr>
          <a:xfrm>
            <a:off x="2288268" y="1440424"/>
            <a:ext cx="78680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230A4-2107-47FA-A97C-522F51AF2323}"/>
              </a:ext>
            </a:extLst>
          </p:cNvPr>
          <p:cNvSpPr txBox="1"/>
          <p:nvPr/>
        </p:nvSpPr>
        <p:spPr>
          <a:xfrm>
            <a:off x="0" y="51709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5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338 -0.04514 L 0.00338 -0.04491 C -0.00013 -0.04861 -0.00339 -0.05278 -0.0069 -0.05532 C -0.0099 -0.05741 -0.01289 -0.05671 -0.01589 -0.05787 C -0.01719 -0.05833 -0.01836 -0.06018 -0.01966 -0.06042 C -0.03985 -0.06204 -0.05977 -0.06204 -0.07982 -0.06273 C -0.08112 -0.06366 -0.08229 -0.06505 -0.0836 -0.06551 C -0.08711 -0.06643 -0.0905 -0.06713 -0.09388 -0.06782 C -0.09688 -0.06852 -0.09987 -0.06944 -0.10287 -0.07037 C -0.10456 -0.07106 -0.10625 -0.07199 -0.10808 -0.07315 C -0.10925 -0.07361 -0.11042 -0.07523 -0.11172 -0.07546 C -0.11732 -0.07685 -0.12292 -0.07708 -0.12839 -0.07801 C -0.13229 -0.07893 -0.13607 -0.07963 -0.13998 -0.08032 C -0.17175 -0.07893 -0.20391 -0.0787 -0.23568 -0.07546 C -0.23933 -0.07523 -0.24245 -0.07199 -0.24597 -0.07037 C -0.2487 -0.06921 -0.25339 -0.06806 -0.25625 -0.06551 C -0.25977 -0.06204 -0.26107 -0.05833 -0.26394 -0.05278 C -0.26472 -0.04792 -0.26615 -0.04282 -0.26654 -0.0375 C -0.26732 -0.02546 -0.26758 -0.0162 -0.26901 -0.00486 C -0.26927 -0.00231 -0.26966 0.00046 -0.27032 0.00255 C -0.27123 0.00625 -0.27292 0.00949 -0.27409 0.01296 C -0.27891 0.02593 -0.27448 0.01528 -0.28047 0.0331 C -0.28164 0.03657 -0.28308 0.03958 -0.28438 0.04306 C -0.28477 0.0456 -0.28477 0.04884 -0.28568 0.05069 C -0.28659 0.05255 -0.28933 0.05324 -0.28933 0.0537 L -0.28933 0.05324 " pathEditMode="relative" rAng="0" ptsTypes="AAAAAAAAAAAAAAAAAAAAAAAA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2878 0.0243 L 0.02878 0.02453 C 0.03243 0.02708 0.03646 0.02916 0.03998 0.0331 C 0.04193 0.03518 0.04284 0.04004 0.04493 0.04189 C 0.04805 0.04467 0.05183 0.04375 0.05495 0.04629 C 0.05664 0.04791 0.05821 0.04953 0.0599 0.05092 C 0.0612 0.05185 0.0625 0.05208 0.06368 0.05301 C 0.06537 0.05439 0.06693 0.05648 0.06862 0.0574 C 0.07188 0.05949 0.07865 0.06203 0.07865 0.06226 C 0.09584 0.08032 0.07591 0.06041 0.08998 0.07083 C 0.09336 0.07338 0.09636 0.07754 0.09987 0.07963 C 0.11055 0.08611 0.10482 0.08356 0.11745 0.08634 C 0.12644 0.09166 0.11511 0.08518 0.12618 0.09074 C 0.12735 0.09143 0.12865 0.09236 0.12995 0.09305 C 0.13959 0.10601 0.13047 0.09629 0.14857 0.10185 C 0.15118 0.10277 0.15391 0.1037 0.15612 0.10648 L 0.16368 0.11527 L 0.16368 0.11551 L 0.16368 0.11759 " pathEditMode="relative" rAng="0" ptsTypes="AAAAAAAAAAAAAAAAA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125 0.01412 L 0.0125 0.01435 C 0.01445 0.01921 0.0168 0.02407 0.01862 0.02963 C 0.0194 0.03148 0.0194 0.03402 0.01992 0.03634 C 0.02057 0.03865 0.02175 0.04051 0.0224 0.04282 C 0.02787 0.06203 0.01784 0.03287 0.02487 0.06064 C 0.02617 0.06551 0.02826 0.06967 0.02995 0.07407 C 0.03294 0.08194 0.03477 0.08796 0.03998 0.09398 C 0.04245 0.09699 0.04531 0.09907 0.0474 0.10301 C 0.05208 0.11134 0.04948 0.10856 0.05495 0.1118 C 0.05612 0.11412 0.05729 0.11643 0.05873 0.11851 C 0.06107 0.12176 0.06615 0.12731 0.06615 0.12754 C 0.07201 0.14305 0.06432 0.12407 0.0737 0.14074 C 0.07513 0.14328 0.07617 0.14652 0.07734 0.14953 C 0.08177 0.17314 0.07865 0.15393 0.07865 0.20972 L 0.07865 0.20995 " pathEditMode="relative" rAng="0" ptsTypes="AAAAAAAAAAAAAA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677 0.02662 L 0.00677 0.02685 C 0.00339 0.03125 -0.00065 0.03588 -0.00326 0.04166 C -0.00508 0.0456 -0.0056 0.05046 -0.00651 0.05463 C -0.01016 0.07476 -0.00833 0.06666 -0.01133 0.07916 C -0.01185 0.08726 -0.01237 0.09513 -0.01315 0.10324 C -0.01328 0.10532 -0.01445 0.1074 -0.01445 0.10995 C -0.01445 0.13194 -0.01393 0.1537 -0.01315 0.17592 C -0.01237 0.19606 -0.01185 0.18796 -0.0099 0.20254 C -0.0069 0.22106 -0.00911 0.21458 -0.00482 0.23773 C -0.00169 0.25393 -0.00365 0.24351 4.16667E-7 0.26828 C 0.00065 0.27222 0.00091 0.27569 0.00169 0.27939 C 0.00286 0.28402 0.0043 0.28842 0.00495 0.29259 C 0.00898 0.31967 0.00456 0.29166 0.0082 0.31018 C 0.01276 0.33171 0.00885 0.32245 0.01497 0.33472 C 0.01602 0.34213 0.01654 0.34953 0.01823 0.35671 C 0.01888 0.35879 0.01862 0.36134 0.02018 0.36365 L 0.02018 0.35879 L 0.02018 0.35902 " pathEditMode="relative" rAng="0" ptsTypes="AAAAAAAAAAAAAAAAA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  <p:bldP spid="16" grpId="0"/>
      <p:bldP spid="16" grpId="1"/>
      <p:bldP spid="18" grpId="0"/>
      <p:bldP spid="18" grpId="1"/>
      <p:bldP spid="19" grpId="0"/>
      <p:bldP spid="2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9715" y="2493296"/>
            <a:ext cx="683493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অন্তু কেমন ছেলে ?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2844" y="4129850"/>
            <a:ext cx="1058583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মামা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অন্তুর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বিরিয়া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844" y="3054978"/>
            <a:ext cx="82254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অন্তু খুব চঞ্চল ছেলে কিন্তু পড়াশোনায় ভা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95041-A968-4537-A5E8-E3A47AFEEB4B}"/>
              </a:ext>
            </a:extLst>
          </p:cNvPr>
          <p:cNvSpPr txBox="1"/>
          <p:nvPr/>
        </p:nvSpPr>
        <p:spPr>
          <a:xfrm>
            <a:off x="1362765" y="1615104"/>
            <a:ext cx="676937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E4C7F-7396-45BA-832F-332B5F3407DC}"/>
              </a:ext>
            </a:extLst>
          </p:cNvPr>
          <p:cNvSpPr txBox="1"/>
          <p:nvPr/>
        </p:nvSpPr>
        <p:spPr>
          <a:xfrm>
            <a:off x="3612844" y="3568168"/>
            <a:ext cx="683493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মামা অন্তুর জন্য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 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25D2D-F93D-4534-87D6-84B935575DED}"/>
              </a:ext>
            </a:extLst>
          </p:cNvPr>
          <p:cNvSpPr txBox="1"/>
          <p:nvPr/>
        </p:nvSpPr>
        <p:spPr>
          <a:xfrm>
            <a:off x="3612844" y="4584697"/>
            <a:ext cx="68208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92F641-15D2-4AF0-BDB0-50674ABA3C04}"/>
              </a:ext>
            </a:extLst>
          </p:cNvPr>
          <p:cNvSpPr txBox="1"/>
          <p:nvPr/>
        </p:nvSpPr>
        <p:spPr>
          <a:xfrm>
            <a:off x="3612843" y="5146379"/>
            <a:ext cx="83944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608F25-A553-4936-B464-7C85759BBE5D}"/>
              </a:ext>
            </a:extLst>
          </p:cNvPr>
          <p:cNvSpPr txBox="1"/>
          <p:nvPr/>
        </p:nvSpPr>
        <p:spPr>
          <a:xfrm>
            <a:off x="1" y="52426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8FFC97-33C0-430D-B82C-99AF5DC499E1}"/>
              </a:ext>
            </a:extLst>
          </p:cNvPr>
          <p:cNvSpPr txBox="1"/>
          <p:nvPr/>
        </p:nvSpPr>
        <p:spPr>
          <a:xfrm>
            <a:off x="970752" y="2484847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2ABC331-9673-489F-ADAE-E2EE12838087}"/>
              </a:ext>
            </a:extLst>
          </p:cNvPr>
          <p:cNvSpPr/>
          <p:nvPr/>
        </p:nvSpPr>
        <p:spPr>
          <a:xfrm>
            <a:off x="2463248" y="2671141"/>
            <a:ext cx="9906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90584-970A-4098-AFBF-A97130E65DE6}"/>
              </a:ext>
            </a:extLst>
          </p:cNvPr>
          <p:cNvSpPr txBox="1"/>
          <p:nvPr/>
        </p:nvSpPr>
        <p:spPr>
          <a:xfrm>
            <a:off x="932652" y="3548909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DD581B3-0D8F-4A06-AA82-6A6DCB7A8381}"/>
              </a:ext>
            </a:extLst>
          </p:cNvPr>
          <p:cNvSpPr/>
          <p:nvPr/>
        </p:nvSpPr>
        <p:spPr>
          <a:xfrm>
            <a:off x="2501348" y="4806308"/>
            <a:ext cx="9906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E3F979-2D1A-4379-B0A1-EFB640EB5FC0}"/>
              </a:ext>
            </a:extLst>
          </p:cNvPr>
          <p:cNvSpPr/>
          <p:nvPr/>
        </p:nvSpPr>
        <p:spPr>
          <a:xfrm>
            <a:off x="2498050" y="3674176"/>
            <a:ext cx="9906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EE0C2A-7FD0-437F-AC56-6944A422488A}"/>
              </a:ext>
            </a:extLst>
          </p:cNvPr>
          <p:cNvSpPr txBox="1"/>
          <p:nvPr/>
        </p:nvSpPr>
        <p:spPr>
          <a:xfrm>
            <a:off x="927763" y="4592568"/>
            <a:ext cx="202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 animBg="1"/>
      <p:bldP spid="7" grpId="0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4D5892-FC6F-4021-A9DB-18CD707E5BE0}"/>
              </a:ext>
            </a:extLst>
          </p:cNvPr>
          <p:cNvSpPr txBox="1"/>
          <p:nvPr/>
        </p:nvSpPr>
        <p:spPr>
          <a:xfrm>
            <a:off x="1564099" y="3599362"/>
            <a:ext cx="108653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6AE27-E70C-4E90-B5A4-8C4FB5C8999E}"/>
              </a:ext>
            </a:extLst>
          </p:cNvPr>
          <p:cNvSpPr txBox="1"/>
          <p:nvPr/>
        </p:nvSpPr>
        <p:spPr>
          <a:xfrm>
            <a:off x="1599745" y="4120152"/>
            <a:ext cx="9551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ানি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61801-0F34-4846-9763-7E41A965308D}"/>
              </a:ext>
            </a:extLst>
          </p:cNvPr>
          <p:cNvSpPr txBox="1"/>
          <p:nvPr/>
        </p:nvSpPr>
        <p:spPr>
          <a:xfrm>
            <a:off x="1585603" y="2179428"/>
            <a:ext cx="470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47241-901B-4DD3-857B-58B58F54D83F}"/>
              </a:ext>
            </a:extLst>
          </p:cNvPr>
          <p:cNvSpPr txBox="1"/>
          <p:nvPr/>
        </p:nvSpPr>
        <p:spPr>
          <a:xfrm>
            <a:off x="1599745" y="4955857"/>
            <a:ext cx="9551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F9ED43-14BF-482E-9D5C-6A64F9B50DFF}"/>
              </a:ext>
            </a:extLst>
          </p:cNvPr>
          <p:cNvSpPr txBox="1"/>
          <p:nvPr/>
        </p:nvSpPr>
        <p:spPr>
          <a:xfrm>
            <a:off x="1682456" y="2769684"/>
            <a:ext cx="59128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555EE-2BC6-499F-8235-2378C789C0F8}"/>
              </a:ext>
            </a:extLst>
          </p:cNvPr>
          <p:cNvSpPr txBox="1"/>
          <p:nvPr/>
        </p:nvSpPr>
        <p:spPr>
          <a:xfrm>
            <a:off x="1682456" y="5559411"/>
            <a:ext cx="8827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উত্তরঃখাবলে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থাবায়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থাবায়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D3936-ADEB-4807-8985-60B4F95B5096}"/>
              </a:ext>
            </a:extLst>
          </p:cNvPr>
          <p:cNvSpPr txBox="1"/>
          <p:nvPr/>
        </p:nvSpPr>
        <p:spPr>
          <a:xfrm>
            <a:off x="0" y="34228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GB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332BD3-B94B-4F27-8305-A24A4619B80D}"/>
              </a:ext>
            </a:extLst>
          </p:cNvPr>
          <p:cNvSpPr txBox="1"/>
          <p:nvPr/>
        </p:nvSpPr>
        <p:spPr>
          <a:xfrm>
            <a:off x="2152195" y="1172618"/>
            <a:ext cx="693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285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6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6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017728-4CDF-41FD-BD7C-0372687295EA}"/>
              </a:ext>
            </a:extLst>
          </p:cNvPr>
          <p:cNvSpPr txBox="1"/>
          <p:nvPr/>
        </p:nvSpPr>
        <p:spPr>
          <a:xfrm>
            <a:off x="6319737" y="2228672"/>
            <a:ext cx="56388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ধোয়ার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৫ টি বাক্য  লিখ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asita de campo - PicMix">
            <a:extLst>
              <a:ext uri="{FF2B5EF4-FFF2-40B4-BE49-F238E27FC236}">
                <a16:creationId xmlns:a16="http://schemas.microsoft.com/office/drawing/2014/main" id="{95AC7EE5-97DC-4E1F-A94D-53DBCD4E72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5850835" cy="6122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FD7590-AE1C-4539-85B7-CBC5D1515429}"/>
              </a:ext>
            </a:extLst>
          </p:cNvPr>
          <p:cNvSpPr txBox="1"/>
          <p:nvPr/>
        </p:nvSpPr>
        <p:spPr>
          <a:xfrm>
            <a:off x="6308034" y="1677887"/>
            <a:ext cx="5426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9B3C4DE-5F39-4A98-87AC-4B992F90958C}"/>
              </a:ext>
            </a:extLst>
          </p:cNvPr>
          <p:cNvSpPr/>
          <p:nvPr/>
        </p:nvSpPr>
        <p:spPr>
          <a:xfrm>
            <a:off x="0" y="35113"/>
            <a:ext cx="12191999" cy="6822887"/>
          </a:xfrm>
          <a:prstGeom prst="frame">
            <a:avLst>
              <a:gd name="adj1" fmla="val 2449"/>
            </a:avLst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9DA60-8C19-4EF5-89EA-E21DB3C66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05" y="1284316"/>
            <a:ext cx="4876800" cy="487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517BEB-744C-4CEF-AF77-A45AC3D5B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9468">
            <a:off x="2859053" y="514040"/>
            <a:ext cx="6681905" cy="5276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44B0B-AA70-4AF3-BA16-E42D77494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3805948" y="1822300"/>
            <a:ext cx="3987414" cy="3944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C92AF6-4868-400E-A1DE-B611DB87F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56" y="1649592"/>
            <a:ext cx="6893698" cy="4268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B080FD-C5F9-49B2-A6D3-9BFE54A0E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05" y="1436716"/>
            <a:ext cx="4876800" cy="487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1A46AF-19DD-4D61-AB84-9A806FB6D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3958348" y="1974700"/>
            <a:ext cx="3987414" cy="3944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49123E-924B-413F-A16E-8C942BB77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56" y="1801992"/>
            <a:ext cx="6893698" cy="426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CCD45-02A8-4776-A58B-2AD005288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05" y="1589116"/>
            <a:ext cx="4876800" cy="487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FE8642-6A25-419D-98BF-831CF1AC8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110748" y="2127100"/>
            <a:ext cx="3987414" cy="3944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CB77D9-36DE-46F6-A7B7-D09B4A978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56" y="1954392"/>
            <a:ext cx="6893698" cy="426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E9C4A7-BB26-4F75-882A-2D1E18047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2" y="1481273"/>
            <a:ext cx="4876800" cy="4876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82602E-AC03-490F-98E5-1D5D56ED7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3895615" y="2019257"/>
            <a:ext cx="3987414" cy="39446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5541F7-4115-49F8-916F-9FD27BB28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23" y="1846549"/>
            <a:ext cx="6893698" cy="42681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E3DBD2-820B-4433-8119-90517345E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82" y="1436716"/>
            <a:ext cx="4876800" cy="4876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F5E546-5FF9-4569-AE42-6251784EC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3860825" y="1974700"/>
            <a:ext cx="3987414" cy="39446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264015-7BAF-445C-8519-D6509FFB0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33" y="1801992"/>
            <a:ext cx="6893698" cy="42681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40F6AE-E456-4B8D-8701-5458BE133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55" y="1512916"/>
            <a:ext cx="4876800" cy="4876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D6F3417-6417-4E5F-B154-410ECC5AC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3939298" y="2050900"/>
            <a:ext cx="3987414" cy="39446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D82718-7F67-4F21-951F-F91710B9A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6" y="1878192"/>
            <a:ext cx="6893698" cy="42681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AB6CB7-CB0A-4A6F-B09D-89CA22846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05" y="1436716"/>
            <a:ext cx="4876800" cy="4876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00FC6C-D9C3-40E5-933B-0D9104F1D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72648" y="1974700"/>
            <a:ext cx="3987414" cy="39446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CBAAFC-48B8-4062-83C2-9DFBB9088F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56" y="1801992"/>
            <a:ext cx="6893698" cy="42681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BA8642-A7DB-4826-BFA6-31CAD46A3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55" y="1512916"/>
            <a:ext cx="4876800" cy="4876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E18259-6A74-4ADB-A2DF-F417C36A2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91698" y="2050900"/>
            <a:ext cx="3987414" cy="39446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D24F2C-F0A1-4957-9986-FDCCE413F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06" y="1878192"/>
            <a:ext cx="6893698" cy="42681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6B4011-399C-416F-8638-FEED457E9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05" y="1436716"/>
            <a:ext cx="4876800" cy="4876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F91D4F2-2B89-457F-BE83-20116C799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72648" y="1974700"/>
            <a:ext cx="3987414" cy="39446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EB5DC07-705E-43FA-B657-749F0E92C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56" y="1801992"/>
            <a:ext cx="6893698" cy="426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397A53C-4D4E-46D8-A7C8-7563A2A2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55" y="1474816"/>
            <a:ext cx="4876800" cy="4876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C93FB05-8722-4EB9-9F2E-F7262C4A7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3939298" y="2012800"/>
            <a:ext cx="3987414" cy="39446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0217A3-28EA-432E-BB2A-51F3F0D30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6" y="1840092"/>
            <a:ext cx="6893698" cy="42681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C8B95F4-7815-4F10-99FC-86A45D90B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05" y="1531966"/>
            <a:ext cx="4876800" cy="4876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8E5796F-3E91-4725-802A-D2CB5A5F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3958348" y="2069950"/>
            <a:ext cx="3987414" cy="394469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FE27EC0-FE64-4C56-8102-F1DBB1A14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56" y="1897242"/>
            <a:ext cx="6893698" cy="42681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5376F88-9D5C-4F37-8B4A-74C32C79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55" y="1570066"/>
            <a:ext cx="4876800" cy="48768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761A606-0F35-475A-98E6-CDA180B31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3863098" y="2108050"/>
            <a:ext cx="3987414" cy="394469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FAEAAA9-5F67-4006-9E4D-4BFAC6A49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06" y="1935342"/>
            <a:ext cx="6893698" cy="4268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9CE5CEB-CC78-4608-8840-DE3AE8E63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05" y="1455766"/>
            <a:ext cx="4876800" cy="48768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3FB61CF-2EB9-4C1E-96A1-42E612AF9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72648" y="1993750"/>
            <a:ext cx="3987414" cy="39446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92E15B9-9E12-4DC3-B3FB-D4C2AE105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56" y="1821042"/>
            <a:ext cx="6893698" cy="426816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AEBE75A-7F20-4B2F-923E-CD7D042D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55" y="1493866"/>
            <a:ext cx="4876800" cy="4876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758C47F-BFC3-44DE-AD08-7537ADBE7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53598" y="2031850"/>
            <a:ext cx="3987414" cy="39446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580B947-484C-4727-8F46-F775F0F9B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06" y="1859142"/>
            <a:ext cx="6893698" cy="42681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47836B7-E5E0-4705-AF4A-DCB3EDA71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05" y="1398616"/>
            <a:ext cx="4876800" cy="4876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F7C4646-2576-4B2C-9B7F-B2801D4AE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72648" y="1936600"/>
            <a:ext cx="3987414" cy="394469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91AC2EF-C17F-4CA2-A0F3-352937BA4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56" y="1763892"/>
            <a:ext cx="6893698" cy="42681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7A22A21-FB6C-48B8-BDAD-C6FF77CBB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05" y="1417666"/>
            <a:ext cx="4876800" cy="4876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585C88E-61C2-473F-93C0-75B520D65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148848" y="1955650"/>
            <a:ext cx="3987414" cy="394469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C9354FF-DBCC-4CF1-B2C8-C3B5F1E1F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56" y="1782942"/>
            <a:ext cx="6893698" cy="426816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9AA98CA-03F9-4920-806D-64206365E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55" y="1493866"/>
            <a:ext cx="4876800" cy="48768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23DD99D-72FB-4566-A57A-74157B8C7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53598" y="2031850"/>
            <a:ext cx="3987414" cy="394469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D129D8-E6F5-4293-A67D-52729A219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06" y="1859142"/>
            <a:ext cx="6893698" cy="42681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727649-4942-4164-9E41-15C23EDD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05" y="1398616"/>
            <a:ext cx="4876800" cy="48768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2FA0E1F-D638-49DB-B06F-02BDE7194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148848" y="1936600"/>
            <a:ext cx="3987414" cy="394469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AC7A6E1-80E9-40FA-B753-0AE431A67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56" y="1763892"/>
            <a:ext cx="6893698" cy="426816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7998741-7A96-4C96-BC0A-61D8C8053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55" y="1436716"/>
            <a:ext cx="4876800" cy="48768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4138DEC-3894-47AB-8B6D-646A8A4D2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129798" y="1974700"/>
            <a:ext cx="3987414" cy="394469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0565865-5EE6-446E-9118-19A3198D8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06" y="1801992"/>
            <a:ext cx="6893698" cy="42681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BCBD23C-17B6-4E96-B470-59A2C623E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05" y="1474816"/>
            <a:ext cx="4876800" cy="48768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FF993CF-E474-41D6-BC0B-DE498A86A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148848" y="2012800"/>
            <a:ext cx="3987414" cy="394469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15E3DE8-3C29-4E95-9D5B-799AA2728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56" y="1840092"/>
            <a:ext cx="6893698" cy="426816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95BC3D1-4327-443C-9BB8-592213FE6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05" y="1474816"/>
            <a:ext cx="4876800" cy="48768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8950A4A-BD86-4DEA-8E46-CB80824FC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110748" y="2012800"/>
            <a:ext cx="3987414" cy="394469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74CBCEC-53DA-4C1D-8503-28738BC09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56" y="1840092"/>
            <a:ext cx="6893698" cy="426816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F989D84-E3D5-469B-9EA0-87880C66E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05" y="1417666"/>
            <a:ext cx="4876800" cy="48768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6C2220D-43B3-4E77-B441-7D370DEA0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72648" y="1955650"/>
            <a:ext cx="3987414" cy="394469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C05D1F6-C113-4B95-B639-63686DFFE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56" y="1782942"/>
            <a:ext cx="6893698" cy="426816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286DE55-4FD4-4119-8696-8ACDDDB3C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05" y="1493866"/>
            <a:ext cx="4876800" cy="48768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FC21491-228B-4749-A3B4-D73D9DFD8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110748" y="2031850"/>
            <a:ext cx="3987414" cy="394469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45B2A31-635B-4EFA-86E3-E18BE52B6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56" y="1859142"/>
            <a:ext cx="6893698" cy="426816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E0B90A1-219A-4E16-A9E2-FF91CA90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55" y="1512916"/>
            <a:ext cx="4876800" cy="48768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5F98830-B684-4DB4-9428-E74A4D2D9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15498" y="2050900"/>
            <a:ext cx="3987414" cy="394469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56085DD-DE21-4595-9218-2AA64E642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06" y="1878192"/>
            <a:ext cx="6893698" cy="426816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BB7BCF6-D888-4C69-AE12-69015118D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55" y="1417666"/>
            <a:ext cx="4876800" cy="48768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311D867-770B-48E1-97EC-981D6E7CA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91698" y="1955650"/>
            <a:ext cx="3987414" cy="394469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300FF80-7A3A-45AC-9D39-4BEC9D803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06" y="1782942"/>
            <a:ext cx="6893698" cy="426816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320CCD7-2C60-4E8E-B9BB-6F0076A73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05" y="1341466"/>
            <a:ext cx="4876800" cy="48768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B095AB2-BCF0-499C-8F1B-0FC691D0E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72648" y="1879450"/>
            <a:ext cx="3987414" cy="394469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9B13A62-D6C3-4AEA-9BC3-BF5E45D66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56" y="1706742"/>
            <a:ext cx="6893698" cy="426816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E0B8891-2821-4938-8E64-975BC1D4D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05" y="1398616"/>
            <a:ext cx="4876800" cy="48768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EB3F3C3-632A-4421-B69E-D8AE54276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110748" y="1936600"/>
            <a:ext cx="3987414" cy="394469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71EAFB5-F0FC-46C7-956B-FF658A6D6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56" y="1763892"/>
            <a:ext cx="6893698" cy="426816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25DAEEE-7116-42C1-BF63-586DCAF76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05" y="1436716"/>
            <a:ext cx="4876800" cy="48768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DC5382E-3C31-400A-AAD6-BD8DA7C3C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110748" y="1974700"/>
            <a:ext cx="3987414" cy="394469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D165F96-CBE4-45B7-851C-48C816DEE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56" y="1801992"/>
            <a:ext cx="6893698" cy="426816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D0799C2-A189-467A-B5ED-FFD6A5CAC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55" y="1398616"/>
            <a:ext cx="4876800" cy="48768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496FAF3-874A-4032-AF48-2B91C3E8F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91698" y="1936600"/>
            <a:ext cx="3987414" cy="394469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4D3315B-10B3-423C-AF1A-D19913241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06" y="1763892"/>
            <a:ext cx="6893698" cy="426816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52C8334-E9D6-4F4B-87A5-C295696F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55" y="1341466"/>
            <a:ext cx="4876800" cy="48768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49AE6AC-97DF-41DA-9710-08CAC9DE4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129798" y="1879450"/>
            <a:ext cx="3987414" cy="394469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C74B3BF-63B5-4E29-BADA-CA5C792FB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06" y="1706742"/>
            <a:ext cx="6893698" cy="426816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2AA6574-C807-4DDD-BA14-0CB48A1E0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55" y="1398616"/>
            <a:ext cx="4876800" cy="48768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7606762-2A37-4E0A-8BE0-0FD8A1C2A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91698" y="1936600"/>
            <a:ext cx="3987414" cy="394469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32A56712-C78A-48D9-82E8-4F4F87728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06" y="1763892"/>
            <a:ext cx="6893698" cy="4268168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83C4FF9C-5FB5-4ADC-8425-89BC6210A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55" y="1417666"/>
            <a:ext cx="4876800" cy="48768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CAAF49B-E16D-4821-B6FA-FBCEE4180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4053598" y="1955650"/>
            <a:ext cx="3987414" cy="394469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F7FD99C7-E9B7-4592-934C-4A35A3486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06" y="1782942"/>
            <a:ext cx="6893698" cy="426816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1393DD1-9C13-4CDD-99C0-5F1419BFA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5" y="1360516"/>
            <a:ext cx="4876800" cy="48768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5CA86A2E-BCFB-4F16-80C5-E4034BB5C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3977398" y="1898500"/>
            <a:ext cx="3987414" cy="394469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06" y="1725792"/>
            <a:ext cx="6893698" cy="4268168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C2B28A3-B7BB-4AB9-9BA9-8F289DA4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55" y="1360516"/>
            <a:ext cx="4876800" cy="48768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FA923466-A340-4F47-9C12-E641226E5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3901198" y="1898500"/>
            <a:ext cx="3987414" cy="394469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0321AAF3-26C3-42A4-B35B-362B1C331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06" y="1725792"/>
            <a:ext cx="6893698" cy="426816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D38FE3A-5559-409B-A31B-252ACD8B8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05" y="1341466"/>
            <a:ext cx="4876800" cy="48768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1D2B2214-D99B-4AE0-A503-03827AC37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165">
            <a:off x="3844048" y="1879450"/>
            <a:ext cx="3987414" cy="3944692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08304B3-0C20-425B-8779-605D72522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56" y="1706742"/>
            <a:ext cx="6893698" cy="4268168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40ED793C-6E55-43F0-9EC3-798D373FF007}"/>
              </a:ext>
            </a:extLst>
          </p:cNvPr>
          <p:cNvSpPr txBox="1"/>
          <p:nvPr/>
        </p:nvSpPr>
        <p:spPr>
          <a:xfrm>
            <a:off x="2324142" y="285953"/>
            <a:ext cx="96347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সবাইকে</a:t>
            </a: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1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ধন্যবাদ</a:t>
            </a:r>
            <a:endParaRPr lang="en-GB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8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8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83841 -0.039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2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8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8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80468 -0.088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8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8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65612 -0.085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78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8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0.5931 -0.096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28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78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80468 -0.088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78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28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65612 -0.085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28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78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5931 -0.0960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780"/>
                            </p:stCondLst>
                            <p:childTnLst>
                              <p:par>
                                <p:cTn id="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28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80468 -0.0884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280"/>
                            </p:stCondLst>
                            <p:childTnLst>
                              <p:par>
                                <p:cTn id="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78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65612 -0.085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780"/>
                            </p:stCondLst>
                            <p:childTnLst>
                              <p:par>
                                <p:cTn id="1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28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5931 -0.0960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280"/>
                            </p:stCondLst>
                            <p:childTnLst>
                              <p:par>
                                <p:cTn id="1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780"/>
                            </p:stCondLst>
                            <p:childTnLst>
                              <p:par>
                                <p:cTn id="1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80469 -0.088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780"/>
                            </p:stCondLst>
                            <p:childTnLst>
                              <p:par>
                                <p:cTn id="1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28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65612 -0.08565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2280"/>
                            </p:stCondLst>
                            <p:childTnLst>
                              <p:par>
                                <p:cTn id="1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2780"/>
                            </p:stCondLst>
                            <p:childTnLst>
                              <p:par>
                                <p:cTn id="1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5931 -0.0960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4780"/>
                            </p:stCondLst>
                            <p:childTnLst>
                              <p:par>
                                <p:cTn id="1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280"/>
                            </p:stCondLst>
                            <p:childTnLst>
                              <p:par>
                                <p:cTn id="1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80469 -0.0884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7280"/>
                            </p:stCondLst>
                            <p:childTnLst>
                              <p:par>
                                <p:cTn id="1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7780"/>
                            </p:stCondLst>
                            <p:childTnLst>
                              <p:par>
                                <p:cTn id="1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65612 -0.08565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9780"/>
                            </p:stCondLst>
                            <p:childTnLst>
                              <p:par>
                                <p:cTn id="1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280"/>
                            </p:stCondLst>
                            <p:childTnLst>
                              <p:par>
                                <p:cTn id="1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5931 -0.0960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280"/>
                            </p:stCondLst>
                            <p:childTnLst>
                              <p:par>
                                <p:cTn id="1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278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80469 -0.08842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4780"/>
                            </p:stCondLst>
                            <p:childTnLst>
                              <p:par>
                                <p:cTn id="1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5280"/>
                            </p:stCondLst>
                            <p:childTnLst>
                              <p:par>
                                <p:cTn id="1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65612 -0.08565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7280"/>
                            </p:stCondLst>
                            <p:childTnLst>
                              <p:par>
                                <p:cTn id="1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7780"/>
                            </p:stCondLst>
                            <p:childTnLst>
                              <p:par>
                                <p:cTn id="2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5931 -0.09606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9780"/>
                            </p:stCondLst>
                            <p:childTnLst>
                              <p:par>
                                <p:cTn id="2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280"/>
                            </p:stCondLst>
                            <p:childTnLst>
                              <p:par>
                                <p:cTn id="2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80469 -0.08842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2280"/>
                            </p:stCondLst>
                            <p:childTnLst>
                              <p:par>
                                <p:cTn id="2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2780"/>
                            </p:stCondLst>
                            <p:childTnLst>
                              <p:par>
                                <p:cTn id="2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65612 -0.08565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4780"/>
                            </p:stCondLst>
                            <p:childTnLst>
                              <p:par>
                                <p:cTn id="2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5280"/>
                            </p:stCondLst>
                            <p:childTnLst>
                              <p:par>
                                <p:cTn id="2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5931 -0.09606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7280"/>
                            </p:stCondLst>
                            <p:childTnLst>
                              <p:par>
                                <p:cTn id="2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7780"/>
                            </p:stCondLst>
                            <p:childTnLst>
                              <p:par>
                                <p:cTn id="2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80469 -0.08842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9780"/>
                            </p:stCondLst>
                            <p:childTnLst>
                              <p:par>
                                <p:cTn id="2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0280"/>
                            </p:stCondLst>
                            <p:childTnLst>
                              <p:par>
                                <p:cTn id="2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65612 -0.08565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2280"/>
                            </p:stCondLst>
                            <p:childTnLst>
                              <p:par>
                                <p:cTn id="2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2780"/>
                            </p:stCondLst>
                            <p:childTnLst>
                              <p:par>
                                <p:cTn id="2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5931 -0.09606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4780"/>
                            </p:stCondLst>
                            <p:childTnLst>
                              <p:par>
                                <p:cTn id="2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5280"/>
                            </p:stCondLst>
                            <p:childTnLst>
                              <p:par>
                                <p:cTn id="2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80469 -0.08842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67280"/>
                            </p:stCondLst>
                            <p:childTnLst>
                              <p:par>
                                <p:cTn id="2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67780"/>
                            </p:stCondLst>
                            <p:childTnLst>
                              <p:par>
                                <p:cTn id="2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65612 -0.08565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9780"/>
                            </p:stCondLst>
                            <p:childTnLst>
                              <p:par>
                                <p:cTn id="2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70280"/>
                            </p:stCondLst>
                            <p:childTnLst>
                              <p:par>
                                <p:cTn id="2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5931 -0.09606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72280"/>
                            </p:stCondLst>
                            <p:childTnLst>
                              <p:par>
                                <p:cTn id="2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2780"/>
                            </p:stCondLst>
                            <p:childTnLst>
                              <p:par>
                                <p:cTn id="3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0.80469 -0.08843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4780"/>
                            </p:stCondLst>
                            <p:childTnLst>
                              <p:par>
                                <p:cTn id="3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75280"/>
                            </p:stCondLst>
                            <p:childTnLst>
                              <p:par>
                                <p:cTn id="3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65612 -0.08565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77280"/>
                            </p:stCondLst>
                            <p:childTnLst>
                              <p:par>
                                <p:cTn id="3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7780"/>
                            </p:stCondLst>
                            <p:childTnLst>
                              <p:par>
                                <p:cTn id="3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5931 -0.09607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79780"/>
                            </p:stCondLst>
                            <p:childTnLst>
                              <p:par>
                                <p:cTn id="3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0280"/>
                            </p:stCondLst>
                            <p:childTnLst>
                              <p:par>
                                <p:cTn id="3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80468 -0.08842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82280"/>
                            </p:stCondLst>
                            <p:childTnLst>
                              <p:par>
                                <p:cTn id="3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2780"/>
                            </p:stCondLst>
                            <p:childTnLst>
                              <p:par>
                                <p:cTn id="3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65612 -0.08565 " pathEditMode="relative" rAng="0" ptsTypes="AA">
                                      <p:cBhvr>
                                        <p:cTn id="3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84780"/>
                            </p:stCondLst>
                            <p:childTnLst>
                              <p:par>
                                <p:cTn id="3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5280"/>
                            </p:stCondLst>
                            <p:childTnLst>
                              <p:par>
                                <p:cTn id="3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5931 -0.0960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7280"/>
                            </p:stCondLst>
                            <p:childTnLst>
                              <p:par>
                                <p:cTn id="3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87780"/>
                            </p:stCondLst>
                            <p:childTnLst>
                              <p:par>
                                <p:cTn id="3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80469 -0.08843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89780"/>
                            </p:stCondLst>
                            <p:childTnLst>
                              <p:par>
                                <p:cTn id="3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90280"/>
                            </p:stCondLst>
                            <p:childTnLst>
                              <p:par>
                                <p:cTn id="3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65612 -0.08565 " pathEditMode="relative" rAng="0" ptsTypes="AA">
                                      <p:cBhvr>
                                        <p:cTn id="3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92280"/>
                            </p:stCondLst>
                            <p:childTnLst>
                              <p:par>
                                <p:cTn id="3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2780"/>
                            </p:stCondLst>
                            <p:childTnLst>
                              <p:par>
                                <p:cTn id="3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5931 -0.09607 " pathEditMode="relative" rAng="0" ptsTypes="AA">
                                      <p:cBhvr>
                                        <p:cTn id="3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94780"/>
                            </p:stCondLst>
                            <p:childTnLst>
                              <p:par>
                                <p:cTn id="3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95280"/>
                            </p:stCondLst>
                            <p:childTnLst>
                              <p:par>
                                <p:cTn id="3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80469 -0.08843 " pathEditMode="relative" rAng="0" ptsTypes="AA">
                                      <p:cBhvr>
                                        <p:cTn id="39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97280"/>
                            </p:stCondLst>
                            <p:childTnLst>
                              <p:par>
                                <p:cTn id="3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7780"/>
                            </p:stCondLst>
                            <p:childTnLst>
                              <p:par>
                                <p:cTn id="4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65612 -0.08564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99780"/>
                            </p:stCondLst>
                            <p:childTnLst>
                              <p:par>
                                <p:cTn id="4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0280"/>
                            </p:stCondLst>
                            <p:childTnLst>
                              <p:par>
                                <p:cTn id="4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5931 -0.09606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2280"/>
                            </p:stCondLst>
                            <p:childTnLst>
                              <p:par>
                                <p:cTn id="4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2780"/>
                            </p:stCondLst>
                            <p:childTnLst>
                              <p:par>
                                <p:cTn id="4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80469 -0.08843 " pathEditMode="relative" rAng="0" ptsTypes="AA">
                                      <p:cBhvr>
                                        <p:cTn id="4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04780"/>
                            </p:stCondLst>
                            <p:childTnLst>
                              <p:par>
                                <p:cTn id="4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05280"/>
                            </p:stCondLst>
                            <p:childTnLst>
                              <p:par>
                                <p:cTn id="4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65612 -0.08565 " pathEditMode="relative" rAng="0" ptsTypes="AA">
                                      <p:cBhvr>
                                        <p:cTn id="4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7280"/>
                            </p:stCondLst>
                            <p:childTnLst>
                              <p:par>
                                <p:cTn id="4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07780"/>
                            </p:stCondLst>
                            <p:childTnLst>
                              <p:par>
                                <p:cTn id="4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5931 -0.09607 " pathEditMode="relative" rAng="0" ptsTypes="AA">
                                      <p:cBhvr>
                                        <p:cTn id="4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09780"/>
                            </p:stCondLst>
                            <p:childTnLst>
                              <p:par>
                                <p:cTn id="4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10280"/>
                            </p:stCondLst>
                            <p:childTnLst>
                              <p:par>
                                <p:cTn id="4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0469 -0.08843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1228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12780"/>
                            </p:stCondLst>
                            <p:childTnLst>
                              <p:par>
                                <p:cTn id="4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65612 -0.08565 " pathEditMode="relative" rAng="0" ptsTypes="AA">
                                      <p:cBhvr>
                                        <p:cTn id="4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14780"/>
                            </p:stCondLst>
                            <p:childTnLst>
                              <p:par>
                                <p:cTn id="4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15280"/>
                            </p:stCondLst>
                            <p:childTnLst>
                              <p:par>
                                <p:cTn id="4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5931 -0.09607 " pathEditMode="relative" rAng="0" ptsTypes="AA">
                                      <p:cBhvr>
                                        <p:cTn id="47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17280"/>
                            </p:stCondLst>
                            <p:childTnLst>
                              <p:par>
                                <p:cTn id="4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17780"/>
                            </p:stCondLst>
                            <p:childTnLst>
                              <p:par>
                                <p:cTn id="4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80469 -0.08842 " pathEditMode="relative" rAng="0" ptsTypes="AA">
                                      <p:cBhvr>
                                        <p:cTn id="4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19780"/>
                            </p:stCondLst>
                            <p:childTnLst>
                              <p:par>
                                <p:cTn id="4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20280"/>
                            </p:stCondLst>
                            <p:childTnLst>
                              <p:par>
                                <p:cTn id="4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65612 -0.08565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22280"/>
                            </p:stCondLst>
                            <p:childTnLst>
                              <p:par>
                                <p:cTn id="4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22780"/>
                            </p:stCondLst>
                            <p:childTnLst>
                              <p:par>
                                <p:cTn id="5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5931 -0.09607 " pathEditMode="relative" rAng="0" ptsTypes="AA">
                                      <p:cBhvr>
                                        <p:cTn id="50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24780"/>
                            </p:stCondLst>
                            <p:childTnLst>
                              <p:par>
                                <p:cTn id="5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25280"/>
                            </p:stCondLst>
                            <p:childTnLst>
                              <p:par>
                                <p:cTn id="5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80469 -0.08843 " pathEditMode="relative" rAng="0" ptsTypes="AA">
                                      <p:cBhvr>
                                        <p:cTn id="5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27280"/>
                            </p:stCondLst>
                            <p:childTnLst>
                              <p:par>
                                <p:cTn id="5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27780"/>
                            </p:stCondLst>
                            <p:childTnLst>
                              <p:par>
                                <p:cTn id="5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65612 -0.08565 " pathEditMode="relative" rAng="0" ptsTypes="AA">
                                      <p:cBhvr>
                                        <p:cTn id="5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29780"/>
                            </p:stCondLst>
                            <p:childTnLst>
                              <p:par>
                                <p:cTn id="5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30280"/>
                            </p:stCondLst>
                            <p:childTnLst>
                              <p:par>
                                <p:cTn id="5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5931 -0.09607 " pathEditMode="relative" rAng="0" ptsTypes="AA">
                                      <p:cBhvr>
                                        <p:cTn id="5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32280"/>
                            </p:stCondLst>
                            <p:childTnLst>
                              <p:par>
                                <p:cTn id="5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32780"/>
                            </p:stCondLst>
                            <p:childTnLst>
                              <p:par>
                                <p:cTn id="5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0469 -0.08843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34780"/>
                            </p:stCondLst>
                            <p:childTnLst>
                              <p:par>
                                <p:cTn id="5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35280"/>
                            </p:stCondLst>
                            <p:childTnLst>
                              <p:par>
                                <p:cTn id="5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65612 -0.08565 " pathEditMode="relative" rAng="0" ptsTypes="AA">
                                      <p:cBhvr>
                                        <p:cTn id="5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37280"/>
                            </p:stCondLst>
                            <p:childTnLst>
                              <p:par>
                                <p:cTn id="5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37780"/>
                            </p:stCondLst>
                            <p:childTnLst>
                              <p:par>
                                <p:cTn id="5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5931 -0.09607 " pathEditMode="relative" rAng="0" ptsTypes="AA">
                                      <p:cBhvr>
                                        <p:cTn id="5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39780"/>
                            </p:stCondLst>
                            <p:childTnLst>
                              <p:par>
                                <p:cTn id="5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40280"/>
                            </p:stCondLst>
                            <p:childTnLst>
                              <p:par>
                                <p:cTn id="5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-0.80469 -0.08842 " pathEditMode="relative" rAng="0" ptsTypes="AA">
                                      <p:cBhvr>
                                        <p:cTn id="5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42280"/>
                            </p:stCondLst>
                            <p:childTnLst>
                              <p:par>
                                <p:cTn id="5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42780"/>
                            </p:stCondLst>
                            <p:childTnLst>
                              <p:par>
                                <p:cTn id="5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65612 -0.08565 " pathEditMode="relative" rAng="0" ptsTypes="AA">
                                      <p:cBhvr>
                                        <p:cTn id="58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44780"/>
                            </p:stCondLst>
                            <p:childTnLst>
                              <p:par>
                                <p:cTn id="5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45280"/>
                            </p:stCondLst>
                            <p:childTnLst>
                              <p:par>
                                <p:cTn id="5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5931 -0.09606 " pathEditMode="relative" rAng="0" ptsTypes="AA">
                                      <p:cBhvr>
                                        <p:cTn id="59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47280"/>
                            </p:stCondLst>
                            <p:childTnLst>
                              <p:par>
                                <p:cTn id="5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47780"/>
                            </p:stCondLst>
                            <p:childTnLst>
                              <p:par>
                                <p:cTn id="6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80469 -0.08843 " pathEditMode="relative" rAng="0" ptsTypes="AA">
                                      <p:cBhvr>
                                        <p:cTn id="60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49780"/>
                            </p:stCondLst>
                            <p:childTnLst>
                              <p:par>
                                <p:cTn id="6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50280"/>
                            </p:stCondLst>
                            <p:childTnLst>
                              <p:par>
                                <p:cTn id="6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65612 -0.08565 " pathEditMode="relative" rAng="0" ptsTypes="AA">
                                      <p:cBhvr>
                                        <p:cTn id="6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52280"/>
                            </p:stCondLst>
                            <p:childTnLst>
                              <p:par>
                                <p:cTn id="6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52780"/>
                            </p:stCondLst>
                            <p:childTnLst>
                              <p:par>
                                <p:cTn id="6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5931 -0.09607 " pathEditMode="relative" rAng="0" ptsTypes="AA">
                                      <p:cBhvr>
                                        <p:cTn id="6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54780"/>
                            </p:stCondLst>
                            <p:childTnLst>
                              <p:par>
                                <p:cTn id="6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55280"/>
                            </p:stCondLst>
                            <p:childTnLst>
                              <p:par>
                                <p:cTn id="6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80468 -0.08843 " pathEditMode="relative" rAng="0" ptsTypes="AA">
                                      <p:cBhvr>
                                        <p:cTn id="6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57280"/>
                            </p:stCondLst>
                            <p:childTnLst>
                              <p:par>
                                <p:cTn id="6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57780"/>
                            </p:stCondLst>
                            <p:childTnLst>
                              <p:par>
                                <p:cTn id="6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65612 -0.08565 " pathEditMode="relative" rAng="0" ptsTypes="AA">
                                      <p:cBhvr>
                                        <p:cTn id="6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59780"/>
                            </p:stCondLst>
                            <p:childTnLst>
                              <p:par>
                                <p:cTn id="6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60280"/>
                            </p:stCondLst>
                            <p:childTnLst>
                              <p:par>
                                <p:cTn id="6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0.5931 -0.09607 " pathEditMode="relative" rAng="0" ptsTypes="AA">
                                      <p:cBhvr>
                                        <p:cTn id="6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62280"/>
                            </p:stCondLst>
                            <p:childTnLst>
                              <p:par>
                                <p:cTn id="6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62780"/>
                            </p:stCondLst>
                            <p:childTnLst>
                              <p:par>
                                <p:cTn id="6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80469 -0.08842 " pathEditMode="relative" rAng="0" ptsTypes="AA">
                                      <p:cBhvr>
                                        <p:cTn id="66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64780"/>
                            </p:stCondLst>
                            <p:childTnLst>
                              <p:par>
                                <p:cTn id="6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165280"/>
                            </p:stCondLst>
                            <p:childTnLst>
                              <p:par>
                                <p:cTn id="6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65612 -0.08565 " pathEditMode="relative" rAng="0" ptsTypes="AA">
                                      <p:cBhvr>
                                        <p:cTn id="67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67280"/>
                            </p:stCondLst>
                            <p:childTnLst>
                              <p:par>
                                <p:cTn id="6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167780"/>
                            </p:stCondLst>
                            <p:childTnLst>
                              <p:par>
                                <p:cTn id="6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5931 -0.09607 " pathEditMode="relative" rAng="0" ptsTypes="AA">
                                      <p:cBhvr>
                                        <p:cTn id="68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69780"/>
                            </p:stCondLst>
                            <p:childTnLst>
                              <p:par>
                                <p:cTn id="6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70280"/>
                            </p:stCondLst>
                            <p:childTnLst>
                              <p:par>
                                <p:cTn id="6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80468 -0.08843 " pathEditMode="relative" rAng="0" ptsTypes="AA">
                                      <p:cBhvr>
                                        <p:cTn id="69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172280"/>
                            </p:stCondLst>
                            <p:childTnLst>
                              <p:par>
                                <p:cTn id="6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72780"/>
                            </p:stCondLst>
                            <p:childTnLst>
                              <p:par>
                                <p:cTn id="7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65612 -0.08565 " pathEditMode="relative" rAng="0" ptsTypes="AA">
                                      <p:cBhvr>
                                        <p:cTn id="70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74780"/>
                            </p:stCondLst>
                            <p:childTnLst>
                              <p:par>
                                <p:cTn id="7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175280"/>
                            </p:stCondLst>
                            <p:childTnLst>
                              <p:par>
                                <p:cTn id="7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5931 -0.09607 " pathEditMode="relative" rAng="0" ptsTypes="AA">
                                      <p:cBhvr>
                                        <p:cTn id="7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177280"/>
                            </p:stCondLst>
                            <p:childTnLst>
                              <p:par>
                                <p:cTn id="7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77780"/>
                            </p:stCondLst>
                            <p:childTnLst>
                              <p:par>
                                <p:cTn id="7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80469 -0.08842 " pathEditMode="relative" rAng="0" ptsTypes="AA">
                                      <p:cBhvr>
                                        <p:cTn id="7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179780"/>
                            </p:stCondLst>
                            <p:childTnLst>
                              <p:par>
                                <p:cTn id="7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180280"/>
                            </p:stCondLst>
                            <p:childTnLst>
                              <p:par>
                                <p:cTn id="7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65612 -0.08565 " pathEditMode="relative" rAng="0" ptsTypes="AA">
                                      <p:cBhvr>
                                        <p:cTn id="7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82280"/>
                            </p:stCondLst>
                            <p:childTnLst>
                              <p:par>
                                <p:cTn id="7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182780"/>
                            </p:stCondLst>
                            <p:childTnLst>
                              <p:par>
                                <p:cTn id="7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5931 -0.09606 " pathEditMode="relative" rAng="0" ptsTypes="AA">
                                      <p:cBhvr>
                                        <p:cTn id="7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184780"/>
                            </p:stCondLst>
                            <p:childTnLst>
                              <p:par>
                                <p:cTn id="7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185280"/>
                            </p:stCondLst>
                            <p:childTnLst>
                              <p:par>
                                <p:cTn id="7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80469 -0.08842 " pathEditMode="relative" rAng="0" ptsTypes="AA">
                                      <p:cBhvr>
                                        <p:cTn id="75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87280"/>
                            </p:stCondLst>
                            <p:childTnLst>
                              <p:par>
                                <p:cTn id="7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187780"/>
                            </p:stCondLst>
                            <p:childTnLst>
                              <p:par>
                                <p:cTn id="7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65612 -0.08565 " pathEditMode="relative" rAng="0" ptsTypes="AA">
                                      <p:cBhvr>
                                        <p:cTn id="76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189780"/>
                            </p:stCondLst>
                            <p:childTnLst>
                              <p:par>
                                <p:cTn id="7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190280"/>
                            </p:stCondLst>
                            <p:childTnLst>
                              <p:par>
                                <p:cTn id="7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5931 -0.09607 " pathEditMode="relative" rAng="0" ptsTypes="AA">
                                      <p:cBhvr>
                                        <p:cTn id="77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192280"/>
                            </p:stCondLst>
                            <p:childTnLst>
                              <p:par>
                                <p:cTn id="7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192780"/>
                            </p:stCondLst>
                            <p:childTnLst>
                              <p:par>
                                <p:cTn id="7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0469 -0.08842 " pathEditMode="relative" rAng="0" ptsTypes="AA">
                                      <p:cBhvr>
                                        <p:cTn id="7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194780"/>
                            </p:stCondLst>
                            <p:childTnLst>
                              <p:par>
                                <p:cTn id="7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195280"/>
                            </p:stCondLst>
                            <p:childTnLst>
                              <p:par>
                                <p:cTn id="7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65612 -0.08565 " pathEditMode="relative" rAng="0" ptsTypes="AA">
                                      <p:cBhvr>
                                        <p:cTn id="79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197280"/>
                            </p:stCondLst>
                            <p:childTnLst>
                              <p:par>
                                <p:cTn id="7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197780"/>
                            </p:stCondLst>
                            <p:childTnLst>
                              <p:par>
                                <p:cTn id="8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-0.5931 -0.09606 " pathEditMode="relative" rAng="0" ptsTypes="AA">
                                      <p:cBhvr>
                                        <p:cTn id="80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199780"/>
                            </p:stCondLst>
                            <p:childTnLst>
                              <p:par>
                                <p:cTn id="8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00280"/>
                            </p:stCondLst>
                            <p:childTnLst>
                              <p:par>
                                <p:cTn id="8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80468 -0.08843 " pathEditMode="relative" rAng="0" ptsTypes="AA">
                                      <p:cBhvr>
                                        <p:cTn id="81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02280"/>
                            </p:stCondLst>
                            <p:childTnLst>
                              <p:par>
                                <p:cTn id="8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02780"/>
                            </p:stCondLst>
                            <p:childTnLst>
                              <p:par>
                                <p:cTn id="8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65612 -0.08565 " pathEditMode="relative" rAng="0" ptsTypes="AA">
                                      <p:cBhvr>
                                        <p:cTn id="82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04780"/>
                            </p:stCondLst>
                            <p:childTnLst>
                              <p:par>
                                <p:cTn id="8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05280"/>
                            </p:stCondLst>
                            <p:childTnLst>
                              <p:par>
                                <p:cTn id="8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5931 -0.09607 " pathEditMode="relative" rAng="0" ptsTypes="AA">
                                      <p:cBhvr>
                                        <p:cTn id="83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07280"/>
                            </p:stCondLst>
                            <p:childTnLst>
                              <p:par>
                                <p:cTn id="8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07780"/>
                            </p:stCondLst>
                            <p:childTnLst>
                              <p:par>
                                <p:cTn id="8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80468 -0.08842 " pathEditMode="relative" rAng="0" ptsTypes="AA">
                                      <p:cBhvr>
                                        <p:cTn id="8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09780"/>
                            </p:stCondLst>
                            <p:childTnLst>
                              <p:par>
                                <p:cTn id="8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10280"/>
                            </p:stCondLst>
                            <p:childTnLst>
                              <p:par>
                                <p:cTn id="8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65612 -0.08565 " pathEditMode="relative" rAng="0" ptsTypes="AA">
                                      <p:cBhvr>
                                        <p:cTn id="85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12280"/>
                            </p:stCondLst>
                            <p:childTnLst>
                              <p:par>
                                <p:cTn id="8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12780"/>
                            </p:stCondLst>
                            <p:childTnLst>
                              <p:par>
                                <p:cTn id="8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5931 -0.09606 " pathEditMode="relative" rAng="0" ptsTypes="AA">
                                      <p:cBhvr>
                                        <p:cTn id="86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214780"/>
                            </p:stCondLst>
                            <p:childTnLst>
                              <p:par>
                                <p:cTn id="8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15280"/>
                            </p:stCondLst>
                            <p:childTnLst>
                              <p:par>
                                <p:cTn id="8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80469 -0.08843 " pathEditMode="relative" rAng="0" ptsTypes="AA">
                                      <p:cBhvr>
                                        <p:cTn id="87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17280"/>
                            </p:stCondLst>
                            <p:childTnLst>
                              <p:par>
                                <p:cTn id="8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17780"/>
                            </p:stCondLst>
                            <p:childTnLst>
                              <p:par>
                                <p:cTn id="8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65612 -0.08565 " pathEditMode="relative" rAng="0" ptsTypes="AA">
                                      <p:cBhvr>
                                        <p:cTn id="88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19780"/>
                            </p:stCondLst>
                            <p:childTnLst>
                              <p:par>
                                <p:cTn id="8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20280"/>
                            </p:stCondLst>
                            <p:childTnLst>
                              <p:par>
                                <p:cTn id="8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5931 -0.09607 " pathEditMode="relative" rAng="0" ptsTypes="AA">
                                      <p:cBhvr>
                                        <p:cTn id="89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222280"/>
                            </p:stCondLst>
                            <p:childTnLst>
                              <p:par>
                                <p:cTn id="8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22780"/>
                            </p:stCondLst>
                            <p:childTnLst>
                              <p:par>
                                <p:cTn id="9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80469 -0.08842 " pathEditMode="relative" rAng="0" ptsTypes="AA">
                                      <p:cBhvr>
                                        <p:cTn id="90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24780"/>
                            </p:stCondLst>
                            <p:childTnLst>
                              <p:par>
                                <p:cTn id="9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25280"/>
                            </p:stCondLst>
                            <p:childTnLst>
                              <p:par>
                                <p:cTn id="9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65612 -0.08565 " pathEditMode="relative" rAng="0" ptsTypes="AA">
                                      <p:cBhvr>
                                        <p:cTn id="91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27280"/>
                            </p:stCondLst>
                            <p:childTnLst>
                              <p:par>
                                <p:cTn id="9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27780"/>
                            </p:stCondLst>
                            <p:childTnLst>
                              <p:par>
                                <p:cTn id="9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5931 -0.09606 " pathEditMode="relative" rAng="0" ptsTypes="AA">
                                      <p:cBhvr>
                                        <p:cTn id="92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229780"/>
                            </p:stCondLst>
                            <p:childTnLst>
                              <p:par>
                                <p:cTn id="9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230280"/>
                            </p:stCondLst>
                            <p:childTnLst>
                              <p:par>
                                <p:cTn id="9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80469 -0.08843 " pathEditMode="relative" rAng="0" ptsTypes="AA">
                                      <p:cBhvr>
                                        <p:cTn id="93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232280"/>
                            </p:stCondLst>
                            <p:childTnLst>
                              <p:par>
                                <p:cTn id="9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232780"/>
                            </p:stCondLst>
                            <p:childTnLst>
                              <p:par>
                                <p:cTn id="9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65612 -0.08565 " pathEditMode="relative" rAng="0" ptsTypes="AA">
                                      <p:cBhvr>
                                        <p:cTn id="9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234780"/>
                            </p:stCondLst>
                            <p:childTnLst>
                              <p:par>
                                <p:cTn id="9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235280"/>
                            </p:stCondLst>
                            <p:childTnLst>
                              <p:par>
                                <p:cTn id="9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5931 -0.09607 " pathEditMode="relative" rAng="0" ptsTypes="AA">
                                      <p:cBhvr>
                                        <p:cTn id="95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>
                            <p:stCondLst>
                              <p:cond delay="237280"/>
                            </p:stCondLst>
                            <p:childTnLst>
                              <p:par>
                                <p:cTn id="9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237780"/>
                            </p:stCondLst>
                            <p:childTnLst>
                              <p:par>
                                <p:cTn id="9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80469 -0.08842 " pathEditMode="relative" rAng="0" ptsTypes="AA">
                                      <p:cBhvr>
                                        <p:cTn id="96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7" fill="hold">
                            <p:stCondLst>
                              <p:cond delay="239780"/>
                            </p:stCondLst>
                            <p:childTnLst>
                              <p:par>
                                <p:cTn id="9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240280"/>
                            </p:stCondLst>
                            <p:childTnLst>
                              <p:par>
                                <p:cTn id="9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65612 -0.08565 " pathEditMode="relative" rAng="0" ptsTypes="AA">
                                      <p:cBhvr>
                                        <p:cTn id="97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242280"/>
                            </p:stCondLst>
                            <p:childTnLst>
                              <p:par>
                                <p:cTn id="9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242780"/>
                            </p:stCondLst>
                            <p:childTnLst>
                              <p:par>
                                <p:cTn id="9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5931 -0.09607 " pathEditMode="relative" rAng="0" ptsTypes="AA">
                                      <p:cBhvr>
                                        <p:cTn id="98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7" fill="hold">
                            <p:stCondLst>
                              <p:cond delay="244780"/>
                            </p:stCondLst>
                            <p:childTnLst>
                              <p:par>
                                <p:cTn id="9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245280"/>
                            </p:stCondLst>
                            <p:childTnLst>
                              <p:par>
                                <p:cTn id="9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80469 -0.08842 " pathEditMode="relative" rAng="0" ptsTypes="AA">
                                      <p:cBhvr>
                                        <p:cTn id="99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247280"/>
                            </p:stCondLst>
                            <p:childTnLst>
                              <p:par>
                                <p:cTn id="9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247780"/>
                            </p:stCondLst>
                            <p:childTnLst>
                              <p:par>
                                <p:cTn id="10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65612 -0.08565 " pathEditMode="relative" rAng="0" ptsTypes="AA">
                                      <p:cBhvr>
                                        <p:cTn id="100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249780"/>
                            </p:stCondLst>
                            <p:childTnLst>
                              <p:par>
                                <p:cTn id="10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250280"/>
                            </p:stCondLst>
                            <p:childTnLst>
                              <p:par>
                                <p:cTn id="10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5931 -0.09606 " pathEditMode="relative" rAng="0" ptsTypes="AA">
                                      <p:cBhvr>
                                        <p:cTn id="10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>
                            <p:stCondLst>
                              <p:cond delay="252280"/>
                            </p:stCondLst>
                            <p:childTnLst>
                              <p:par>
                                <p:cTn id="10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252780"/>
                            </p:stCondLst>
                            <p:childTnLst>
                              <p:par>
                                <p:cTn id="10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80469 -0.08842 " pathEditMode="relative" rAng="0" ptsTypes="AA">
                                      <p:cBhvr>
                                        <p:cTn id="102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7" fill="hold">
                            <p:stCondLst>
                              <p:cond delay="254780"/>
                            </p:stCondLst>
                            <p:childTnLst>
                              <p:par>
                                <p:cTn id="10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255280"/>
                            </p:stCondLst>
                            <p:childTnLst>
                              <p:par>
                                <p:cTn id="10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65612 -0.08565 " pathEditMode="relative" rAng="0" ptsTypes="AA">
                                      <p:cBhvr>
                                        <p:cTn id="103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257280"/>
                            </p:stCondLst>
                            <p:childTnLst>
                              <p:par>
                                <p:cTn id="10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>
                            <p:stCondLst>
                              <p:cond delay="257780"/>
                            </p:stCondLst>
                            <p:childTnLst>
                              <p:par>
                                <p:cTn id="10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5931 -0.09606 " pathEditMode="relative" rAng="0" ptsTypes="AA">
                                      <p:cBhvr>
                                        <p:cTn id="104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7" fill="hold">
                            <p:stCondLst>
                              <p:cond delay="259780"/>
                            </p:stCondLst>
                            <p:childTnLst>
                              <p:par>
                                <p:cTn id="10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4" fill="hold">
                            <p:stCondLst>
                              <p:cond delay="260280"/>
                            </p:stCondLst>
                            <p:childTnLst>
                              <p:par>
                                <p:cTn id="10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0469 -0.08842 " pathEditMode="relative" rAng="0" ptsTypes="AA">
                                      <p:cBhvr>
                                        <p:cTn id="105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>
                            <p:stCondLst>
                              <p:cond delay="262280"/>
                            </p:stCondLst>
                            <p:childTnLst>
                              <p:par>
                                <p:cTn id="10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262780"/>
                            </p:stCondLst>
                            <p:childTnLst>
                              <p:par>
                                <p:cTn id="10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65612 -0.08565 " pathEditMode="relative" rAng="0" ptsTypes="AA">
                                      <p:cBhvr>
                                        <p:cTn id="106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7" fill="hold">
                            <p:stCondLst>
                              <p:cond delay="264780"/>
                            </p:stCondLst>
                            <p:childTnLst>
                              <p:par>
                                <p:cTn id="10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4" fill="hold">
                            <p:stCondLst>
                              <p:cond delay="265280"/>
                            </p:stCondLst>
                            <p:childTnLst>
                              <p:par>
                                <p:cTn id="10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-0.5931 -0.09606 " pathEditMode="relative" rAng="0" ptsTypes="AA">
                                      <p:cBhvr>
                                        <p:cTn id="107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448" y="609600"/>
            <a:ext cx="12205448" cy="83099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NZ" sz="4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3162" y="1910253"/>
            <a:ext cx="5486400" cy="31700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চতুর্থ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অন্তু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হাসিখুশি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ভালো নয় ।</a:t>
            </a:r>
            <a:endParaRPr lang="bn-I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7DF73-7384-4598-8A00-E3670B38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22" b="2326"/>
          <a:stretch>
            <a:fillRect/>
          </a:stretch>
        </p:blipFill>
        <p:spPr>
          <a:xfrm>
            <a:off x="1773936" y="1910253"/>
            <a:ext cx="3133108" cy="368664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2931FBC8-635D-4E07-9433-991EB032455E}"/>
              </a:ext>
            </a:extLst>
          </p:cNvPr>
          <p:cNvSpPr/>
          <p:nvPr/>
        </p:nvSpPr>
        <p:spPr>
          <a:xfrm>
            <a:off x="-13448" y="0"/>
            <a:ext cx="12205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7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5758"/>
            <a:ext cx="12205448" cy="83099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NZ" sz="4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526754" y="1618998"/>
            <a:ext cx="11825141" cy="50167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১.২.১ উচ্চারিত পঠিত বাক্য শুনে বলতে পারবে। </a:t>
            </a:r>
          </a:p>
          <a:p>
            <a:pPr algn="just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১.৩.৬ শুদ্ধ উচ্চারণে প্রশ্ন করতে ও উত্তর দিতে পারবে।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1.1.1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</a:p>
          <a:p>
            <a:pPr algn="just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১.৩.৬ শুদ্ধ উচ্চারণে প্রশ্ন করতে ও উত্তর দিতে পারবে।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১.4.1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২.৩.৫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ুদ্ধভাবে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9E6BD9B-FAB2-43FF-BA50-364C1EEC587F}"/>
              </a:ext>
            </a:extLst>
          </p:cNvPr>
          <p:cNvSpPr/>
          <p:nvPr/>
        </p:nvSpPr>
        <p:spPr>
          <a:xfrm>
            <a:off x="-13448" y="0"/>
            <a:ext cx="12205448" cy="6858000"/>
          </a:xfrm>
          <a:prstGeom prst="frame">
            <a:avLst>
              <a:gd name="adj1" fmla="val 2578"/>
            </a:avLst>
          </a:prstGeom>
          <a:noFill/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5A05711-819A-4AB7-BB48-FD6260905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2"/>
          <a:stretch/>
        </p:blipFill>
        <p:spPr>
          <a:xfrm>
            <a:off x="4264183" y="1319134"/>
            <a:ext cx="2907098" cy="196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1FAA42D-D699-4048-BAB9-492AF7F838F8}"/>
              </a:ext>
            </a:extLst>
          </p:cNvPr>
          <p:cNvGrpSpPr/>
          <p:nvPr/>
        </p:nvGrpSpPr>
        <p:grpSpPr>
          <a:xfrm>
            <a:off x="565827" y="1195696"/>
            <a:ext cx="3351906" cy="1804143"/>
            <a:chOff x="475592" y="1515484"/>
            <a:chExt cx="3351906" cy="1583752"/>
          </a:xfrm>
        </p:grpSpPr>
        <p:pic>
          <p:nvPicPr>
            <p:cNvPr id="25" name="Picture 24" descr="715728-tn_washing202.gif"/>
            <p:cNvPicPr>
              <a:picLocks noChangeAspect="1"/>
            </p:cNvPicPr>
            <p:nvPr/>
          </p:nvPicPr>
          <p:blipFill>
            <a:blip r:embed="rId3">
              <a:lum contrast="40000"/>
            </a:blip>
            <a:stretch>
              <a:fillRect/>
            </a:stretch>
          </p:blipFill>
          <p:spPr>
            <a:xfrm>
              <a:off x="475592" y="1568246"/>
              <a:ext cx="1290574" cy="142817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73486A-F7F4-4E02-B36B-579E42C6C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259" y="1515484"/>
              <a:ext cx="2128239" cy="15837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F70B04-D796-4D74-84E3-3CCD5F6249E4}"/>
              </a:ext>
            </a:extLst>
          </p:cNvPr>
          <p:cNvGrpSpPr/>
          <p:nvPr/>
        </p:nvGrpSpPr>
        <p:grpSpPr>
          <a:xfrm>
            <a:off x="7008883" y="1332676"/>
            <a:ext cx="4080852" cy="1665357"/>
            <a:chOff x="6889217" y="1541865"/>
            <a:chExt cx="4554738" cy="1428172"/>
          </a:xfrm>
        </p:grpSpPr>
        <p:pic>
          <p:nvPicPr>
            <p:cNvPr id="15" name="Picture 14" descr="715728-tn_washing202.gif">
              <a:extLst>
                <a:ext uri="{FF2B5EF4-FFF2-40B4-BE49-F238E27FC236}">
                  <a16:creationId xmlns:a16="http://schemas.microsoft.com/office/drawing/2014/main" id="{9A4BE76B-0933-4CD0-A917-BE08858B7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contrast="40000"/>
            </a:blip>
            <a:stretch>
              <a:fillRect/>
            </a:stretch>
          </p:blipFill>
          <p:spPr>
            <a:xfrm>
              <a:off x="6889217" y="1568246"/>
              <a:ext cx="1402035" cy="1315631"/>
            </a:xfrm>
            <a:prstGeom prst="rect">
              <a:avLst/>
            </a:prstGeom>
          </p:spPr>
        </p:pic>
        <p:pic>
          <p:nvPicPr>
            <p:cNvPr id="23" name="Picture 22" descr="green-spring-cleaning.jpg">
              <a:extLst>
                <a:ext uri="{FF2B5EF4-FFF2-40B4-BE49-F238E27FC236}">
                  <a16:creationId xmlns:a16="http://schemas.microsoft.com/office/drawing/2014/main" id="{3973C4E8-54D3-4D8A-8B3D-C958C8B2A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contrast="40000"/>
            </a:blip>
            <a:stretch>
              <a:fillRect/>
            </a:stretch>
          </p:blipFill>
          <p:spPr>
            <a:xfrm>
              <a:off x="10015557" y="1551012"/>
              <a:ext cx="1428398" cy="137541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9CD1994-ACDE-46FE-9152-ACCCE138C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0335" y="1541865"/>
              <a:ext cx="1860453" cy="14281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Arrow: Left 5">
            <a:extLst>
              <a:ext uri="{FF2B5EF4-FFF2-40B4-BE49-F238E27FC236}">
                <a16:creationId xmlns:a16="http://schemas.microsoft.com/office/drawing/2014/main" id="{297661AC-4096-4B58-8D5B-639D72BFC17D}"/>
              </a:ext>
            </a:extLst>
          </p:cNvPr>
          <p:cNvSpPr/>
          <p:nvPr/>
        </p:nvSpPr>
        <p:spPr>
          <a:xfrm rot="5400000">
            <a:off x="1837901" y="3161654"/>
            <a:ext cx="1281492" cy="7499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D0E8AF68-05FF-4910-A9C6-8FBE6D234E54}"/>
              </a:ext>
            </a:extLst>
          </p:cNvPr>
          <p:cNvSpPr/>
          <p:nvPr/>
        </p:nvSpPr>
        <p:spPr>
          <a:xfrm rot="5400000">
            <a:off x="8625547" y="3227154"/>
            <a:ext cx="1204561" cy="7499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DE2E3-E10A-47B7-B174-05F8468B8750}"/>
              </a:ext>
            </a:extLst>
          </p:cNvPr>
          <p:cNvSpPr txBox="1"/>
          <p:nvPr/>
        </p:nvSpPr>
        <p:spPr>
          <a:xfrm>
            <a:off x="739194" y="4177366"/>
            <a:ext cx="3985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আগে সাবান দিয়ে ভালোভাবে হাত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হবে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71395-9F6A-4F15-A00C-AB796F457E8B}"/>
              </a:ext>
            </a:extLst>
          </p:cNvPr>
          <p:cNvSpPr txBox="1"/>
          <p:nvPr/>
        </p:nvSpPr>
        <p:spPr>
          <a:xfrm>
            <a:off x="7636965" y="4054851"/>
            <a:ext cx="4025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পরে সাবান দিয়ে ভালোভাবে হাত ধুয়ে শুকাতে  হবে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B7247-0096-440F-B202-9B38099F37AA}"/>
              </a:ext>
            </a:extLst>
          </p:cNvPr>
          <p:cNvSpPr txBox="1"/>
          <p:nvPr/>
        </p:nvSpPr>
        <p:spPr>
          <a:xfrm>
            <a:off x="3387160" y="488137"/>
            <a:ext cx="5399150" cy="830997"/>
          </a:xfrm>
          <a:prstGeom prst="round1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60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4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3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7871395-9F6A-4F15-A00C-AB796F457E8B}"/>
              </a:ext>
            </a:extLst>
          </p:cNvPr>
          <p:cNvSpPr txBox="1"/>
          <p:nvPr/>
        </p:nvSpPr>
        <p:spPr>
          <a:xfrm>
            <a:off x="1532794" y="5065390"/>
            <a:ext cx="9562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খেলা-ধুলা ও</a:t>
            </a:r>
            <a:r>
              <a:rPr lang="bn-BD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টয়লেট ব্যবহারের পরে সাবান দিয়ে ভালোভাবে হাত ধুয়ে শুকাতে  হবে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148282-3EAA-4967-8A92-DC4DBE9C9B96}"/>
              </a:ext>
            </a:extLst>
          </p:cNvPr>
          <p:cNvGrpSpPr/>
          <p:nvPr/>
        </p:nvGrpSpPr>
        <p:grpSpPr>
          <a:xfrm>
            <a:off x="1136580" y="647145"/>
            <a:ext cx="10366572" cy="4363381"/>
            <a:chOff x="1149401" y="905053"/>
            <a:chExt cx="9595994" cy="4308759"/>
          </a:xfrm>
        </p:grpSpPr>
        <p:pic>
          <p:nvPicPr>
            <p:cNvPr id="15" name="Picture 14" descr="715728-tn_washing202.gif">
              <a:extLst>
                <a:ext uri="{FF2B5EF4-FFF2-40B4-BE49-F238E27FC236}">
                  <a16:creationId xmlns:a16="http://schemas.microsoft.com/office/drawing/2014/main" id="{9A4BE76B-0933-4CD0-A917-BE08858B7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contrast="40000"/>
            </a:blip>
            <a:stretch>
              <a:fillRect/>
            </a:stretch>
          </p:blipFill>
          <p:spPr>
            <a:xfrm>
              <a:off x="7416007" y="957959"/>
              <a:ext cx="3329388" cy="2088300"/>
            </a:xfrm>
            <a:prstGeom prst="rect">
              <a:avLst/>
            </a:prstGeom>
          </p:spPr>
        </p:pic>
        <p:pic>
          <p:nvPicPr>
            <p:cNvPr id="23" name="Picture 22" descr="green-spring-cleaning.jpg">
              <a:extLst>
                <a:ext uri="{FF2B5EF4-FFF2-40B4-BE49-F238E27FC236}">
                  <a16:creationId xmlns:a16="http://schemas.microsoft.com/office/drawing/2014/main" id="{3973C4E8-54D3-4D8A-8B3D-C958C8B2A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contrast="40000"/>
            </a:blip>
            <a:stretch>
              <a:fillRect/>
            </a:stretch>
          </p:blipFill>
          <p:spPr>
            <a:xfrm>
              <a:off x="6096000" y="3046259"/>
              <a:ext cx="4649395" cy="194826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9CD1994-ACDE-46FE-9152-ACCCE138C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9401" y="3032979"/>
              <a:ext cx="5007821" cy="21808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6F7E78-5992-4B7F-9166-645FB4D3E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1" t="32183" r="39576" b="6337"/>
            <a:stretch/>
          </p:blipFill>
          <p:spPr>
            <a:xfrm>
              <a:off x="1149401" y="905053"/>
              <a:ext cx="3354812" cy="21808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 descr="ToiletExterior.jpg">
              <a:extLst>
                <a:ext uri="{FF2B5EF4-FFF2-40B4-BE49-F238E27FC236}">
                  <a16:creationId xmlns:a16="http://schemas.microsoft.com/office/drawing/2014/main" id="{FC6D5DB9-516C-4F00-BFA7-BF7872B25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-10000" contrast="40000"/>
            </a:blip>
            <a:stretch>
              <a:fillRect/>
            </a:stretch>
          </p:blipFill>
          <p:spPr>
            <a:xfrm>
              <a:off x="4468468" y="957959"/>
              <a:ext cx="2947539" cy="2075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5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715" y="599450"/>
            <a:ext cx="1095781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ধোয়ার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দেখিঃ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BA1BB1-7806-4645-9F86-2448D354ACDE}"/>
              </a:ext>
            </a:extLst>
          </p:cNvPr>
          <p:cNvGrpSpPr/>
          <p:nvPr/>
        </p:nvGrpSpPr>
        <p:grpSpPr>
          <a:xfrm>
            <a:off x="1381125" y="1567607"/>
            <a:ext cx="9429750" cy="5051542"/>
            <a:chOff x="2014182" y="1496733"/>
            <a:chExt cx="7724904" cy="35449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82" y="1587943"/>
              <a:ext cx="2538412" cy="1685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594" y="1563227"/>
              <a:ext cx="2467907" cy="17353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4996" y="3298582"/>
              <a:ext cx="2538412" cy="17430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006" y="1496733"/>
              <a:ext cx="2648080" cy="17353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390" y="3298582"/>
              <a:ext cx="2582695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793" y="3355732"/>
              <a:ext cx="2462213" cy="1685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433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265" y="1587824"/>
            <a:ext cx="55136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</a:p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“হাত ধুয়ে নাও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33" y="2372654"/>
            <a:ext cx="3610824" cy="2880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234300-59E0-4229-A8B0-7B268728607A}"/>
              </a:ext>
            </a:extLst>
          </p:cNvPr>
          <p:cNvSpPr txBox="1"/>
          <p:nvPr/>
        </p:nvSpPr>
        <p:spPr>
          <a:xfrm>
            <a:off x="4643265" y="3281317"/>
            <a:ext cx="5904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4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540" y="1388781"/>
            <a:ext cx="4948238" cy="3544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12874" y="4933223"/>
            <a:ext cx="7343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অন্তু খুব হাসি খুশি ছেলে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পড়াশো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ভালো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অন্তু,খেলাধুলায়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কিন্তু একটু চঞ্চল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-4253" b="4253"/>
          <a:stretch/>
        </p:blipFill>
        <p:spPr>
          <a:xfrm>
            <a:off x="819029" y="1228725"/>
            <a:ext cx="5088433" cy="3704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6CE09-C5AC-448A-A400-E0E748CA9CCC}"/>
              </a:ext>
            </a:extLst>
          </p:cNvPr>
          <p:cNvSpPr txBox="1"/>
          <p:nvPr/>
        </p:nvSpPr>
        <p:spPr>
          <a:xfrm>
            <a:off x="3683795" y="601338"/>
            <a:ext cx="4948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3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2054</TotalTime>
  <Words>787</Words>
  <Application>Microsoft Office PowerPoint</Application>
  <PresentationFormat>Widescreen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Nirmolu UL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repon</dc:creator>
  <cp:lastModifiedBy>Sudipto paul</cp:lastModifiedBy>
  <cp:revision>301</cp:revision>
  <dcterms:created xsi:type="dcterms:W3CDTF">2017-04-10T07:19:18Z</dcterms:created>
  <dcterms:modified xsi:type="dcterms:W3CDTF">2021-04-03T16:01:59Z</dcterms:modified>
</cp:coreProperties>
</file>