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4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93" r:id="rId3"/>
    <p:sldId id="295" r:id="rId4"/>
    <p:sldId id="294" r:id="rId5"/>
    <p:sldId id="321" r:id="rId6"/>
    <p:sldId id="297" r:id="rId7"/>
    <p:sldId id="299" r:id="rId8"/>
    <p:sldId id="300" r:id="rId9"/>
    <p:sldId id="301" r:id="rId10"/>
    <p:sldId id="302" r:id="rId11"/>
    <p:sldId id="303" r:id="rId12"/>
    <p:sldId id="304" r:id="rId13"/>
    <p:sldId id="318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3" r:id="rId22"/>
    <p:sldId id="317" r:id="rId23"/>
    <p:sldId id="276" r:id="rId24"/>
    <p:sldId id="316" r:id="rId25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80" y="-198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C4776-886E-4CF4-9CFF-F3057262557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2F282A-5294-4216-BB9E-F8B78DF2D25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অগ্ন্যূৎপাতের কারণ </a:t>
          </a:r>
          <a:endParaRPr lang="en-US" sz="3200" dirty="0"/>
        </a:p>
      </dgm:t>
    </dgm:pt>
    <dgm:pt modelId="{EF7BFA1B-B235-4489-A07F-E5FDF4754474}" type="parTrans" cxnId="{23FD8650-54EF-410E-A771-270B4AC2BA4F}">
      <dgm:prSet/>
      <dgm:spPr/>
      <dgm:t>
        <a:bodyPr/>
        <a:lstStyle/>
        <a:p>
          <a:pPr algn="l"/>
          <a:endParaRPr lang="en-US"/>
        </a:p>
      </dgm:t>
    </dgm:pt>
    <dgm:pt modelId="{16344356-EA40-4FF0-94EB-E81FCABC1F8D}" type="sibTrans" cxnId="{23FD8650-54EF-410E-A771-270B4AC2BA4F}">
      <dgm:prSet/>
      <dgm:spPr/>
      <dgm:t>
        <a:bodyPr/>
        <a:lstStyle/>
        <a:p>
          <a:pPr algn="l"/>
          <a:endParaRPr lang="en-US"/>
        </a:p>
      </dgm:t>
    </dgm:pt>
    <dgm:pt modelId="{56982359-8CFB-4631-99B2-D420BC65B52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ভূত্বকের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দুর্বল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7000A2-B8D7-4FA8-81F5-DD0923408663}" type="parTrans" cxnId="{D8971939-F494-42BA-9099-8FA3C504259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/>
        </a:p>
      </dgm:t>
    </dgm:pt>
    <dgm:pt modelId="{588F88E3-52E5-49F1-A2EA-D86513B3E51B}" type="sibTrans" cxnId="{D8971939-F494-42BA-9099-8FA3C5042598}">
      <dgm:prSet/>
      <dgm:spPr/>
      <dgm:t>
        <a:bodyPr/>
        <a:lstStyle/>
        <a:p>
          <a:pPr algn="l"/>
          <a:endParaRPr lang="en-US"/>
        </a:p>
      </dgm:t>
    </dgm:pt>
    <dgm:pt modelId="{59F097CA-E2ED-41B1-B003-617C6E0567B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ক্রিয়া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128163-43FC-47C9-88A5-F9C9341F4CE4}" type="parTrans" cxnId="{0EA4EABB-D3BF-4F60-A9AB-C1FE56B5C22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/>
        </a:p>
      </dgm:t>
    </dgm:pt>
    <dgm:pt modelId="{A9ACC671-4C08-40AD-884B-AA4C8042C207}" type="sibTrans" cxnId="{0EA4EABB-D3BF-4F60-A9AB-C1FE56B5C22D}">
      <dgm:prSet/>
      <dgm:spPr/>
      <dgm:t>
        <a:bodyPr/>
        <a:lstStyle/>
        <a:p>
          <a:pPr algn="l"/>
          <a:endParaRPr lang="en-US"/>
        </a:p>
      </dgm:t>
    </dgm:pt>
    <dgm:pt modelId="{6C06970D-CE56-4B01-84DF-B7726DBF7F3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ভূমিকম্প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44362E-E7FC-4E8F-953F-10F6F4520359}" type="parTrans" cxnId="{11824D7D-9EDB-484C-ADBF-C45E33DE3AE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/>
        </a:p>
      </dgm:t>
    </dgm:pt>
    <dgm:pt modelId="{0DB39984-CB66-4E09-9FFA-AFF0D94BB4A4}" type="sibTrans" cxnId="{11824D7D-9EDB-484C-ADBF-C45E33DE3AEB}">
      <dgm:prSet/>
      <dgm:spPr/>
      <dgm:t>
        <a:bodyPr/>
        <a:lstStyle/>
        <a:p>
          <a:pPr algn="l"/>
          <a:endParaRPr lang="en-US"/>
        </a:p>
      </dgm:t>
    </dgm:pt>
    <dgm:pt modelId="{7F57BF93-3D50-4127-8506-AB6C0575EB8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ভূঅভ্যন্তরে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প্রবেশ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7C47A-2D96-4983-B078-F1A26D1391C0}" type="parTrans" cxnId="{191A27F0-E40B-41D0-94BA-87D3FF32388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/>
        </a:p>
      </dgm:t>
    </dgm:pt>
    <dgm:pt modelId="{FA7D2B9F-A14B-4E6A-BAE6-F181638A98C2}" type="sibTrans" cxnId="{191A27F0-E40B-41D0-94BA-87D3FF323887}">
      <dgm:prSet/>
      <dgm:spPr/>
      <dgm:t>
        <a:bodyPr/>
        <a:lstStyle/>
        <a:p>
          <a:pPr algn="l"/>
          <a:endParaRPr lang="en-US"/>
        </a:p>
      </dgm:t>
    </dgm:pt>
    <dgm:pt modelId="{4D7ECF27-EF07-474C-BF16-AD23CE911A1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ভূপৃষ্ঠের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চাপ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কমে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যাওয়া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B204A-89AA-42EB-8CB2-5DA2DF237721}" type="parTrans" cxnId="{77C5B41E-25CE-4388-A802-C5B8D47C1DB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/>
        </a:p>
      </dgm:t>
    </dgm:pt>
    <dgm:pt modelId="{BF3B806C-887D-4DC6-B7E5-56CCBB21D7AD}" type="sibTrans" cxnId="{77C5B41E-25CE-4388-A802-C5B8D47C1DB7}">
      <dgm:prSet/>
      <dgm:spPr/>
      <dgm:t>
        <a:bodyPr/>
        <a:lstStyle/>
        <a:p>
          <a:pPr algn="l"/>
          <a:endParaRPr lang="en-US"/>
        </a:p>
      </dgm:t>
    </dgm:pt>
    <dgm:pt modelId="{A5D080A6-BDDA-4522-AC58-1D01A49E1FC6}">
      <dgm:prSet/>
      <dgm:spPr/>
      <dgm:t>
        <a:bodyPr/>
        <a:lstStyle/>
        <a:p>
          <a:pPr algn="l"/>
          <a:endParaRPr lang="en-US"/>
        </a:p>
      </dgm:t>
    </dgm:pt>
    <dgm:pt modelId="{1B3214AA-1B7F-48A8-B76B-2066DD08DD1A}" type="parTrans" cxnId="{DCB30D97-73F5-4B35-B9D6-C8CB89256A82}">
      <dgm:prSet/>
      <dgm:spPr/>
      <dgm:t>
        <a:bodyPr/>
        <a:lstStyle/>
        <a:p>
          <a:pPr algn="l"/>
          <a:endParaRPr lang="en-US"/>
        </a:p>
      </dgm:t>
    </dgm:pt>
    <dgm:pt modelId="{9589CC08-FCE5-4D8F-841A-05B83A40B738}" type="sibTrans" cxnId="{DCB30D97-73F5-4B35-B9D6-C8CB89256A82}">
      <dgm:prSet/>
      <dgm:spPr/>
      <dgm:t>
        <a:bodyPr/>
        <a:lstStyle/>
        <a:p>
          <a:pPr algn="l"/>
          <a:endParaRPr lang="en-US"/>
        </a:p>
      </dgm:t>
    </dgm:pt>
    <dgm:pt modelId="{5BD6714F-AA21-47F8-8FF0-EABAC5FC8C7C}" type="pres">
      <dgm:prSet presAssocID="{C61C4776-886E-4CF4-9CFF-F305726255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528C14-85A9-4F7E-BFAF-D2B924F09254}" type="pres">
      <dgm:prSet presAssocID="{FE2F282A-5294-4216-BB9E-F8B78DF2D258}" presName="centerShape" presStyleLbl="node0" presStyleIdx="0" presStyleCnt="1" custScaleX="108461" custScaleY="108461"/>
      <dgm:spPr/>
      <dgm:t>
        <a:bodyPr/>
        <a:lstStyle/>
        <a:p>
          <a:endParaRPr lang="en-US"/>
        </a:p>
      </dgm:t>
    </dgm:pt>
    <dgm:pt modelId="{E0A623B1-6EDE-4988-B5A0-A82A7DF7042A}" type="pres">
      <dgm:prSet presAssocID="{7A7000A2-B8D7-4FA8-81F5-DD092340866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C99AD3B-B5A0-40A9-B173-A7C6AC31613C}" type="pres">
      <dgm:prSet presAssocID="{7A7000A2-B8D7-4FA8-81F5-DD092340866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B5E7D18-F654-48B9-81C1-379B4AE2134B}" type="pres">
      <dgm:prSet presAssocID="{56982359-8CFB-4631-99B2-D420BC65B52F}" presName="node" presStyleLbl="node1" presStyleIdx="0" presStyleCnt="5" custScaleX="98253" custScaleY="9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4F546-F279-4B83-A480-CA3E131A8320}" type="pres">
      <dgm:prSet presAssocID="{B1128163-43FC-47C9-88A5-F9C9341F4CE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E3FDF71-2DF9-40BD-8830-39E9EE9EE3D8}" type="pres">
      <dgm:prSet presAssocID="{B1128163-43FC-47C9-88A5-F9C9341F4CE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8303A1C-D157-41F6-99F2-5F3CF7C1970B}" type="pres">
      <dgm:prSet presAssocID="{59F097CA-E2ED-41B1-B003-617C6E0567B1}" presName="node" presStyleLbl="node1" presStyleIdx="1" presStyleCnt="5" custScaleX="98253" custScaleY="9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E2297-69D5-41BA-A6A1-5F2D15B8A73E}" type="pres">
      <dgm:prSet presAssocID="{3A44362E-E7FC-4E8F-953F-10F6F4520359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AC52795-C306-40B9-B7E2-056D8B439D69}" type="pres">
      <dgm:prSet presAssocID="{3A44362E-E7FC-4E8F-953F-10F6F452035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6F31AAD-00CA-40F3-A075-F57D6922FA21}" type="pres">
      <dgm:prSet presAssocID="{6C06970D-CE56-4B01-84DF-B7726DBF7F31}" presName="node" presStyleLbl="node1" presStyleIdx="2" presStyleCnt="5" custScaleX="98253" custScaleY="9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7A64D-0A73-4D2B-907A-F28F35176A95}" type="pres">
      <dgm:prSet presAssocID="{B427C47A-2D96-4983-B078-F1A26D1391C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2C083CE6-78D6-410E-9C62-429EE607139E}" type="pres">
      <dgm:prSet presAssocID="{B427C47A-2D96-4983-B078-F1A26D1391C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3E02F-D10F-4798-9F2C-12A9640A64F6}" type="pres">
      <dgm:prSet presAssocID="{7F57BF93-3D50-4127-8506-AB6C0575EB8E}" presName="node" presStyleLbl="node1" presStyleIdx="3" presStyleCnt="5" custScaleX="98253" custScaleY="9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A1E34-348E-491A-BF91-2B03692BE3C7}" type="pres">
      <dgm:prSet presAssocID="{038B204A-89AA-42EB-8CB2-5DA2DF23772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5856A58-78EC-4ABD-A81D-24BA8E366E06}" type="pres">
      <dgm:prSet presAssocID="{038B204A-89AA-42EB-8CB2-5DA2DF23772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8A36DF-E82D-40D2-B21B-23720AF38539}" type="pres">
      <dgm:prSet presAssocID="{4D7ECF27-EF07-474C-BF16-AD23CE911A16}" presName="node" presStyleLbl="node1" presStyleIdx="4" presStyleCnt="5" custScaleX="98253" custScaleY="9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71939-F494-42BA-9099-8FA3C5042598}" srcId="{FE2F282A-5294-4216-BB9E-F8B78DF2D258}" destId="{56982359-8CFB-4631-99B2-D420BC65B52F}" srcOrd="0" destOrd="0" parTransId="{7A7000A2-B8D7-4FA8-81F5-DD0923408663}" sibTransId="{588F88E3-52E5-49F1-A2EA-D86513B3E51B}"/>
    <dgm:cxn modelId="{10E3776A-1D17-420C-B175-720CE3D01FA1}" type="presOf" srcId="{038B204A-89AA-42EB-8CB2-5DA2DF237721}" destId="{15856A58-78EC-4ABD-A81D-24BA8E366E06}" srcOrd="1" destOrd="0" presId="urn:microsoft.com/office/officeart/2005/8/layout/radial5"/>
    <dgm:cxn modelId="{0EA4EABB-D3BF-4F60-A9AB-C1FE56B5C22D}" srcId="{FE2F282A-5294-4216-BB9E-F8B78DF2D258}" destId="{59F097CA-E2ED-41B1-B003-617C6E0567B1}" srcOrd="1" destOrd="0" parTransId="{B1128163-43FC-47C9-88A5-F9C9341F4CE4}" sibTransId="{A9ACC671-4C08-40AD-884B-AA4C8042C207}"/>
    <dgm:cxn modelId="{755F848C-5C1B-4B09-B801-13C54E925D74}" type="presOf" srcId="{3A44362E-E7FC-4E8F-953F-10F6F4520359}" destId="{6A1E2297-69D5-41BA-A6A1-5F2D15B8A73E}" srcOrd="0" destOrd="0" presId="urn:microsoft.com/office/officeart/2005/8/layout/radial5"/>
    <dgm:cxn modelId="{7358B881-A33A-4964-B34F-36FB69DBD259}" type="presOf" srcId="{6C06970D-CE56-4B01-84DF-B7726DBF7F31}" destId="{A6F31AAD-00CA-40F3-A075-F57D6922FA21}" srcOrd="0" destOrd="0" presId="urn:microsoft.com/office/officeart/2005/8/layout/radial5"/>
    <dgm:cxn modelId="{11824D7D-9EDB-484C-ADBF-C45E33DE3AEB}" srcId="{FE2F282A-5294-4216-BB9E-F8B78DF2D258}" destId="{6C06970D-CE56-4B01-84DF-B7726DBF7F31}" srcOrd="2" destOrd="0" parTransId="{3A44362E-E7FC-4E8F-953F-10F6F4520359}" sibTransId="{0DB39984-CB66-4E09-9FFA-AFF0D94BB4A4}"/>
    <dgm:cxn modelId="{1D58AF49-0C00-4D6E-A1DE-D88BCD37FCD2}" type="presOf" srcId="{3A44362E-E7FC-4E8F-953F-10F6F4520359}" destId="{CAC52795-C306-40B9-B7E2-056D8B439D69}" srcOrd="1" destOrd="0" presId="urn:microsoft.com/office/officeart/2005/8/layout/radial5"/>
    <dgm:cxn modelId="{506C3445-3640-4E5F-AFB6-1965986E2158}" type="presOf" srcId="{7A7000A2-B8D7-4FA8-81F5-DD0923408663}" destId="{1C99AD3B-B5A0-40A9-B173-A7C6AC31613C}" srcOrd="1" destOrd="0" presId="urn:microsoft.com/office/officeart/2005/8/layout/radial5"/>
    <dgm:cxn modelId="{567BCF1D-62BE-420D-8D20-6489A8D384C3}" type="presOf" srcId="{B427C47A-2D96-4983-B078-F1A26D1391C0}" destId="{3B27A64D-0A73-4D2B-907A-F28F35176A95}" srcOrd="0" destOrd="0" presId="urn:microsoft.com/office/officeart/2005/8/layout/radial5"/>
    <dgm:cxn modelId="{009D088D-7F40-4100-B45C-6800D0E5C657}" type="presOf" srcId="{B427C47A-2D96-4983-B078-F1A26D1391C0}" destId="{2C083CE6-78D6-410E-9C62-429EE607139E}" srcOrd="1" destOrd="0" presId="urn:microsoft.com/office/officeart/2005/8/layout/radial5"/>
    <dgm:cxn modelId="{77C5B41E-25CE-4388-A802-C5B8D47C1DB7}" srcId="{FE2F282A-5294-4216-BB9E-F8B78DF2D258}" destId="{4D7ECF27-EF07-474C-BF16-AD23CE911A16}" srcOrd="4" destOrd="0" parTransId="{038B204A-89AA-42EB-8CB2-5DA2DF237721}" sibTransId="{BF3B806C-887D-4DC6-B7E5-56CCBB21D7AD}"/>
    <dgm:cxn modelId="{FADE8BFC-DF9A-420C-95F8-C08DC955194F}" type="presOf" srcId="{038B204A-89AA-42EB-8CB2-5DA2DF237721}" destId="{EEEA1E34-348E-491A-BF91-2B03692BE3C7}" srcOrd="0" destOrd="0" presId="urn:microsoft.com/office/officeart/2005/8/layout/radial5"/>
    <dgm:cxn modelId="{191A27F0-E40B-41D0-94BA-87D3FF323887}" srcId="{FE2F282A-5294-4216-BB9E-F8B78DF2D258}" destId="{7F57BF93-3D50-4127-8506-AB6C0575EB8E}" srcOrd="3" destOrd="0" parTransId="{B427C47A-2D96-4983-B078-F1A26D1391C0}" sibTransId="{FA7D2B9F-A14B-4E6A-BAE6-F181638A98C2}"/>
    <dgm:cxn modelId="{6EA5B5AF-EDF6-482D-B1DA-E9C63C697BD4}" type="presOf" srcId="{C61C4776-886E-4CF4-9CFF-F3057262557D}" destId="{5BD6714F-AA21-47F8-8FF0-EABAC5FC8C7C}" srcOrd="0" destOrd="0" presId="urn:microsoft.com/office/officeart/2005/8/layout/radial5"/>
    <dgm:cxn modelId="{DCB30D97-73F5-4B35-B9D6-C8CB89256A82}" srcId="{C61C4776-886E-4CF4-9CFF-F3057262557D}" destId="{A5D080A6-BDDA-4522-AC58-1D01A49E1FC6}" srcOrd="1" destOrd="0" parTransId="{1B3214AA-1B7F-48A8-B76B-2066DD08DD1A}" sibTransId="{9589CC08-FCE5-4D8F-841A-05B83A40B738}"/>
    <dgm:cxn modelId="{84C136A1-A438-44C7-ADB5-292BC4F97A3F}" type="presOf" srcId="{B1128163-43FC-47C9-88A5-F9C9341F4CE4}" destId="{63A4F546-F279-4B83-A480-CA3E131A8320}" srcOrd="0" destOrd="0" presId="urn:microsoft.com/office/officeart/2005/8/layout/radial5"/>
    <dgm:cxn modelId="{23FD8650-54EF-410E-A771-270B4AC2BA4F}" srcId="{C61C4776-886E-4CF4-9CFF-F3057262557D}" destId="{FE2F282A-5294-4216-BB9E-F8B78DF2D258}" srcOrd="0" destOrd="0" parTransId="{EF7BFA1B-B235-4489-A07F-E5FDF4754474}" sibTransId="{16344356-EA40-4FF0-94EB-E81FCABC1F8D}"/>
    <dgm:cxn modelId="{DE88A27C-B5A6-4034-B7A7-BFD699EF5C7C}" type="presOf" srcId="{56982359-8CFB-4631-99B2-D420BC65B52F}" destId="{FB5E7D18-F654-48B9-81C1-379B4AE2134B}" srcOrd="0" destOrd="0" presId="urn:microsoft.com/office/officeart/2005/8/layout/radial5"/>
    <dgm:cxn modelId="{2603C84F-FDDD-47EF-B98D-875BE3D42216}" type="presOf" srcId="{7A7000A2-B8D7-4FA8-81F5-DD0923408663}" destId="{E0A623B1-6EDE-4988-B5A0-A82A7DF7042A}" srcOrd="0" destOrd="0" presId="urn:microsoft.com/office/officeart/2005/8/layout/radial5"/>
    <dgm:cxn modelId="{4B93A6CD-5F96-4841-B710-724AC2ABED81}" type="presOf" srcId="{59F097CA-E2ED-41B1-B003-617C6E0567B1}" destId="{38303A1C-D157-41F6-99F2-5F3CF7C1970B}" srcOrd="0" destOrd="0" presId="urn:microsoft.com/office/officeart/2005/8/layout/radial5"/>
    <dgm:cxn modelId="{4994A998-1A98-4059-A229-4299019F3207}" type="presOf" srcId="{B1128163-43FC-47C9-88A5-F9C9341F4CE4}" destId="{8E3FDF71-2DF9-40BD-8830-39E9EE9EE3D8}" srcOrd="1" destOrd="0" presId="urn:microsoft.com/office/officeart/2005/8/layout/radial5"/>
    <dgm:cxn modelId="{41E0A981-FDC7-407E-8B87-27D23D2CE599}" type="presOf" srcId="{FE2F282A-5294-4216-BB9E-F8B78DF2D258}" destId="{21528C14-85A9-4F7E-BFAF-D2B924F09254}" srcOrd="0" destOrd="0" presId="urn:microsoft.com/office/officeart/2005/8/layout/radial5"/>
    <dgm:cxn modelId="{1F6422AA-AA2D-432E-9020-980FC11C310F}" type="presOf" srcId="{7F57BF93-3D50-4127-8506-AB6C0575EB8E}" destId="{EBF3E02F-D10F-4798-9F2C-12A9640A64F6}" srcOrd="0" destOrd="0" presId="urn:microsoft.com/office/officeart/2005/8/layout/radial5"/>
    <dgm:cxn modelId="{70C300C9-0DBB-4931-86FD-9574582DF08B}" type="presOf" srcId="{4D7ECF27-EF07-474C-BF16-AD23CE911A16}" destId="{D68A36DF-E82D-40D2-B21B-23720AF38539}" srcOrd="0" destOrd="0" presId="urn:microsoft.com/office/officeart/2005/8/layout/radial5"/>
    <dgm:cxn modelId="{9A70444A-9EBA-49F5-A055-7AE9BE47046E}" type="presParOf" srcId="{5BD6714F-AA21-47F8-8FF0-EABAC5FC8C7C}" destId="{21528C14-85A9-4F7E-BFAF-D2B924F09254}" srcOrd="0" destOrd="0" presId="urn:microsoft.com/office/officeart/2005/8/layout/radial5"/>
    <dgm:cxn modelId="{1C6124FE-84AC-4E3A-AB34-4733AD475A87}" type="presParOf" srcId="{5BD6714F-AA21-47F8-8FF0-EABAC5FC8C7C}" destId="{E0A623B1-6EDE-4988-B5A0-A82A7DF7042A}" srcOrd="1" destOrd="0" presId="urn:microsoft.com/office/officeart/2005/8/layout/radial5"/>
    <dgm:cxn modelId="{D13A4437-D137-4942-9AF0-F49A1FE1A69A}" type="presParOf" srcId="{E0A623B1-6EDE-4988-B5A0-A82A7DF7042A}" destId="{1C99AD3B-B5A0-40A9-B173-A7C6AC31613C}" srcOrd="0" destOrd="0" presId="urn:microsoft.com/office/officeart/2005/8/layout/radial5"/>
    <dgm:cxn modelId="{F3BDC4DA-FE47-4DA9-A9CF-D527D891EB66}" type="presParOf" srcId="{5BD6714F-AA21-47F8-8FF0-EABAC5FC8C7C}" destId="{FB5E7D18-F654-48B9-81C1-379B4AE2134B}" srcOrd="2" destOrd="0" presId="urn:microsoft.com/office/officeart/2005/8/layout/radial5"/>
    <dgm:cxn modelId="{943E39B2-18EC-4BA3-8913-E5B586C8922E}" type="presParOf" srcId="{5BD6714F-AA21-47F8-8FF0-EABAC5FC8C7C}" destId="{63A4F546-F279-4B83-A480-CA3E131A8320}" srcOrd="3" destOrd="0" presId="urn:microsoft.com/office/officeart/2005/8/layout/radial5"/>
    <dgm:cxn modelId="{CB9214A0-1130-406E-A07B-3D26BA849E5E}" type="presParOf" srcId="{63A4F546-F279-4B83-A480-CA3E131A8320}" destId="{8E3FDF71-2DF9-40BD-8830-39E9EE9EE3D8}" srcOrd="0" destOrd="0" presId="urn:microsoft.com/office/officeart/2005/8/layout/radial5"/>
    <dgm:cxn modelId="{BD072FEA-B2C6-486D-A0D6-3D961929C38F}" type="presParOf" srcId="{5BD6714F-AA21-47F8-8FF0-EABAC5FC8C7C}" destId="{38303A1C-D157-41F6-99F2-5F3CF7C1970B}" srcOrd="4" destOrd="0" presId="urn:microsoft.com/office/officeart/2005/8/layout/radial5"/>
    <dgm:cxn modelId="{AAA2268B-7CE2-483B-9498-55C6891C0022}" type="presParOf" srcId="{5BD6714F-AA21-47F8-8FF0-EABAC5FC8C7C}" destId="{6A1E2297-69D5-41BA-A6A1-5F2D15B8A73E}" srcOrd="5" destOrd="0" presId="urn:microsoft.com/office/officeart/2005/8/layout/radial5"/>
    <dgm:cxn modelId="{BF7BC8BE-BC65-46F3-A0E9-096EBA363AC0}" type="presParOf" srcId="{6A1E2297-69D5-41BA-A6A1-5F2D15B8A73E}" destId="{CAC52795-C306-40B9-B7E2-056D8B439D69}" srcOrd="0" destOrd="0" presId="urn:microsoft.com/office/officeart/2005/8/layout/radial5"/>
    <dgm:cxn modelId="{EFAE757C-B10B-401A-B17B-9D0FB96F8874}" type="presParOf" srcId="{5BD6714F-AA21-47F8-8FF0-EABAC5FC8C7C}" destId="{A6F31AAD-00CA-40F3-A075-F57D6922FA21}" srcOrd="6" destOrd="0" presId="urn:microsoft.com/office/officeart/2005/8/layout/radial5"/>
    <dgm:cxn modelId="{422201B5-E6D6-4305-B6A9-CA02C0347C14}" type="presParOf" srcId="{5BD6714F-AA21-47F8-8FF0-EABAC5FC8C7C}" destId="{3B27A64D-0A73-4D2B-907A-F28F35176A95}" srcOrd="7" destOrd="0" presId="urn:microsoft.com/office/officeart/2005/8/layout/radial5"/>
    <dgm:cxn modelId="{18E7FAFA-F4C3-4287-B011-6CBD83036C1C}" type="presParOf" srcId="{3B27A64D-0A73-4D2B-907A-F28F35176A95}" destId="{2C083CE6-78D6-410E-9C62-429EE607139E}" srcOrd="0" destOrd="0" presId="urn:microsoft.com/office/officeart/2005/8/layout/radial5"/>
    <dgm:cxn modelId="{2CB8098F-D736-493C-A44C-088A1021E709}" type="presParOf" srcId="{5BD6714F-AA21-47F8-8FF0-EABAC5FC8C7C}" destId="{EBF3E02F-D10F-4798-9F2C-12A9640A64F6}" srcOrd="8" destOrd="0" presId="urn:microsoft.com/office/officeart/2005/8/layout/radial5"/>
    <dgm:cxn modelId="{41F624B0-334B-4A9E-82FA-16D15805C033}" type="presParOf" srcId="{5BD6714F-AA21-47F8-8FF0-EABAC5FC8C7C}" destId="{EEEA1E34-348E-491A-BF91-2B03692BE3C7}" srcOrd="9" destOrd="0" presId="urn:microsoft.com/office/officeart/2005/8/layout/radial5"/>
    <dgm:cxn modelId="{7E199E19-30F3-439A-AA12-7DDB8E606E62}" type="presParOf" srcId="{EEEA1E34-348E-491A-BF91-2B03692BE3C7}" destId="{15856A58-78EC-4ABD-A81D-24BA8E366E06}" srcOrd="0" destOrd="0" presId="urn:microsoft.com/office/officeart/2005/8/layout/radial5"/>
    <dgm:cxn modelId="{F5359B07-15BA-4A73-9F41-A81FC14EED8F}" type="presParOf" srcId="{5BD6714F-AA21-47F8-8FF0-EABAC5FC8C7C}" destId="{D68A36DF-E82D-40D2-B21B-23720AF3853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C4776-886E-4CF4-9CFF-F3057262557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2F282A-5294-4216-BB9E-F8B78DF2D25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অগ্ন্যূৎপাতের </a:t>
          </a:r>
          <a:r>
            <a:rPr lang="bn-IN" sz="3200" dirty="0" smtClean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/>
        </a:p>
      </dgm:t>
    </dgm:pt>
    <dgm:pt modelId="{EF7BFA1B-B235-4489-A07F-E5FDF4754474}" type="parTrans" cxnId="{23FD8650-54EF-410E-A771-270B4AC2BA4F}">
      <dgm:prSet/>
      <dgm:spPr/>
      <dgm:t>
        <a:bodyPr/>
        <a:lstStyle/>
        <a:p>
          <a:pPr algn="l"/>
          <a:endParaRPr lang="en-US"/>
        </a:p>
      </dgm:t>
    </dgm:pt>
    <dgm:pt modelId="{16344356-EA40-4FF0-94EB-E81FCABC1F8D}" type="sibTrans" cxnId="{23FD8650-54EF-410E-A771-270B4AC2BA4F}">
      <dgm:prSet/>
      <dgm:spPr/>
      <dgm:t>
        <a:bodyPr/>
        <a:lstStyle/>
        <a:p>
          <a:pPr algn="l"/>
          <a:endParaRPr lang="en-US"/>
        </a:p>
      </dgm:t>
    </dgm:pt>
    <dgm:pt modelId="{56982359-8CFB-4631-99B2-D420BC65B52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মালভূমি সৃষ্টি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7000A2-B8D7-4FA8-81F5-DD0923408663}" type="parTrans" cxnId="{D8971939-F494-42BA-9099-8FA3C504259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/>
        </a:p>
      </dgm:t>
    </dgm:pt>
    <dgm:pt modelId="{588F88E3-52E5-49F1-A2EA-D86513B3E51B}" type="sibTrans" cxnId="{D8971939-F494-42BA-9099-8FA3C5042598}">
      <dgm:prSet/>
      <dgm:spPr/>
      <dgm:t>
        <a:bodyPr/>
        <a:lstStyle/>
        <a:p>
          <a:pPr algn="l"/>
          <a:endParaRPr lang="en-US"/>
        </a:p>
      </dgm:t>
    </dgm:pt>
    <dgm:pt modelId="{59F097CA-E2ED-41B1-B003-617C6E0567B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দ্বীপের সৃষ্টি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128163-43FC-47C9-88A5-F9C9341F4CE4}" type="parTrans" cxnId="{0EA4EABB-D3BF-4F60-A9AB-C1FE56B5C22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/>
        </a:p>
      </dgm:t>
    </dgm:pt>
    <dgm:pt modelId="{A9ACC671-4C08-40AD-884B-AA4C8042C207}" type="sibTrans" cxnId="{0EA4EABB-D3BF-4F60-A9AB-C1FE56B5C22D}">
      <dgm:prSet/>
      <dgm:spPr/>
      <dgm:t>
        <a:bodyPr/>
        <a:lstStyle/>
        <a:p>
          <a:pPr algn="l"/>
          <a:endParaRPr lang="en-US"/>
        </a:p>
      </dgm:t>
    </dgm:pt>
    <dgm:pt modelId="{6C06970D-CE56-4B01-84DF-B7726DBF7F3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গহ্বর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সৃ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ষ্টি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44362E-E7FC-4E8F-953F-10F6F4520359}" type="parTrans" cxnId="{11824D7D-9EDB-484C-ADBF-C45E33DE3AE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/>
        </a:p>
      </dgm:t>
    </dgm:pt>
    <dgm:pt modelId="{0DB39984-CB66-4E09-9FFA-AFF0D94BB4A4}" type="sibTrans" cxnId="{11824D7D-9EDB-484C-ADBF-C45E33DE3AEB}">
      <dgm:prSet/>
      <dgm:spPr/>
      <dgm:t>
        <a:bodyPr/>
        <a:lstStyle/>
        <a:p>
          <a:pPr algn="l"/>
          <a:endParaRPr lang="en-US"/>
        </a:p>
      </dgm:t>
    </dgm:pt>
    <dgm:pt modelId="{7F57BF93-3D50-4127-8506-AB6C0575EB8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আগ্নেয় হ্রদ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সৃ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ষ্টি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7C47A-2D96-4983-B078-F1A26D1391C0}" type="parTrans" cxnId="{191A27F0-E40B-41D0-94BA-87D3FF32388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/>
        </a:p>
      </dgm:t>
    </dgm:pt>
    <dgm:pt modelId="{FA7D2B9F-A14B-4E6A-BAE6-F181638A98C2}" type="sibTrans" cxnId="{191A27F0-E40B-41D0-94BA-87D3FF323887}">
      <dgm:prSet/>
      <dgm:spPr/>
      <dgm:t>
        <a:bodyPr/>
        <a:lstStyle/>
        <a:p>
          <a:pPr algn="l"/>
          <a:endParaRPr lang="en-US"/>
        </a:p>
      </dgm:t>
    </dgm:pt>
    <dgm:pt modelId="{4D7ECF27-EF07-474C-BF16-AD23CE911A1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আগ্নেয়</a:t>
          </a:r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পর্বত</a:t>
          </a:r>
          <a:r>
            <a:rPr lang="bn-BD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সৃষ্টি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B204A-89AA-42EB-8CB2-5DA2DF237721}" type="parTrans" cxnId="{77C5B41E-25CE-4388-A802-C5B8D47C1DB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/>
        </a:p>
      </dgm:t>
    </dgm:pt>
    <dgm:pt modelId="{BF3B806C-887D-4DC6-B7E5-56CCBB21D7AD}" type="sibTrans" cxnId="{77C5B41E-25CE-4388-A802-C5B8D47C1DB7}">
      <dgm:prSet/>
      <dgm:spPr/>
      <dgm:t>
        <a:bodyPr/>
        <a:lstStyle/>
        <a:p>
          <a:pPr algn="l"/>
          <a:endParaRPr lang="en-US"/>
        </a:p>
      </dgm:t>
    </dgm:pt>
    <dgm:pt modelId="{A5D080A6-BDDA-4522-AC58-1D01A49E1FC6}">
      <dgm:prSet/>
      <dgm:spPr/>
      <dgm:t>
        <a:bodyPr/>
        <a:lstStyle/>
        <a:p>
          <a:pPr algn="l"/>
          <a:endParaRPr lang="en-US" dirty="0"/>
        </a:p>
      </dgm:t>
    </dgm:pt>
    <dgm:pt modelId="{1B3214AA-1B7F-48A8-B76B-2066DD08DD1A}" type="parTrans" cxnId="{DCB30D97-73F5-4B35-B9D6-C8CB89256A82}">
      <dgm:prSet/>
      <dgm:spPr/>
      <dgm:t>
        <a:bodyPr/>
        <a:lstStyle/>
        <a:p>
          <a:pPr algn="l"/>
          <a:endParaRPr lang="en-US"/>
        </a:p>
      </dgm:t>
    </dgm:pt>
    <dgm:pt modelId="{9589CC08-FCE5-4D8F-841A-05B83A40B738}" type="sibTrans" cxnId="{DCB30D97-73F5-4B35-B9D6-C8CB89256A82}">
      <dgm:prSet/>
      <dgm:spPr/>
      <dgm:t>
        <a:bodyPr/>
        <a:lstStyle/>
        <a:p>
          <a:pPr algn="l"/>
          <a:endParaRPr lang="en-US"/>
        </a:p>
      </dgm:t>
    </dgm:pt>
    <dgm:pt modelId="{78EE823E-F8CA-4BA3-89F8-D6A04894E1B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লাভা</a:t>
          </a:r>
          <a:r>
            <a:rPr lang="bn-BD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সঞ্চিত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সমভূমি</a:t>
          </a:r>
          <a:endParaRPr lang="en-US" dirty="0"/>
        </a:p>
      </dgm:t>
    </dgm:pt>
    <dgm:pt modelId="{FB7B8F16-C50F-45EF-8392-86AB3694FC69}" type="parTrans" cxnId="{0A20DFDE-8EAE-455F-965E-3006EED0E7C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70B469E-9D50-4BA1-894B-6518F91942C7}" type="sibTrans" cxnId="{0A20DFDE-8EAE-455F-965E-3006EED0E7CC}">
      <dgm:prSet/>
      <dgm:spPr/>
      <dgm:t>
        <a:bodyPr/>
        <a:lstStyle/>
        <a:p>
          <a:endParaRPr lang="en-US"/>
        </a:p>
      </dgm:t>
    </dgm:pt>
    <dgm:pt modelId="{82BF8BBA-023F-4FB0-9D35-CF044A451C4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জনপদ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ধবং</a:t>
          </a:r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 প্রাপ্ত</a:t>
          </a:r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F191FA3B-5231-4B50-A792-CDC051EB68E3}" type="parTrans" cxnId="{155A3972-99E6-4876-82EF-145144AF3D2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0B70F57-9DD6-4F9E-BE51-7FF4879FEC42}" type="sibTrans" cxnId="{155A3972-99E6-4876-82EF-145144AF3D24}">
      <dgm:prSet/>
      <dgm:spPr/>
      <dgm:t>
        <a:bodyPr/>
        <a:lstStyle/>
        <a:p>
          <a:endParaRPr lang="en-US"/>
        </a:p>
      </dgm:t>
    </dgm:pt>
    <dgm:pt modelId="{5BD6714F-AA21-47F8-8FF0-EABAC5FC8C7C}" type="pres">
      <dgm:prSet presAssocID="{C61C4776-886E-4CF4-9CFF-F305726255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528C14-85A9-4F7E-BFAF-D2B924F09254}" type="pres">
      <dgm:prSet presAssocID="{FE2F282A-5294-4216-BB9E-F8B78DF2D258}" presName="centerShape" presStyleLbl="node0" presStyleIdx="0" presStyleCnt="1" custScaleX="108461" custScaleY="108461"/>
      <dgm:spPr/>
      <dgm:t>
        <a:bodyPr/>
        <a:lstStyle/>
        <a:p>
          <a:endParaRPr lang="en-US"/>
        </a:p>
      </dgm:t>
    </dgm:pt>
    <dgm:pt modelId="{E0A623B1-6EDE-4988-B5A0-A82A7DF7042A}" type="pres">
      <dgm:prSet presAssocID="{7A7000A2-B8D7-4FA8-81F5-DD092340866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1C99AD3B-B5A0-40A9-B173-A7C6AC31613C}" type="pres">
      <dgm:prSet presAssocID="{7A7000A2-B8D7-4FA8-81F5-DD092340866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FB5E7D18-F654-48B9-81C1-379B4AE2134B}" type="pres">
      <dgm:prSet presAssocID="{56982359-8CFB-4631-99B2-D420BC65B52F}" presName="node" presStyleLbl="node1" presStyleIdx="0" presStyleCnt="7" custScaleX="98253" custScaleY="9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4F546-F279-4B83-A480-CA3E131A8320}" type="pres">
      <dgm:prSet presAssocID="{B1128163-43FC-47C9-88A5-F9C9341F4CE4}" presName="parTrans" presStyleLbl="sibTrans2D1" presStyleIdx="1" presStyleCnt="7"/>
      <dgm:spPr/>
      <dgm:t>
        <a:bodyPr/>
        <a:lstStyle/>
        <a:p>
          <a:endParaRPr lang="en-US"/>
        </a:p>
      </dgm:t>
    </dgm:pt>
    <dgm:pt modelId="{8E3FDF71-2DF9-40BD-8830-39E9EE9EE3D8}" type="pres">
      <dgm:prSet presAssocID="{B1128163-43FC-47C9-88A5-F9C9341F4CE4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8303A1C-D157-41F6-99F2-5F3CF7C1970B}" type="pres">
      <dgm:prSet presAssocID="{59F097CA-E2ED-41B1-B003-617C6E0567B1}" presName="node" presStyleLbl="node1" presStyleIdx="1" presStyleCnt="7" custScaleX="98253" custScaleY="9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E2297-69D5-41BA-A6A1-5F2D15B8A73E}" type="pres">
      <dgm:prSet presAssocID="{3A44362E-E7FC-4E8F-953F-10F6F4520359}" presName="parTrans" presStyleLbl="sibTrans2D1" presStyleIdx="2" presStyleCnt="7"/>
      <dgm:spPr/>
      <dgm:t>
        <a:bodyPr/>
        <a:lstStyle/>
        <a:p>
          <a:endParaRPr lang="en-US"/>
        </a:p>
      </dgm:t>
    </dgm:pt>
    <dgm:pt modelId="{CAC52795-C306-40B9-B7E2-056D8B439D69}" type="pres">
      <dgm:prSet presAssocID="{3A44362E-E7FC-4E8F-953F-10F6F452035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6F31AAD-00CA-40F3-A075-F57D6922FA21}" type="pres">
      <dgm:prSet presAssocID="{6C06970D-CE56-4B01-84DF-B7726DBF7F31}" presName="node" presStyleLbl="node1" presStyleIdx="2" presStyleCnt="7" custScaleX="98253" custScaleY="9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7A64D-0A73-4D2B-907A-F28F35176A95}" type="pres">
      <dgm:prSet presAssocID="{B427C47A-2D96-4983-B078-F1A26D1391C0}" presName="parTrans" presStyleLbl="sibTrans2D1" presStyleIdx="3" presStyleCnt="7"/>
      <dgm:spPr/>
      <dgm:t>
        <a:bodyPr/>
        <a:lstStyle/>
        <a:p>
          <a:endParaRPr lang="en-US"/>
        </a:p>
      </dgm:t>
    </dgm:pt>
    <dgm:pt modelId="{2C083CE6-78D6-410E-9C62-429EE607139E}" type="pres">
      <dgm:prSet presAssocID="{B427C47A-2D96-4983-B078-F1A26D1391C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BF3E02F-D10F-4798-9F2C-12A9640A64F6}" type="pres">
      <dgm:prSet presAssocID="{7F57BF93-3D50-4127-8506-AB6C0575EB8E}" presName="node" presStyleLbl="node1" presStyleIdx="3" presStyleCnt="7" custScaleX="98253" custScaleY="9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A1E34-348E-491A-BF91-2B03692BE3C7}" type="pres">
      <dgm:prSet presAssocID="{038B204A-89AA-42EB-8CB2-5DA2DF23772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15856A58-78EC-4ABD-A81D-24BA8E366E06}" type="pres">
      <dgm:prSet presAssocID="{038B204A-89AA-42EB-8CB2-5DA2DF23772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D68A36DF-E82D-40D2-B21B-23720AF38539}" type="pres">
      <dgm:prSet presAssocID="{4D7ECF27-EF07-474C-BF16-AD23CE911A16}" presName="node" presStyleLbl="node1" presStyleIdx="4" presStyleCnt="7" custScaleX="98253" custScaleY="98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D3FA4-F82D-4FCC-8BB9-643EDBA1D01D}" type="pres">
      <dgm:prSet presAssocID="{FB7B8F16-C50F-45EF-8392-86AB3694FC6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98100A3B-4503-427D-88C7-E01FC3DE30BD}" type="pres">
      <dgm:prSet presAssocID="{FB7B8F16-C50F-45EF-8392-86AB3694FC6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5DB0E640-C92F-44A7-BF79-268E45C174C3}" type="pres">
      <dgm:prSet presAssocID="{78EE823E-F8CA-4BA3-89F8-D6A04894E1B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2402F-67A0-42CE-86E5-5164CA834F4E}" type="pres">
      <dgm:prSet presAssocID="{F191FA3B-5231-4B50-A792-CDC051EB68E3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CC9FE4A-F8F7-4F08-A6F5-81B2CF4D9430}" type="pres">
      <dgm:prSet presAssocID="{F191FA3B-5231-4B50-A792-CDC051EB68E3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D705770-E263-49A8-B5ED-720784766B6E}" type="pres">
      <dgm:prSet presAssocID="{82BF8BBA-023F-4FB0-9D35-CF044A451C4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4F168-8A5C-48DD-8FA5-A69D6E02DB85}" type="presOf" srcId="{038B204A-89AA-42EB-8CB2-5DA2DF237721}" destId="{15856A58-78EC-4ABD-A81D-24BA8E366E06}" srcOrd="1" destOrd="0" presId="urn:microsoft.com/office/officeart/2005/8/layout/radial5"/>
    <dgm:cxn modelId="{069889C1-F349-41BD-9408-41124B43E83F}" type="presOf" srcId="{C61C4776-886E-4CF4-9CFF-F3057262557D}" destId="{5BD6714F-AA21-47F8-8FF0-EABAC5FC8C7C}" srcOrd="0" destOrd="0" presId="urn:microsoft.com/office/officeart/2005/8/layout/radial5"/>
    <dgm:cxn modelId="{0BE83C41-FE96-4155-BBE9-C050280B678C}" type="presOf" srcId="{FB7B8F16-C50F-45EF-8392-86AB3694FC69}" destId="{D0CD3FA4-F82D-4FCC-8BB9-643EDBA1D01D}" srcOrd="0" destOrd="0" presId="urn:microsoft.com/office/officeart/2005/8/layout/radial5"/>
    <dgm:cxn modelId="{0AE1A522-7817-457A-BF1F-A4064E730F28}" type="presOf" srcId="{FE2F282A-5294-4216-BB9E-F8B78DF2D258}" destId="{21528C14-85A9-4F7E-BFAF-D2B924F09254}" srcOrd="0" destOrd="0" presId="urn:microsoft.com/office/officeart/2005/8/layout/radial5"/>
    <dgm:cxn modelId="{155A3972-99E6-4876-82EF-145144AF3D24}" srcId="{FE2F282A-5294-4216-BB9E-F8B78DF2D258}" destId="{82BF8BBA-023F-4FB0-9D35-CF044A451C46}" srcOrd="6" destOrd="0" parTransId="{F191FA3B-5231-4B50-A792-CDC051EB68E3}" sibTransId="{B0B70F57-9DD6-4F9E-BE51-7FF4879FEC42}"/>
    <dgm:cxn modelId="{19290737-8386-446C-BCD1-C4D125E5D06B}" type="presOf" srcId="{59F097CA-E2ED-41B1-B003-617C6E0567B1}" destId="{38303A1C-D157-41F6-99F2-5F3CF7C1970B}" srcOrd="0" destOrd="0" presId="urn:microsoft.com/office/officeart/2005/8/layout/radial5"/>
    <dgm:cxn modelId="{D2BFDFB1-45E5-4C8E-A527-F4E99BF949A3}" type="presOf" srcId="{3A44362E-E7FC-4E8F-953F-10F6F4520359}" destId="{6A1E2297-69D5-41BA-A6A1-5F2D15B8A73E}" srcOrd="0" destOrd="0" presId="urn:microsoft.com/office/officeart/2005/8/layout/radial5"/>
    <dgm:cxn modelId="{174D965D-59C6-465C-A698-7EFED1A95A98}" type="presOf" srcId="{82BF8BBA-023F-4FB0-9D35-CF044A451C46}" destId="{2D705770-E263-49A8-B5ED-720784766B6E}" srcOrd="0" destOrd="0" presId="urn:microsoft.com/office/officeart/2005/8/layout/radial5"/>
    <dgm:cxn modelId="{20993188-BBAC-46BC-895C-1D3960B0952E}" type="presOf" srcId="{4D7ECF27-EF07-474C-BF16-AD23CE911A16}" destId="{D68A36DF-E82D-40D2-B21B-23720AF38539}" srcOrd="0" destOrd="0" presId="urn:microsoft.com/office/officeart/2005/8/layout/radial5"/>
    <dgm:cxn modelId="{60EA0A3D-BD53-44DA-A546-82E62FB1E240}" type="presOf" srcId="{B427C47A-2D96-4983-B078-F1A26D1391C0}" destId="{2C083CE6-78D6-410E-9C62-429EE607139E}" srcOrd="1" destOrd="0" presId="urn:microsoft.com/office/officeart/2005/8/layout/radial5"/>
    <dgm:cxn modelId="{DCB30D97-73F5-4B35-B9D6-C8CB89256A82}" srcId="{C61C4776-886E-4CF4-9CFF-F3057262557D}" destId="{A5D080A6-BDDA-4522-AC58-1D01A49E1FC6}" srcOrd="1" destOrd="0" parTransId="{1B3214AA-1B7F-48A8-B76B-2066DD08DD1A}" sibTransId="{9589CC08-FCE5-4D8F-841A-05B83A40B738}"/>
    <dgm:cxn modelId="{61C7CA5E-16CF-4A4E-84F4-BB73A5EB16DA}" type="presOf" srcId="{7A7000A2-B8D7-4FA8-81F5-DD0923408663}" destId="{1C99AD3B-B5A0-40A9-B173-A7C6AC31613C}" srcOrd="1" destOrd="0" presId="urn:microsoft.com/office/officeart/2005/8/layout/radial5"/>
    <dgm:cxn modelId="{4CABA098-9F67-4363-A39E-1895606B577A}" type="presOf" srcId="{F191FA3B-5231-4B50-A792-CDC051EB68E3}" destId="{3CC9FE4A-F8F7-4F08-A6F5-81B2CF4D9430}" srcOrd="1" destOrd="0" presId="urn:microsoft.com/office/officeart/2005/8/layout/radial5"/>
    <dgm:cxn modelId="{6BE4C6F2-A4CC-4D4A-82D4-16A10D79F1EE}" type="presOf" srcId="{6C06970D-CE56-4B01-84DF-B7726DBF7F31}" destId="{A6F31AAD-00CA-40F3-A075-F57D6922FA21}" srcOrd="0" destOrd="0" presId="urn:microsoft.com/office/officeart/2005/8/layout/radial5"/>
    <dgm:cxn modelId="{931C6FCC-490A-4ACC-A4ED-7E7DBD29112C}" type="presOf" srcId="{038B204A-89AA-42EB-8CB2-5DA2DF237721}" destId="{EEEA1E34-348E-491A-BF91-2B03692BE3C7}" srcOrd="0" destOrd="0" presId="urn:microsoft.com/office/officeart/2005/8/layout/radial5"/>
    <dgm:cxn modelId="{5EAF8ABC-CBF0-4DF8-9687-393B3AC7E3A4}" type="presOf" srcId="{7F57BF93-3D50-4127-8506-AB6C0575EB8E}" destId="{EBF3E02F-D10F-4798-9F2C-12A9640A64F6}" srcOrd="0" destOrd="0" presId="urn:microsoft.com/office/officeart/2005/8/layout/radial5"/>
    <dgm:cxn modelId="{2B585ADB-D320-4188-9CCC-A0D01D97308D}" type="presOf" srcId="{B1128163-43FC-47C9-88A5-F9C9341F4CE4}" destId="{8E3FDF71-2DF9-40BD-8830-39E9EE9EE3D8}" srcOrd="1" destOrd="0" presId="urn:microsoft.com/office/officeart/2005/8/layout/radial5"/>
    <dgm:cxn modelId="{AD9CED49-2FF0-41ED-BB55-13E22AD3B580}" type="presOf" srcId="{3A44362E-E7FC-4E8F-953F-10F6F4520359}" destId="{CAC52795-C306-40B9-B7E2-056D8B439D69}" srcOrd="1" destOrd="0" presId="urn:microsoft.com/office/officeart/2005/8/layout/radial5"/>
    <dgm:cxn modelId="{191A27F0-E40B-41D0-94BA-87D3FF323887}" srcId="{FE2F282A-5294-4216-BB9E-F8B78DF2D258}" destId="{7F57BF93-3D50-4127-8506-AB6C0575EB8E}" srcOrd="3" destOrd="0" parTransId="{B427C47A-2D96-4983-B078-F1A26D1391C0}" sibTransId="{FA7D2B9F-A14B-4E6A-BAE6-F181638A98C2}"/>
    <dgm:cxn modelId="{23FD8650-54EF-410E-A771-270B4AC2BA4F}" srcId="{C61C4776-886E-4CF4-9CFF-F3057262557D}" destId="{FE2F282A-5294-4216-BB9E-F8B78DF2D258}" srcOrd="0" destOrd="0" parTransId="{EF7BFA1B-B235-4489-A07F-E5FDF4754474}" sibTransId="{16344356-EA40-4FF0-94EB-E81FCABC1F8D}"/>
    <dgm:cxn modelId="{448D4793-008F-4449-AA4F-D33E5EC618D0}" type="presOf" srcId="{56982359-8CFB-4631-99B2-D420BC65B52F}" destId="{FB5E7D18-F654-48B9-81C1-379B4AE2134B}" srcOrd="0" destOrd="0" presId="urn:microsoft.com/office/officeart/2005/8/layout/radial5"/>
    <dgm:cxn modelId="{0A20DFDE-8EAE-455F-965E-3006EED0E7CC}" srcId="{FE2F282A-5294-4216-BB9E-F8B78DF2D258}" destId="{78EE823E-F8CA-4BA3-89F8-D6A04894E1B2}" srcOrd="5" destOrd="0" parTransId="{FB7B8F16-C50F-45EF-8392-86AB3694FC69}" sibTransId="{670B469E-9D50-4BA1-894B-6518F91942C7}"/>
    <dgm:cxn modelId="{0EA4EABB-D3BF-4F60-A9AB-C1FE56B5C22D}" srcId="{FE2F282A-5294-4216-BB9E-F8B78DF2D258}" destId="{59F097CA-E2ED-41B1-B003-617C6E0567B1}" srcOrd="1" destOrd="0" parTransId="{B1128163-43FC-47C9-88A5-F9C9341F4CE4}" sibTransId="{A9ACC671-4C08-40AD-884B-AA4C8042C207}"/>
    <dgm:cxn modelId="{D8971939-F494-42BA-9099-8FA3C5042598}" srcId="{FE2F282A-5294-4216-BB9E-F8B78DF2D258}" destId="{56982359-8CFB-4631-99B2-D420BC65B52F}" srcOrd="0" destOrd="0" parTransId="{7A7000A2-B8D7-4FA8-81F5-DD0923408663}" sibTransId="{588F88E3-52E5-49F1-A2EA-D86513B3E51B}"/>
    <dgm:cxn modelId="{11824D7D-9EDB-484C-ADBF-C45E33DE3AEB}" srcId="{FE2F282A-5294-4216-BB9E-F8B78DF2D258}" destId="{6C06970D-CE56-4B01-84DF-B7726DBF7F31}" srcOrd="2" destOrd="0" parTransId="{3A44362E-E7FC-4E8F-953F-10F6F4520359}" sibTransId="{0DB39984-CB66-4E09-9FFA-AFF0D94BB4A4}"/>
    <dgm:cxn modelId="{4AAB6D06-FF1C-4858-ACAD-0665C365F5B4}" type="presOf" srcId="{78EE823E-F8CA-4BA3-89F8-D6A04894E1B2}" destId="{5DB0E640-C92F-44A7-BF79-268E45C174C3}" srcOrd="0" destOrd="0" presId="urn:microsoft.com/office/officeart/2005/8/layout/radial5"/>
    <dgm:cxn modelId="{866D3DC5-9953-441A-9FA6-A081AE80F3B4}" type="presOf" srcId="{B427C47A-2D96-4983-B078-F1A26D1391C0}" destId="{3B27A64D-0A73-4D2B-907A-F28F35176A95}" srcOrd="0" destOrd="0" presId="urn:microsoft.com/office/officeart/2005/8/layout/radial5"/>
    <dgm:cxn modelId="{F578B6A8-BFD4-4C20-B6FE-3E951E95FA70}" type="presOf" srcId="{F191FA3B-5231-4B50-A792-CDC051EB68E3}" destId="{4D52402F-67A0-42CE-86E5-5164CA834F4E}" srcOrd="0" destOrd="0" presId="urn:microsoft.com/office/officeart/2005/8/layout/radial5"/>
    <dgm:cxn modelId="{CBC1F79E-2EEA-4F2A-AF84-56CF3B131B74}" type="presOf" srcId="{FB7B8F16-C50F-45EF-8392-86AB3694FC69}" destId="{98100A3B-4503-427D-88C7-E01FC3DE30BD}" srcOrd="1" destOrd="0" presId="urn:microsoft.com/office/officeart/2005/8/layout/radial5"/>
    <dgm:cxn modelId="{CDE1435B-3B42-4166-BF9A-7E91E4BED44C}" type="presOf" srcId="{B1128163-43FC-47C9-88A5-F9C9341F4CE4}" destId="{63A4F546-F279-4B83-A480-CA3E131A8320}" srcOrd="0" destOrd="0" presId="urn:microsoft.com/office/officeart/2005/8/layout/radial5"/>
    <dgm:cxn modelId="{F278101F-ABD0-47F0-9473-5DC7D4EC5DD3}" type="presOf" srcId="{7A7000A2-B8D7-4FA8-81F5-DD0923408663}" destId="{E0A623B1-6EDE-4988-B5A0-A82A7DF7042A}" srcOrd="0" destOrd="0" presId="urn:microsoft.com/office/officeart/2005/8/layout/radial5"/>
    <dgm:cxn modelId="{77C5B41E-25CE-4388-A802-C5B8D47C1DB7}" srcId="{FE2F282A-5294-4216-BB9E-F8B78DF2D258}" destId="{4D7ECF27-EF07-474C-BF16-AD23CE911A16}" srcOrd="4" destOrd="0" parTransId="{038B204A-89AA-42EB-8CB2-5DA2DF237721}" sibTransId="{BF3B806C-887D-4DC6-B7E5-56CCBB21D7AD}"/>
    <dgm:cxn modelId="{7E67464E-9A64-4BA2-B6F8-C74A039DCF3B}" type="presParOf" srcId="{5BD6714F-AA21-47F8-8FF0-EABAC5FC8C7C}" destId="{21528C14-85A9-4F7E-BFAF-D2B924F09254}" srcOrd="0" destOrd="0" presId="urn:microsoft.com/office/officeart/2005/8/layout/radial5"/>
    <dgm:cxn modelId="{3D9131A7-C5D4-4CC9-90F7-5378E5FD972A}" type="presParOf" srcId="{5BD6714F-AA21-47F8-8FF0-EABAC5FC8C7C}" destId="{E0A623B1-6EDE-4988-B5A0-A82A7DF7042A}" srcOrd="1" destOrd="0" presId="urn:microsoft.com/office/officeart/2005/8/layout/radial5"/>
    <dgm:cxn modelId="{E493C2DC-FA9C-4953-A098-C2E792954021}" type="presParOf" srcId="{E0A623B1-6EDE-4988-B5A0-A82A7DF7042A}" destId="{1C99AD3B-B5A0-40A9-B173-A7C6AC31613C}" srcOrd="0" destOrd="0" presId="urn:microsoft.com/office/officeart/2005/8/layout/radial5"/>
    <dgm:cxn modelId="{E2821102-7D9B-4A59-8023-DA22813600CE}" type="presParOf" srcId="{5BD6714F-AA21-47F8-8FF0-EABAC5FC8C7C}" destId="{FB5E7D18-F654-48B9-81C1-379B4AE2134B}" srcOrd="2" destOrd="0" presId="urn:microsoft.com/office/officeart/2005/8/layout/radial5"/>
    <dgm:cxn modelId="{CF48E2B5-1AF8-4509-A8F3-3ACBA11B916F}" type="presParOf" srcId="{5BD6714F-AA21-47F8-8FF0-EABAC5FC8C7C}" destId="{63A4F546-F279-4B83-A480-CA3E131A8320}" srcOrd="3" destOrd="0" presId="urn:microsoft.com/office/officeart/2005/8/layout/radial5"/>
    <dgm:cxn modelId="{B484D62B-E417-43BA-859B-FCADF86A5DB9}" type="presParOf" srcId="{63A4F546-F279-4B83-A480-CA3E131A8320}" destId="{8E3FDF71-2DF9-40BD-8830-39E9EE9EE3D8}" srcOrd="0" destOrd="0" presId="urn:microsoft.com/office/officeart/2005/8/layout/radial5"/>
    <dgm:cxn modelId="{91362280-5FB1-44A1-A82C-70CAC41EEBBD}" type="presParOf" srcId="{5BD6714F-AA21-47F8-8FF0-EABAC5FC8C7C}" destId="{38303A1C-D157-41F6-99F2-5F3CF7C1970B}" srcOrd="4" destOrd="0" presId="urn:microsoft.com/office/officeart/2005/8/layout/radial5"/>
    <dgm:cxn modelId="{283FAE9D-CF8D-48D9-A568-67F5DA0A0E93}" type="presParOf" srcId="{5BD6714F-AA21-47F8-8FF0-EABAC5FC8C7C}" destId="{6A1E2297-69D5-41BA-A6A1-5F2D15B8A73E}" srcOrd="5" destOrd="0" presId="urn:microsoft.com/office/officeart/2005/8/layout/radial5"/>
    <dgm:cxn modelId="{D1E18D03-442B-4230-A4C7-33066CB91E71}" type="presParOf" srcId="{6A1E2297-69D5-41BA-A6A1-5F2D15B8A73E}" destId="{CAC52795-C306-40B9-B7E2-056D8B439D69}" srcOrd="0" destOrd="0" presId="urn:microsoft.com/office/officeart/2005/8/layout/radial5"/>
    <dgm:cxn modelId="{51F5C534-EA9E-4352-A6BC-E832950EA482}" type="presParOf" srcId="{5BD6714F-AA21-47F8-8FF0-EABAC5FC8C7C}" destId="{A6F31AAD-00CA-40F3-A075-F57D6922FA21}" srcOrd="6" destOrd="0" presId="urn:microsoft.com/office/officeart/2005/8/layout/radial5"/>
    <dgm:cxn modelId="{5D3AC642-574A-41AE-A01F-7026CEB39786}" type="presParOf" srcId="{5BD6714F-AA21-47F8-8FF0-EABAC5FC8C7C}" destId="{3B27A64D-0A73-4D2B-907A-F28F35176A95}" srcOrd="7" destOrd="0" presId="urn:microsoft.com/office/officeart/2005/8/layout/radial5"/>
    <dgm:cxn modelId="{943995AD-F20C-4CFA-8515-6BD1F1BA5D53}" type="presParOf" srcId="{3B27A64D-0A73-4D2B-907A-F28F35176A95}" destId="{2C083CE6-78D6-410E-9C62-429EE607139E}" srcOrd="0" destOrd="0" presId="urn:microsoft.com/office/officeart/2005/8/layout/radial5"/>
    <dgm:cxn modelId="{60C29BF4-49AA-40B2-B2A9-41DA2D7956C9}" type="presParOf" srcId="{5BD6714F-AA21-47F8-8FF0-EABAC5FC8C7C}" destId="{EBF3E02F-D10F-4798-9F2C-12A9640A64F6}" srcOrd="8" destOrd="0" presId="urn:microsoft.com/office/officeart/2005/8/layout/radial5"/>
    <dgm:cxn modelId="{0799E749-CF76-470B-B7D3-9FDC4D028D81}" type="presParOf" srcId="{5BD6714F-AA21-47F8-8FF0-EABAC5FC8C7C}" destId="{EEEA1E34-348E-491A-BF91-2B03692BE3C7}" srcOrd="9" destOrd="0" presId="urn:microsoft.com/office/officeart/2005/8/layout/radial5"/>
    <dgm:cxn modelId="{7F73977D-9554-4FC5-8F58-868F2A3A9FD1}" type="presParOf" srcId="{EEEA1E34-348E-491A-BF91-2B03692BE3C7}" destId="{15856A58-78EC-4ABD-A81D-24BA8E366E06}" srcOrd="0" destOrd="0" presId="urn:microsoft.com/office/officeart/2005/8/layout/radial5"/>
    <dgm:cxn modelId="{CEA31F9A-C6B2-4944-BCB5-8514556ECA30}" type="presParOf" srcId="{5BD6714F-AA21-47F8-8FF0-EABAC5FC8C7C}" destId="{D68A36DF-E82D-40D2-B21B-23720AF38539}" srcOrd="10" destOrd="0" presId="urn:microsoft.com/office/officeart/2005/8/layout/radial5"/>
    <dgm:cxn modelId="{07BE0792-DED0-4DEA-8855-EA6ECD2D74E0}" type="presParOf" srcId="{5BD6714F-AA21-47F8-8FF0-EABAC5FC8C7C}" destId="{D0CD3FA4-F82D-4FCC-8BB9-643EDBA1D01D}" srcOrd="11" destOrd="0" presId="urn:microsoft.com/office/officeart/2005/8/layout/radial5"/>
    <dgm:cxn modelId="{822F943C-E7FD-4771-B5DA-80009620C0D0}" type="presParOf" srcId="{D0CD3FA4-F82D-4FCC-8BB9-643EDBA1D01D}" destId="{98100A3B-4503-427D-88C7-E01FC3DE30BD}" srcOrd="0" destOrd="0" presId="urn:microsoft.com/office/officeart/2005/8/layout/radial5"/>
    <dgm:cxn modelId="{45CB178E-DD7A-4729-8B64-0191AC83D5EF}" type="presParOf" srcId="{5BD6714F-AA21-47F8-8FF0-EABAC5FC8C7C}" destId="{5DB0E640-C92F-44A7-BF79-268E45C174C3}" srcOrd="12" destOrd="0" presId="urn:microsoft.com/office/officeart/2005/8/layout/radial5"/>
    <dgm:cxn modelId="{C940BF0C-0F5B-45F6-9230-29115A6BD1C8}" type="presParOf" srcId="{5BD6714F-AA21-47F8-8FF0-EABAC5FC8C7C}" destId="{4D52402F-67A0-42CE-86E5-5164CA834F4E}" srcOrd="13" destOrd="0" presId="urn:microsoft.com/office/officeart/2005/8/layout/radial5"/>
    <dgm:cxn modelId="{063BDF10-AE9F-4020-BFED-A140EC7D2E4D}" type="presParOf" srcId="{4D52402F-67A0-42CE-86E5-5164CA834F4E}" destId="{3CC9FE4A-F8F7-4F08-A6F5-81B2CF4D9430}" srcOrd="0" destOrd="0" presId="urn:microsoft.com/office/officeart/2005/8/layout/radial5"/>
    <dgm:cxn modelId="{26AC530F-FE83-445A-BFC7-BD6A8774762A}" type="presParOf" srcId="{5BD6714F-AA21-47F8-8FF0-EABAC5FC8C7C}" destId="{2D705770-E263-49A8-B5ED-720784766B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28C14-85A9-4F7E-BFAF-D2B924F09254}">
      <dsp:nvSpPr>
        <dsp:cNvPr id="0" name=""/>
        <dsp:cNvSpPr/>
      </dsp:nvSpPr>
      <dsp:spPr>
        <a:xfrm>
          <a:off x="4098892" y="2980826"/>
          <a:ext cx="2377449" cy="237744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অগ্ন্যূৎপাতের কারণ </a:t>
          </a:r>
          <a:endParaRPr lang="en-US" sz="3200" kern="1200" dirty="0"/>
        </a:p>
      </dsp:txBody>
      <dsp:txXfrm>
        <a:off x="4447061" y="3328995"/>
        <a:ext cx="1681111" cy="1681111"/>
      </dsp:txXfrm>
    </dsp:sp>
    <dsp:sp modelId="{E0A623B1-6EDE-4988-B5A0-A82A7DF7042A}">
      <dsp:nvSpPr>
        <dsp:cNvPr id="0" name=""/>
        <dsp:cNvSpPr/>
      </dsp:nvSpPr>
      <dsp:spPr>
        <a:xfrm rot="16200000">
          <a:off x="5074629" y="2218381"/>
          <a:ext cx="425975" cy="74527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138525" y="2431332"/>
        <a:ext cx="298183" cy="447165"/>
      </dsp:txXfrm>
    </dsp:sp>
    <dsp:sp modelId="{FB5E7D18-F654-48B9-81C1-379B4AE2134B}">
      <dsp:nvSpPr>
        <dsp:cNvPr id="0" name=""/>
        <dsp:cNvSpPr/>
      </dsp:nvSpPr>
      <dsp:spPr>
        <a:xfrm>
          <a:off x="4210771" y="23407"/>
          <a:ext cx="2153691" cy="215369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ভূত্বকের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দুর্বল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26172" y="338808"/>
        <a:ext cx="1522889" cy="1522889"/>
      </dsp:txXfrm>
    </dsp:sp>
    <dsp:sp modelId="{63A4F546-F279-4B83-A480-CA3E131A8320}">
      <dsp:nvSpPr>
        <dsp:cNvPr id="0" name=""/>
        <dsp:cNvSpPr/>
      </dsp:nvSpPr>
      <dsp:spPr>
        <a:xfrm rot="20520000">
          <a:off x="6575903" y="3309120"/>
          <a:ext cx="425975" cy="74527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579030" y="3477920"/>
        <a:ext cx="298183" cy="447165"/>
      </dsp:txXfrm>
    </dsp:sp>
    <dsp:sp modelId="{38303A1C-D157-41F6-99F2-5F3CF7C1970B}">
      <dsp:nvSpPr>
        <dsp:cNvPr id="0" name=""/>
        <dsp:cNvSpPr/>
      </dsp:nvSpPr>
      <dsp:spPr>
        <a:xfrm>
          <a:off x="7129847" y="2144240"/>
          <a:ext cx="2153691" cy="215369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ক্রিয়া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45248" y="2459641"/>
        <a:ext cx="1522889" cy="1522889"/>
      </dsp:txXfrm>
    </dsp:sp>
    <dsp:sp modelId="{6A1E2297-69D5-41BA-A6A1-5F2D15B8A73E}">
      <dsp:nvSpPr>
        <dsp:cNvPr id="0" name=""/>
        <dsp:cNvSpPr/>
      </dsp:nvSpPr>
      <dsp:spPr>
        <a:xfrm rot="3240000">
          <a:off x="6002468" y="5073974"/>
          <a:ext cx="425975" cy="74527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028807" y="5171336"/>
        <a:ext cx="298183" cy="447165"/>
      </dsp:txXfrm>
    </dsp:sp>
    <dsp:sp modelId="{A6F31AAD-00CA-40F3-A075-F57D6922FA21}">
      <dsp:nvSpPr>
        <dsp:cNvPr id="0" name=""/>
        <dsp:cNvSpPr/>
      </dsp:nvSpPr>
      <dsp:spPr>
        <a:xfrm>
          <a:off x="6014859" y="5575820"/>
          <a:ext cx="2153691" cy="215369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ভূমিকম্প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30260" y="5891221"/>
        <a:ext cx="1522889" cy="1522889"/>
      </dsp:txXfrm>
    </dsp:sp>
    <dsp:sp modelId="{3B27A64D-0A73-4D2B-907A-F28F35176A95}">
      <dsp:nvSpPr>
        <dsp:cNvPr id="0" name=""/>
        <dsp:cNvSpPr/>
      </dsp:nvSpPr>
      <dsp:spPr>
        <a:xfrm rot="7560000">
          <a:off x="4146791" y="5073974"/>
          <a:ext cx="425975" cy="74527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4248244" y="5171336"/>
        <a:ext cx="298183" cy="447165"/>
      </dsp:txXfrm>
    </dsp:sp>
    <dsp:sp modelId="{EBF3E02F-D10F-4798-9F2C-12A9640A64F6}">
      <dsp:nvSpPr>
        <dsp:cNvPr id="0" name=""/>
        <dsp:cNvSpPr/>
      </dsp:nvSpPr>
      <dsp:spPr>
        <a:xfrm>
          <a:off x="2406683" y="5575820"/>
          <a:ext cx="2153691" cy="215369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ভূঅভ্যন্তরে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প্রবেশ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2084" y="5891221"/>
        <a:ext cx="1522889" cy="1522889"/>
      </dsp:txXfrm>
    </dsp:sp>
    <dsp:sp modelId="{EEEA1E34-348E-491A-BF91-2B03692BE3C7}">
      <dsp:nvSpPr>
        <dsp:cNvPr id="0" name=""/>
        <dsp:cNvSpPr/>
      </dsp:nvSpPr>
      <dsp:spPr>
        <a:xfrm rot="11880000">
          <a:off x="3573355" y="3309120"/>
          <a:ext cx="425975" cy="74527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3698020" y="3477920"/>
        <a:ext cx="298183" cy="447165"/>
      </dsp:txXfrm>
    </dsp:sp>
    <dsp:sp modelId="{D68A36DF-E82D-40D2-B21B-23720AF38539}">
      <dsp:nvSpPr>
        <dsp:cNvPr id="0" name=""/>
        <dsp:cNvSpPr/>
      </dsp:nvSpPr>
      <dsp:spPr>
        <a:xfrm>
          <a:off x="1291695" y="2144240"/>
          <a:ext cx="2153691" cy="215369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ভূপৃষ্ঠের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চাপ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কমে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যাওয়া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7096" y="2459641"/>
        <a:ext cx="1522889" cy="1522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28C14-85A9-4F7E-BFAF-D2B924F09254}">
      <dsp:nvSpPr>
        <dsp:cNvPr id="0" name=""/>
        <dsp:cNvSpPr/>
      </dsp:nvSpPr>
      <dsp:spPr>
        <a:xfrm>
          <a:off x="4085268" y="2814596"/>
          <a:ext cx="2422254" cy="242225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অগ্ন্যূৎপাতের </a:t>
          </a:r>
          <a:r>
            <a:rPr lang="bn-IN" sz="3200" kern="1200" dirty="0" smtClean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4439999" y="3169327"/>
        <a:ext cx="1712792" cy="1712792"/>
      </dsp:txXfrm>
    </dsp:sp>
    <dsp:sp modelId="{E0A623B1-6EDE-4988-B5A0-A82A7DF7042A}">
      <dsp:nvSpPr>
        <dsp:cNvPr id="0" name=""/>
        <dsp:cNvSpPr/>
      </dsp:nvSpPr>
      <dsp:spPr>
        <a:xfrm rot="16200000">
          <a:off x="5080174" y="2039209"/>
          <a:ext cx="432443" cy="75932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145041" y="2255940"/>
        <a:ext cx="302710" cy="455592"/>
      </dsp:txXfrm>
    </dsp:sp>
    <dsp:sp modelId="{FB5E7D18-F654-48B9-81C1-379B4AE2134B}">
      <dsp:nvSpPr>
        <dsp:cNvPr id="0" name=""/>
        <dsp:cNvSpPr/>
      </dsp:nvSpPr>
      <dsp:spPr>
        <a:xfrm>
          <a:off x="4308970" y="23813"/>
          <a:ext cx="1974851" cy="1974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মালভূমি সৃষ্টি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98180" y="313023"/>
        <a:ext cx="1396431" cy="1396431"/>
      </dsp:txXfrm>
    </dsp:sp>
    <dsp:sp modelId="{63A4F546-F279-4B83-A480-CA3E131A8320}">
      <dsp:nvSpPr>
        <dsp:cNvPr id="0" name=""/>
        <dsp:cNvSpPr/>
      </dsp:nvSpPr>
      <dsp:spPr>
        <a:xfrm rot="19285714">
          <a:off x="6336463" y="2644206"/>
          <a:ext cx="432443" cy="75932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350615" y="2836514"/>
        <a:ext cx="302710" cy="455592"/>
      </dsp:txXfrm>
    </dsp:sp>
    <dsp:sp modelId="{38303A1C-D157-41F6-99F2-5F3CF7C1970B}">
      <dsp:nvSpPr>
        <dsp:cNvPr id="0" name=""/>
        <dsp:cNvSpPr/>
      </dsp:nvSpPr>
      <dsp:spPr>
        <a:xfrm>
          <a:off x="6665788" y="1158797"/>
          <a:ext cx="1974851" cy="1974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দ্বীপের সৃষ্টি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54998" y="1448007"/>
        <a:ext cx="1396431" cy="1396431"/>
      </dsp:txXfrm>
    </dsp:sp>
    <dsp:sp modelId="{6A1E2297-69D5-41BA-A6A1-5F2D15B8A73E}">
      <dsp:nvSpPr>
        <dsp:cNvPr id="0" name=""/>
        <dsp:cNvSpPr/>
      </dsp:nvSpPr>
      <dsp:spPr>
        <a:xfrm rot="771429">
          <a:off x="6646741" y="4003622"/>
          <a:ext cx="432443" cy="75932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648367" y="4141052"/>
        <a:ext cx="302710" cy="455592"/>
      </dsp:txXfrm>
    </dsp:sp>
    <dsp:sp modelId="{A6F31AAD-00CA-40F3-A075-F57D6922FA21}">
      <dsp:nvSpPr>
        <dsp:cNvPr id="0" name=""/>
        <dsp:cNvSpPr/>
      </dsp:nvSpPr>
      <dsp:spPr>
        <a:xfrm>
          <a:off x="7247875" y="3709083"/>
          <a:ext cx="1974851" cy="1974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গহ্বর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সৃ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ষ্টি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37085" y="3998293"/>
        <a:ext cx="1396431" cy="1396431"/>
      </dsp:txXfrm>
    </dsp:sp>
    <dsp:sp modelId="{3B27A64D-0A73-4D2B-907A-F28F35176A95}">
      <dsp:nvSpPr>
        <dsp:cNvPr id="0" name=""/>
        <dsp:cNvSpPr/>
      </dsp:nvSpPr>
      <dsp:spPr>
        <a:xfrm rot="3857143">
          <a:off x="5777362" y="5093789"/>
          <a:ext cx="432443" cy="75932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814084" y="5187210"/>
        <a:ext cx="302710" cy="455592"/>
      </dsp:txXfrm>
    </dsp:sp>
    <dsp:sp modelId="{EBF3E02F-D10F-4798-9F2C-12A9640A64F6}">
      <dsp:nvSpPr>
        <dsp:cNvPr id="0" name=""/>
        <dsp:cNvSpPr/>
      </dsp:nvSpPr>
      <dsp:spPr>
        <a:xfrm>
          <a:off x="5616905" y="5754254"/>
          <a:ext cx="1974851" cy="1974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আগ্নেয় হ্রদ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সৃ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ষ্টি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06115" y="6043464"/>
        <a:ext cx="1396431" cy="1396431"/>
      </dsp:txXfrm>
    </dsp:sp>
    <dsp:sp modelId="{EEEA1E34-348E-491A-BF91-2B03692BE3C7}">
      <dsp:nvSpPr>
        <dsp:cNvPr id="0" name=""/>
        <dsp:cNvSpPr/>
      </dsp:nvSpPr>
      <dsp:spPr>
        <a:xfrm rot="6942857">
          <a:off x="4382986" y="5093789"/>
          <a:ext cx="432443" cy="75932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4475997" y="5187210"/>
        <a:ext cx="302710" cy="455592"/>
      </dsp:txXfrm>
    </dsp:sp>
    <dsp:sp modelId="{D68A36DF-E82D-40D2-B21B-23720AF38539}">
      <dsp:nvSpPr>
        <dsp:cNvPr id="0" name=""/>
        <dsp:cNvSpPr/>
      </dsp:nvSpPr>
      <dsp:spPr>
        <a:xfrm>
          <a:off x="3001034" y="5754254"/>
          <a:ext cx="1974851" cy="1974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আগ্নেয়</a:t>
          </a: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পর্বত</a:t>
          </a:r>
          <a:r>
            <a:rPr lang="bn-BD" sz="32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সৃষ্টি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0244" y="6043464"/>
        <a:ext cx="1396431" cy="1396431"/>
      </dsp:txXfrm>
    </dsp:sp>
    <dsp:sp modelId="{D0CD3FA4-F82D-4FCC-8BB9-643EDBA1D01D}">
      <dsp:nvSpPr>
        <dsp:cNvPr id="0" name=""/>
        <dsp:cNvSpPr/>
      </dsp:nvSpPr>
      <dsp:spPr>
        <a:xfrm rot="10028571">
          <a:off x="3526561" y="4001727"/>
          <a:ext cx="423138" cy="75932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3651911" y="4139467"/>
        <a:ext cx="296197" cy="455592"/>
      </dsp:txXfrm>
    </dsp:sp>
    <dsp:sp modelId="{5DB0E640-C92F-44A7-BF79-268E45C174C3}">
      <dsp:nvSpPr>
        <dsp:cNvPr id="0" name=""/>
        <dsp:cNvSpPr/>
      </dsp:nvSpPr>
      <dsp:spPr>
        <a:xfrm>
          <a:off x="1352508" y="3691526"/>
          <a:ext cx="2009965" cy="200996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লাভা</a:t>
          </a:r>
          <a:r>
            <a:rPr lang="bn-BD" sz="32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সঞ্চিত</a:t>
          </a: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সমভূমি</a:t>
          </a:r>
          <a:endParaRPr lang="en-US" sz="3200" kern="1200" dirty="0"/>
        </a:p>
      </dsp:txBody>
      <dsp:txXfrm>
        <a:off x="1646861" y="3985879"/>
        <a:ext cx="1421259" cy="1421259"/>
      </dsp:txXfrm>
    </dsp:sp>
    <dsp:sp modelId="{4D52402F-67A0-42CE-86E5-5164CA834F4E}">
      <dsp:nvSpPr>
        <dsp:cNvPr id="0" name=""/>
        <dsp:cNvSpPr/>
      </dsp:nvSpPr>
      <dsp:spPr>
        <a:xfrm rot="13114286">
          <a:off x="3835195" y="2649515"/>
          <a:ext cx="423138" cy="75932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3948289" y="2840952"/>
        <a:ext cx="296197" cy="455592"/>
      </dsp:txXfrm>
    </dsp:sp>
    <dsp:sp modelId="{2D705770-E263-49A8-B5ED-720784766B6E}">
      <dsp:nvSpPr>
        <dsp:cNvPr id="0" name=""/>
        <dsp:cNvSpPr/>
      </dsp:nvSpPr>
      <dsp:spPr>
        <a:xfrm>
          <a:off x="1934594" y="1141240"/>
          <a:ext cx="2009965" cy="200996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জনপদ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ধবং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 প্রাপ্ত</a:t>
          </a:r>
          <a:r>
            <a:rPr lang="bn-BD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2228947" y="1435593"/>
        <a:ext cx="1421259" cy="142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A6FB5-C07C-4B8E-BF05-B89E60189B3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69F3-1338-4607-9981-2B796E8B8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9DD3-0DEE-4001-B9DA-DEC11C04C0F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1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C0AAF-976D-4E36-9C81-9DD7F8BCB7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7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অগ্নুৎপাত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এখনও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অগ্নুৎপাত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1100" b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0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যে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সব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আগ্নেয়গিরি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দীর্ঘকাল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ধরে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নিস্ক্রিয়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হয়ে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আছে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এবং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ভবিষ্যতে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অগ্নুৎপাতের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সম্ভাবনা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নেই</a:t>
            </a:r>
            <a:r>
              <a:rPr lang="bn-IN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। </a:t>
            </a:r>
          </a:p>
          <a:p>
            <a:endParaRPr lang="en-US" sz="11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C0AAF-976D-4E36-9C81-9DD7F8BCB7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শিল্ড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তলাদেশ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ৎ।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জলন্ত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ভস্ম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লাভার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স্ট্রাটো</a:t>
            </a:r>
            <a:r>
              <a:rPr lang="bn-IN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গুলোকে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সিন্ডার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C0AAF-976D-4E36-9C81-9DD7F8BCB7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C0AAF-976D-4E36-9C81-9DD7F8BCB7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2820-08CD-4F76-9865-E241211B55D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128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1594"/>
            <a:ext cx="12801599" cy="12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57650" y="4057650"/>
            <a:ext cx="8229600" cy="11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5850" y="4057650"/>
            <a:ext cx="8229600" cy="114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9935969" y="7767935"/>
            <a:ext cx="29418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িকদার</a:t>
            </a:r>
            <a:r>
              <a:rPr lang="bn-IN" sz="2400" b="0" cap="none" spc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মোঃ শাজিদুর জাহান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2123420" y="128006"/>
            <a:ext cx="640080" cy="64008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18110" y="7461514"/>
            <a:ext cx="640080" cy="64008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0" y="228600"/>
            <a:ext cx="18814470" cy="16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32936" y="1793631"/>
            <a:ext cx="3268173" cy="2388658"/>
            <a:chOff x="4178997" y="2162925"/>
            <a:chExt cx="2918012" cy="199054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Down Arrow 6"/>
            <p:cNvSpPr/>
            <p:nvPr/>
          </p:nvSpPr>
          <p:spPr>
            <a:xfrm>
              <a:off x="5419954" y="2162925"/>
              <a:ext cx="436098" cy="112887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178997" y="3306318"/>
              <a:ext cx="2918012" cy="84715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সুপ্ত আগ্নেয়গিরি</a:t>
              </a:r>
              <a:r>
                <a:rPr lang="bn-BD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8614722" y="3270738"/>
            <a:ext cx="3704933" cy="871369"/>
          </a:xfrm>
          <a:prstGeom prst="wedgeRoundRectCallout">
            <a:avLst>
              <a:gd name="adj1" fmla="val -86857"/>
              <a:gd name="adj2" fmla="val -2283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0" tIns="52575" rIns="105150" bIns="52575"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 আগ্নেয়গিরি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99076" y="3270739"/>
            <a:ext cx="3770654" cy="903643"/>
          </a:xfrm>
          <a:prstGeom prst="wedgeRoundRectCallout">
            <a:avLst>
              <a:gd name="adj1" fmla="val 85255"/>
              <a:gd name="adj2" fmla="val -2183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0" tIns="52575" rIns="105150" bIns="52575"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 আগ্নেয়গিরি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0203" y="1055078"/>
            <a:ext cx="2244045" cy="814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05150" tIns="52575" rIns="105150" bIns="52575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934200"/>
            <a:ext cx="4269110" cy="1225969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হাওয়াই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মাওনালেয়া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মাওনাকেয়া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556" y="7069016"/>
            <a:ext cx="3008244" cy="671971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জাপানের ফুজিয়ামা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12696" y="7069016"/>
            <a:ext cx="3525078" cy="671971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কোহিসুলতান</a:t>
            </a:r>
            <a:endParaRPr lang="en-US" sz="36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00" y="7010400"/>
            <a:ext cx="12849056" cy="748915"/>
          </a:xfrm>
          <a:prstGeom prst="rect">
            <a:avLst/>
          </a:prstGeom>
        </p:spPr>
        <p:txBody>
          <a:bodyPr wrap="square" lIns="116833" tIns="58416" rIns="116833" bIns="58416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অগ্ন্যুৎপাতের ভিত্তিতে আগ্নেয়গিরিকে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 তিন ভাগে ভাগ করা হয়েছে।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0"/>
          <a:stretch/>
        </p:blipFill>
        <p:spPr>
          <a:xfrm>
            <a:off x="4545496" y="4325815"/>
            <a:ext cx="3733908" cy="24559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/>
          <a:stretch/>
        </p:blipFill>
        <p:spPr>
          <a:xfrm>
            <a:off x="387435" y="4274656"/>
            <a:ext cx="3782295" cy="25071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86" y="4220308"/>
            <a:ext cx="3770654" cy="25614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"/>
            <a:ext cx="11524080" cy="14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49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" grpId="0" animBg="1"/>
      <p:bldP spid="16" grpId="0"/>
      <p:bldP spid="17" grpId="0"/>
      <p:bldP spid="18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82957" y="6858000"/>
            <a:ext cx="7235687" cy="732872"/>
          </a:xfrm>
          <a:prstGeom prst="rect">
            <a:avLst/>
          </a:prstGeom>
          <a:noFill/>
        </p:spPr>
        <p:txBody>
          <a:bodyPr wrap="square" lIns="100943" tIns="50472" rIns="100943" bIns="50472" rtlCol="0">
            <a:spAutoFit/>
          </a:bodyPr>
          <a:lstStyle/>
          <a:p>
            <a:pPr algn="ctr"/>
            <a:r>
              <a:rPr lang="bn-IN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আকারের আগ্নেয়গিরি</a:t>
            </a:r>
            <a:r>
              <a:rPr lang="bn-BD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2539" y="6892374"/>
            <a:ext cx="3710609" cy="748915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শিল্ড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087" y="6892374"/>
            <a:ext cx="3617843" cy="748915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r>
              <a:rPr lang="bn-IN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স্ট্র্যাটো আগ্নেয়গিরি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6105" y="6892374"/>
            <a:ext cx="4823791" cy="748915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r>
              <a:rPr lang="bn-IN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সিন্ডার কোণ আগ্নেয়গিরি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9534" y="211016"/>
            <a:ext cx="9442293" cy="809816"/>
          </a:xfrm>
          <a:prstGeom prst="rect">
            <a:avLst/>
          </a:prstGeom>
          <a:noFill/>
        </p:spPr>
        <p:txBody>
          <a:bodyPr wrap="square" lIns="100943" tIns="50472" rIns="100943" bIns="50472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দেখছ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8713" y="228600"/>
            <a:ext cx="10204174" cy="779038"/>
          </a:xfrm>
          <a:prstGeom prst="rect">
            <a:avLst/>
          </a:prstGeom>
          <a:noFill/>
        </p:spPr>
        <p:txBody>
          <a:bodyPr wrap="square" lIns="100943" tIns="50472" rIns="100943" bIns="50472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 ও আকৃতির ভিত্তিতে আগ্নেয়গিরি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তিন প্রকার।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0417" y="6963508"/>
            <a:ext cx="4174435" cy="671971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হাওয়াই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মাওনালেয়া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94852" y="6963508"/>
            <a:ext cx="3154017" cy="671971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ফিলিপাইনের মেওন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48870" y="6963508"/>
            <a:ext cx="3525078" cy="671971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মেক্সিকোর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পেরিকোটিন</a:t>
            </a:r>
            <a:endParaRPr lang="en-US" sz="36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82" y="1160585"/>
            <a:ext cx="9714374" cy="55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51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" grpId="0"/>
      <p:bldP spid="2" grpId="1"/>
      <p:bldP spid="5" grpId="0"/>
      <p:bldP spid="5" grpId="1"/>
      <p:bldP spid="6" grpId="0"/>
      <p:bldP spid="6" grpId="1"/>
      <p:bldP spid="18" grpId="0"/>
      <p:bldP spid="20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438" y="1686650"/>
            <a:ext cx="12005245" cy="1361350"/>
          </a:xfrm>
          <a:prstGeom prst="rect">
            <a:avLst/>
          </a:prstGeom>
          <a:noFill/>
        </p:spPr>
        <p:txBody>
          <a:bodyPr wrap="square" lIns="128984" tIns="64492" rIns="128984" bIns="64492" rtlCol="0">
            <a:spAutoFit/>
          </a:bodyPr>
          <a:lstStyle/>
          <a:p>
            <a:pPr marL="730206" indent="-730206">
              <a:buFont typeface="Wingdings" panose="05000000000000000000" pitchFamily="2" charset="2"/>
              <a:buChar char="Ø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আকৃতিগত দিক থেকে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প্রকার ও কি কি?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আর্ট পেপারে তাদের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 কর।  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5" r="9749"/>
          <a:stretch/>
        </p:blipFill>
        <p:spPr>
          <a:xfrm>
            <a:off x="3941848" y="3276600"/>
            <a:ext cx="5208777" cy="4800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58108"/>
            <a:ext cx="14554200" cy="23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24000">
              <a:srgbClr val="E6E6E6"/>
            </a:gs>
            <a:gs pos="52000">
              <a:srgbClr val="E6E6E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227236"/>
              </p:ext>
            </p:extLst>
          </p:nvPr>
        </p:nvGraphicFramePr>
        <p:xfrm>
          <a:off x="1762539" y="265665"/>
          <a:ext cx="10575235" cy="775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765" y="265665"/>
            <a:ext cx="6841435" cy="795081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অগ্ন্যূৎপাতের </a:t>
            </a:r>
            <a:r>
              <a:rPr lang="bn-IN" sz="44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72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528C14-85A9-4F7E-BFAF-D2B924F0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1528C14-85A9-4F7E-BFAF-D2B924F0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1528C14-85A9-4F7E-BFAF-D2B924F0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1528C14-85A9-4F7E-BFAF-D2B924F09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623B1-6EDE-4988-B5A0-A82A7DF70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E0A623B1-6EDE-4988-B5A0-A82A7DF70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E0A623B1-6EDE-4988-B5A0-A82A7DF70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E0A623B1-6EDE-4988-B5A0-A82A7DF70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5E7D18-F654-48B9-81C1-379B4AE2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B5E7D18-F654-48B9-81C1-379B4AE2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B5E7D18-F654-48B9-81C1-379B4AE2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FB5E7D18-F654-48B9-81C1-379B4AE21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A4F546-F279-4B83-A480-CA3E131A8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3A4F546-F279-4B83-A480-CA3E131A8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3A4F546-F279-4B83-A480-CA3E131A8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3A4F546-F279-4B83-A480-CA3E131A8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303A1C-D157-41F6-99F2-5F3CF7C19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8303A1C-D157-41F6-99F2-5F3CF7C19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38303A1C-D157-41F6-99F2-5F3CF7C19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38303A1C-D157-41F6-99F2-5F3CF7C19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E2297-69D5-41BA-A6A1-5F2D15B8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6A1E2297-69D5-41BA-A6A1-5F2D15B8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6A1E2297-69D5-41BA-A6A1-5F2D15B8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6A1E2297-69D5-41BA-A6A1-5F2D15B8A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31AAD-00CA-40F3-A075-F57D6922F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6F31AAD-00CA-40F3-A075-F57D6922F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A6F31AAD-00CA-40F3-A075-F57D6922F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A6F31AAD-00CA-40F3-A075-F57D6922F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27A64D-0A73-4D2B-907A-F28F35176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3B27A64D-0A73-4D2B-907A-F28F35176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B27A64D-0A73-4D2B-907A-F28F35176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3B27A64D-0A73-4D2B-907A-F28F35176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F3E02F-D10F-4798-9F2C-12A9640A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BF3E02F-D10F-4798-9F2C-12A9640A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EBF3E02F-D10F-4798-9F2C-12A9640A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EBF3E02F-D10F-4798-9F2C-12A9640A6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EA1E34-348E-491A-BF91-2B03692BE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EEEA1E34-348E-491A-BF91-2B03692BE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EEA1E34-348E-491A-BF91-2B03692BE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EEA1E34-348E-491A-BF91-2B03692BE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8A36DF-E82D-40D2-B21B-23720AF3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68A36DF-E82D-40D2-B21B-23720AF3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68A36DF-E82D-40D2-B21B-23720AF3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D68A36DF-E82D-40D2-B21B-23720AF38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D3FA4-F82D-4FCC-8BB9-643EDBA1D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D0CD3FA4-F82D-4FCC-8BB9-643EDBA1D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0CD3FA4-F82D-4FCC-8BB9-643EDBA1D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CD3FA4-F82D-4FCC-8BB9-643EDBA1D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0E640-C92F-44A7-BF79-268E45C17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5DB0E640-C92F-44A7-BF79-268E45C17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5DB0E640-C92F-44A7-BF79-268E45C17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5DB0E640-C92F-44A7-BF79-268E45C17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52402F-67A0-42CE-86E5-5164CA834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4D52402F-67A0-42CE-86E5-5164CA834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D52402F-67A0-42CE-86E5-5164CA834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4D52402F-67A0-42CE-86E5-5164CA834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705770-E263-49A8-B5ED-720784766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2D705770-E263-49A8-B5ED-720784766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D705770-E263-49A8-B5ED-720784766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2D705770-E263-49A8-B5ED-720784766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847" y="5867400"/>
            <a:ext cx="12211753" cy="1632586"/>
          </a:xfrm>
        </p:spPr>
        <p:txBody>
          <a:bodyPr>
            <a:noAutofit/>
          </a:bodyPr>
          <a:lstStyle/>
          <a:p>
            <a:pPr algn="l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থেকে নির্গত পদার্থ চারদিকে সঞ্চিত হয়ে মালভূমির সৃষ্টি করে।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যেমন- ভারতের দাক্ষিণাত্যের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কৃষ্ণমৃত্তিকাময়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উর্বর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মালভূমি।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4" r="1643" b="14100"/>
          <a:stretch/>
        </p:blipFill>
        <p:spPr>
          <a:xfrm>
            <a:off x="533400" y="2037303"/>
            <a:ext cx="5009322" cy="35335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6" name="TextBox 15"/>
          <p:cNvSpPr txBox="1"/>
          <p:nvPr/>
        </p:nvSpPr>
        <p:spPr>
          <a:xfrm>
            <a:off x="1762540" y="316524"/>
            <a:ext cx="9233035" cy="825859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কী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করছো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8261" y="304800"/>
            <a:ext cx="3584588" cy="825859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মালভূমি সৃষ্টি</a:t>
            </a:r>
            <a:endParaRPr lang="en-US" sz="4400" dirty="0"/>
          </a:p>
        </p:txBody>
      </p:sp>
      <p:sp>
        <p:nvSpPr>
          <p:cNvPr id="18" name="Arrow: Down 6">
            <a:extLst>
              <a:ext uri="{FF2B5EF4-FFF2-40B4-BE49-F238E27FC236}">
                <a16:creationId xmlns:a16="http://schemas.microsoft.com/office/drawing/2014/main" xmlns="" id="{470DD533-C8F4-4D8E-8212-49128F459046}"/>
              </a:ext>
            </a:extLst>
          </p:cNvPr>
          <p:cNvSpPr/>
          <p:nvPr/>
        </p:nvSpPr>
        <p:spPr>
          <a:xfrm rot="16200000">
            <a:off x="5817313" y="3220835"/>
            <a:ext cx="1096452" cy="996277"/>
          </a:xfrm>
          <a:prstGeom prst="downArrow">
            <a:avLst>
              <a:gd name="adj1" fmla="val 41385"/>
              <a:gd name="adj2" fmla="val 436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33" tIns="58416" rIns="116833" bIns="58416"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1" r="36609" b="17547"/>
          <a:stretch/>
        </p:blipFill>
        <p:spPr>
          <a:xfrm>
            <a:off x="7239000" y="1996161"/>
            <a:ext cx="5009322" cy="35747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982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014" y="5943600"/>
            <a:ext cx="12362186" cy="1472190"/>
          </a:xfrm>
          <a:prstGeom prst="rect">
            <a:avLst/>
          </a:prstGeom>
        </p:spPr>
        <p:txBody>
          <a:bodyPr wrap="square" lIns="116833" tIns="58416" rIns="116833" bIns="58416">
            <a:spAutoFit/>
          </a:bodyPr>
          <a:lstStyle/>
          <a:p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 তলদে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আগ্নেয়গিরি থেকে নির্গত লাভা সঞ্চিত হয়ে দ্বীপের সৃষ্টি হয়।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প্রশান্ত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হাওয়াই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দ্বীপপুঞ্জ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"/>
          <a:stretch/>
        </p:blipFill>
        <p:spPr>
          <a:xfrm>
            <a:off x="609600" y="1690135"/>
            <a:ext cx="5098773" cy="3778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4452731" y="304800"/>
            <a:ext cx="3896139" cy="825859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দ্বীপের সৃষ্টি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2540" y="316524"/>
            <a:ext cx="9233035" cy="825859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কী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করছো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6">
            <a:extLst>
              <a:ext uri="{FF2B5EF4-FFF2-40B4-BE49-F238E27FC236}">
                <a16:creationId xmlns:a16="http://schemas.microsoft.com/office/drawing/2014/main" xmlns="" id="{470DD533-C8F4-4D8E-8212-49128F459046}"/>
              </a:ext>
            </a:extLst>
          </p:cNvPr>
          <p:cNvSpPr/>
          <p:nvPr/>
        </p:nvSpPr>
        <p:spPr>
          <a:xfrm rot="16200000">
            <a:off x="5969713" y="2992235"/>
            <a:ext cx="1096452" cy="996277"/>
          </a:xfrm>
          <a:prstGeom prst="downArrow">
            <a:avLst>
              <a:gd name="adj1" fmla="val 41385"/>
              <a:gd name="adj2" fmla="val 436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33" tIns="58416" rIns="116833" bIns="58416" rtlCol="0" anchor="ctr"/>
          <a:lstStyle/>
          <a:p>
            <a:pPr algn="ctr"/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0"/>
          <a:stretch/>
        </p:blipFill>
        <p:spPr bwMode="auto">
          <a:xfrm>
            <a:off x="7192287" y="1690135"/>
            <a:ext cx="5075913" cy="37782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2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2" y="1626577"/>
            <a:ext cx="5088183" cy="38598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154017" y="304800"/>
            <a:ext cx="6532997" cy="825859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2540" y="211015"/>
            <a:ext cx="9233035" cy="902803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কী দেখতে পাচ্ছ?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828" y="5697415"/>
            <a:ext cx="12152243" cy="2149298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just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অগ্ন্যৎপাতের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ভূপৃ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কোনো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ধসে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গহ্বরের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১৮৮৩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অগ্নুৎপাতের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সুমাএা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জাভা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Arrow: Down 6">
            <a:extLst>
              <a:ext uri="{FF2B5EF4-FFF2-40B4-BE49-F238E27FC236}">
                <a16:creationId xmlns:a16="http://schemas.microsoft.com/office/drawing/2014/main" xmlns="" id="{470DD533-C8F4-4D8E-8212-49128F459046}"/>
              </a:ext>
            </a:extLst>
          </p:cNvPr>
          <p:cNvSpPr/>
          <p:nvPr/>
        </p:nvSpPr>
        <p:spPr>
          <a:xfrm rot="16200000">
            <a:off x="5979651" y="2898797"/>
            <a:ext cx="1096452" cy="996277"/>
          </a:xfrm>
          <a:prstGeom prst="downArrow">
            <a:avLst>
              <a:gd name="adj1" fmla="val 41385"/>
              <a:gd name="adj2" fmla="val 436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33" tIns="58416" rIns="116833" bIns="58416"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5978"/>
          <a:stretch/>
        </p:blipFill>
        <p:spPr>
          <a:xfrm>
            <a:off x="533400" y="1645449"/>
            <a:ext cx="5276319" cy="3840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294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13939"/>
            <a:ext cx="11582400" cy="1472190"/>
          </a:xfrm>
          <a:prstGeom prst="rect">
            <a:avLst/>
          </a:prstGeom>
        </p:spPr>
        <p:txBody>
          <a:bodyPr wrap="square" lIns="116833" tIns="58416" rIns="116833" bIns="58416">
            <a:spAutoFit/>
          </a:bodyPr>
          <a:lstStyle/>
          <a:p>
            <a:pPr>
              <a:buSzPct val="85000"/>
            </a:pP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 আগ্নেয়গিরির জ্বালামুখে পানি জমে আগ্নেয় হ্রদের সৃষ্টি করে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আলাস্কার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মাউন্ট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আডাকামা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নিকারাগুয়ার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কোসেগায়না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76" y="1880937"/>
            <a:ext cx="4854024" cy="36794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4359965" y="381000"/>
            <a:ext cx="4081670" cy="825859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 হ্রদ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540" y="316523"/>
            <a:ext cx="9233035" cy="902803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কী দেখতে পাচ্ছ?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1"/>
          <a:stretch/>
        </p:blipFill>
        <p:spPr>
          <a:xfrm>
            <a:off x="740890" y="1880937"/>
            <a:ext cx="4974110" cy="3777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470DD533-C8F4-4D8E-8212-49128F459046}"/>
              </a:ext>
            </a:extLst>
          </p:cNvPr>
          <p:cNvSpPr/>
          <p:nvPr/>
        </p:nvSpPr>
        <p:spPr>
          <a:xfrm rot="16200000">
            <a:off x="5979652" y="3447023"/>
            <a:ext cx="1096452" cy="996277"/>
          </a:xfrm>
          <a:prstGeom prst="downArrow">
            <a:avLst>
              <a:gd name="adj1" fmla="val 41385"/>
              <a:gd name="adj2" fmla="val 436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33" tIns="58416" rIns="116833" bIns="5841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59" y="1946001"/>
            <a:ext cx="4332641" cy="3815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2540" y="211015"/>
            <a:ext cx="9233035" cy="902803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কী দেখতে পাচ্ছ?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6592" y="304800"/>
            <a:ext cx="4035043" cy="825859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সৃষ্টি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14548" y="6330461"/>
            <a:ext cx="12201522" cy="1472190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just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নির্গত লাভা,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 দ্রব্য প্রভৃতি দীর্ঘকাল ধরে একটা স্থানে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সঞ্চিত হয়ে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পর্বতের সৃষ্টি করে।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ভিসুভিয়াস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r="10472" b="25447"/>
          <a:stretch/>
        </p:blipFill>
        <p:spPr>
          <a:xfrm>
            <a:off x="925159" y="1905000"/>
            <a:ext cx="4332641" cy="3846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6">
            <a:extLst>
              <a:ext uri="{FF2B5EF4-FFF2-40B4-BE49-F238E27FC236}">
                <a16:creationId xmlns:a16="http://schemas.microsoft.com/office/drawing/2014/main" xmlns="" id="{470DD533-C8F4-4D8E-8212-49128F459046}"/>
              </a:ext>
            </a:extLst>
          </p:cNvPr>
          <p:cNvSpPr/>
          <p:nvPr/>
        </p:nvSpPr>
        <p:spPr>
          <a:xfrm rot="16200000">
            <a:off x="5964035" y="3220835"/>
            <a:ext cx="1096452" cy="996277"/>
          </a:xfrm>
          <a:prstGeom prst="downArrow">
            <a:avLst>
              <a:gd name="adj1" fmla="val 41385"/>
              <a:gd name="adj2" fmla="val 436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33" tIns="58416" rIns="116833" bIns="5841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3591" y="5697415"/>
            <a:ext cx="11781183" cy="2149298"/>
          </a:xfrm>
          <a:prstGeom prst="rect">
            <a:avLst/>
          </a:prstGeom>
        </p:spPr>
        <p:txBody>
          <a:bodyPr wrap="square" lIns="116833" tIns="58416" rIns="116833" bIns="58416">
            <a:spAutoFit/>
          </a:bodyPr>
          <a:lstStyle/>
          <a:p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সময় আগ্নেয়গিরির লাভা সঞ্চিত হ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বিস্তৃত এলাকা নিম্ন সমভূমিতে পরিণত হয়।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উওর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6" b="7050"/>
          <a:stretch/>
        </p:blipFill>
        <p:spPr>
          <a:xfrm>
            <a:off x="997663" y="1340782"/>
            <a:ext cx="4412537" cy="3899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TextBox 8"/>
          <p:cNvSpPr txBox="1"/>
          <p:nvPr/>
        </p:nvSpPr>
        <p:spPr>
          <a:xfrm>
            <a:off x="1762540" y="105508"/>
            <a:ext cx="9233035" cy="902803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কী দেখতে পাচ্ছ?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r="13868" b="4957"/>
          <a:stretch/>
        </p:blipFill>
        <p:spPr>
          <a:xfrm>
            <a:off x="7543800" y="1340782"/>
            <a:ext cx="4332355" cy="38381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TextBox 11"/>
          <p:cNvSpPr txBox="1"/>
          <p:nvPr/>
        </p:nvSpPr>
        <p:spPr>
          <a:xfrm>
            <a:off x="4174435" y="152400"/>
            <a:ext cx="4939311" cy="825859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লাভা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সঞ্চিত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Down 6">
            <a:extLst>
              <a:ext uri="{FF2B5EF4-FFF2-40B4-BE49-F238E27FC236}">
                <a16:creationId xmlns:a16="http://schemas.microsoft.com/office/drawing/2014/main" xmlns="" id="{470DD533-C8F4-4D8E-8212-49128F459046}"/>
              </a:ext>
            </a:extLst>
          </p:cNvPr>
          <p:cNvSpPr/>
          <p:nvPr/>
        </p:nvSpPr>
        <p:spPr>
          <a:xfrm rot="16200000">
            <a:off x="5979651" y="2793288"/>
            <a:ext cx="1096452" cy="996277"/>
          </a:xfrm>
          <a:prstGeom prst="downArrow">
            <a:avLst>
              <a:gd name="adj1" fmla="val 41385"/>
              <a:gd name="adj2" fmla="val 436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33" tIns="58416" rIns="116833" bIns="5841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67000"/>
                <a:lumMod val="90000"/>
                <a:lumOff val="10000"/>
              </a:srgbClr>
            </a:gs>
            <a:gs pos="57000">
              <a:srgbClr val="9CB86E"/>
            </a:gs>
            <a:gs pos="100000">
              <a:srgbClr val="156B13">
                <a:alpha val="54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3" t="2591" r="3662"/>
          <a:stretch/>
        </p:blipFill>
        <p:spPr>
          <a:xfrm>
            <a:off x="7772400" y="1638742"/>
            <a:ext cx="3642360" cy="48518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29" y="1260586"/>
            <a:ext cx="2186901" cy="2854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9866" y="3986064"/>
            <a:ext cx="5238664" cy="141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092"/>
            <a:ext cx="6503894" cy="3236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60" y="0"/>
            <a:ext cx="5034880" cy="19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383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6" y="2119149"/>
            <a:ext cx="4826684" cy="3968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5" name="TextBox 14"/>
          <p:cNvSpPr txBox="1"/>
          <p:nvPr/>
        </p:nvSpPr>
        <p:spPr>
          <a:xfrm>
            <a:off x="764271" y="6553200"/>
            <a:ext cx="12189729" cy="1964632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 বসতিতে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অগ্নুৎপা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 ১৮৭৯ সালে ইতালির পম্পেই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হারকিউলেনিয়াম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নামের দুটি জনপদ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ধবং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স্তুপে পরিণত হয়।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2540" y="285942"/>
            <a:ext cx="9233035" cy="902803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কী দেখতে পাচ্ছ?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/>
          <a:stretch/>
        </p:blipFill>
        <p:spPr>
          <a:xfrm>
            <a:off x="7531893" y="2146470"/>
            <a:ext cx="4812507" cy="39409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Arrow: Down 6">
            <a:extLst>
              <a:ext uri="{FF2B5EF4-FFF2-40B4-BE49-F238E27FC236}">
                <a16:creationId xmlns:a16="http://schemas.microsoft.com/office/drawing/2014/main" xmlns="" id="{470DD533-C8F4-4D8E-8212-49128F459046}"/>
              </a:ext>
            </a:extLst>
          </p:cNvPr>
          <p:cNvSpPr/>
          <p:nvPr/>
        </p:nvSpPr>
        <p:spPr>
          <a:xfrm rot="16200000">
            <a:off x="5979651" y="3525635"/>
            <a:ext cx="1096452" cy="996277"/>
          </a:xfrm>
          <a:prstGeom prst="downArrow">
            <a:avLst>
              <a:gd name="adj1" fmla="val 41385"/>
              <a:gd name="adj2" fmla="val 436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33" tIns="58416" rIns="116833" bIns="58416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381000"/>
            <a:ext cx="552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ধবং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প্রাপ্ত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397" y="1780984"/>
            <a:ext cx="11775805" cy="809816"/>
          </a:xfrm>
          <a:prstGeom prst="rect">
            <a:avLst/>
          </a:prstGeom>
          <a:noFill/>
        </p:spPr>
        <p:txBody>
          <a:bodyPr wrap="square" lIns="100942" tIns="50472" rIns="100942" bIns="50472" rtlCol="0">
            <a:spAutoFit/>
          </a:bodyPr>
          <a:lstStyle/>
          <a:p>
            <a:pPr marL="571459" indent="-571459">
              <a:buFont typeface="Wingdings" panose="05000000000000000000" pitchFamily="2" charset="2"/>
              <a:buChar char="Ø"/>
            </a:pPr>
            <a:r>
              <a:rPr lang="bn-IN" sz="44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</a:t>
            </a:r>
            <a:r>
              <a:rPr lang="bn-BD" sz="44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করে লিখ।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19425"/>
            <a:ext cx="6667500" cy="4448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6" y="76200"/>
            <a:ext cx="1159690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21456" y="3792409"/>
            <a:ext cx="7797376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কোনটি সুপ্ত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?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280162" y="5845213"/>
            <a:ext cx="11122699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lvl="0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আকৃতিগত দিক থেকে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প্রকার?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209" y="4754882"/>
            <a:ext cx="2435718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মাওনালেয়া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724400"/>
            <a:ext cx="2770585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কোহিসুলতান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4751809"/>
            <a:ext cx="2679674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ফুজিয়ামা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25000" y="4693232"/>
            <a:ext cx="2667879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পেরিকোটিন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0210" y="6778776"/>
            <a:ext cx="1759961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এক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7261" y="6778776"/>
            <a:ext cx="2115939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দুই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90710" y="6794452"/>
            <a:ext cx="2015490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চার  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77497" y="6781800"/>
            <a:ext cx="2014103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08" y="6826916"/>
            <a:ext cx="483005" cy="560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294" y="6891338"/>
            <a:ext cx="419556" cy="560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86" y="6858000"/>
            <a:ext cx="483005" cy="560412"/>
          </a:xfrm>
          <a:prstGeom prst="rect">
            <a:avLst/>
          </a:prstGeom>
        </p:spPr>
      </p:pic>
      <p:sp>
        <p:nvSpPr>
          <p:cNvPr id="20" name="Half Frame 19"/>
          <p:cNvSpPr/>
          <p:nvPr/>
        </p:nvSpPr>
        <p:spPr>
          <a:xfrm rot="19115957" flipV="1">
            <a:off x="7624246" y="6568176"/>
            <a:ext cx="120907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167" y="4727428"/>
            <a:ext cx="483005" cy="560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80" y="4788386"/>
            <a:ext cx="483005" cy="560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42" y="4818868"/>
            <a:ext cx="483005" cy="560412"/>
          </a:xfrm>
          <a:prstGeom prst="rect">
            <a:avLst/>
          </a:prstGeom>
        </p:spPr>
      </p:pic>
      <p:sp>
        <p:nvSpPr>
          <p:cNvPr id="24" name="Half Frame 23"/>
          <p:cNvSpPr/>
          <p:nvPr/>
        </p:nvSpPr>
        <p:spPr>
          <a:xfrm rot="19115957" flipV="1">
            <a:off x="5627574" y="4559153"/>
            <a:ext cx="108791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21457" y="1020466"/>
            <a:ext cx="8064950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কী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  </a:t>
            </a:r>
            <a:endParaRPr lang="en-US" sz="3600" dirty="0"/>
          </a:p>
        </p:txBody>
      </p:sp>
      <p:sp>
        <p:nvSpPr>
          <p:cNvPr id="33" name="Rectangle 32"/>
          <p:cNvSpPr/>
          <p:nvPr/>
        </p:nvSpPr>
        <p:spPr>
          <a:xfrm>
            <a:off x="1198693" y="1934866"/>
            <a:ext cx="7335707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কাকে 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/>
          </a:p>
        </p:txBody>
      </p:sp>
      <p:sp>
        <p:nvSpPr>
          <p:cNvPr id="35" name="Rectangle 34"/>
          <p:cNvSpPr/>
          <p:nvPr/>
        </p:nvSpPr>
        <p:spPr>
          <a:xfrm>
            <a:off x="1204130" y="2849266"/>
            <a:ext cx="11902270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ইরানের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কোহিসুলতান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9411732" y="950284"/>
            <a:ext cx="2627868" cy="2328176"/>
          </a:xfrm>
          <a:prstGeom prst="wedgeEllipseCallout">
            <a:avLst>
              <a:gd name="adj1" fmla="val -28914"/>
              <a:gd name="adj2" fmla="val 8552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করুন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09" y="-188809"/>
            <a:ext cx="9905181" cy="20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24" grpId="0" animBg="1"/>
      <p:bldP spid="32" grpId="0"/>
      <p:bldP spid="33" grpId="0"/>
      <p:bldP spid="35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42405"/>
            <a:ext cx="12496800" cy="1948595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6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</a:t>
            </a:r>
            <a:r>
              <a:rPr lang="bn-IN" sz="6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কিরূপ পরিবর্তন সাধিত হয় তা</a:t>
            </a: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আনবে</a:t>
            </a:r>
            <a:r>
              <a:rPr lang="bn-B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00"/>
            <a:ext cx="7201410" cy="26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976" y="838200"/>
            <a:ext cx="13446376" cy="22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24000">
              <a:srgbClr val="E6E6E6"/>
            </a:gs>
            <a:gs pos="52000">
              <a:srgbClr val="E6E6E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3" y="4220308"/>
            <a:ext cx="4168528" cy="3034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4" y="4220308"/>
            <a:ext cx="4168527" cy="3034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4574" r="6547" b="5357"/>
          <a:stretch/>
        </p:blipFill>
        <p:spPr>
          <a:xfrm>
            <a:off x="7885044" y="1055075"/>
            <a:ext cx="4187562" cy="30597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16287" r="10148" b="2137"/>
          <a:stretch/>
        </p:blipFill>
        <p:spPr>
          <a:xfrm>
            <a:off x="1020418" y="1055077"/>
            <a:ext cx="4203423" cy="30597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53" y="-152400"/>
            <a:ext cx="8533694" cy="1560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53" y="7162800"/>
            <a:ext cx="8533694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402"/>
            <a:ext cx="7655943" cy="2438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0" y="76200"/>
            <a:ext cx="11355160" cy="167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accent1">
                <a:lumMod val="40000"/>
                <a:lumOff val="60000"/>
                <a:alpha val="60000"/>
              </a:scheme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0" y="1935660"/>
            <a:ext cx="12619124" cy="4617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05" y="591477"/>
            <a:ext cx="9892990" cy="1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00" y="2523522"/>
            <a:ext cx="5874197" cy="45454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6606">
            <a:off x="6275064" y="3518631"/>
            <a:ext cx="1951039" cy="221903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210904" y="2878015"/>
            <a:ext cx="1762539" cy="25321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ound Single Corner Rectangle 3"/>
          <p:cNvSpPr/>
          <p:nvPr/>
        </p:nvSpPr>
        <p:spPr>
          <a:xfrm>
            <a:off x="685801" y="2051538"/>
            <a:ext cx="2932044" cy="844062"/>
          </a:xfrm>
          <a:prstGeom prst="round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6833" tIns="58416" rIns="116833" bIns="58416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ফাটল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543800" y="2426677"/>
            <a:ext cx="1731150" cy="8440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 rot="5400000">
            <a:off x="10363299" y="124777"/>
            <a:ext cx="844062" cy="37597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lIns="116833" tIns="58416" rIns="116833" bIns="58416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উৎক্ষিপ্ত ধাতু, ভস্ম,জলীয়বাস্প</a:t>
            </a:r>
            <a:r>
              <a:rPr lang="bn-IN" sz="3200" dirty="0">
                <a:solidFill>
                  <a:schemeClr val="tx1"/>
                </a:solidFill>
              </a:rPr>
              <a:t>,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391400" y="4282920"/>
            <a:ext cx="3002296" cy="51334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204174" y="4431323"/>
            <a:ext cx="2411896" cy="7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6833" tIns="58416" rIns="116833" bIns="58416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মোচাকৃতি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39757" y="7069015"/>
            <a:ext cx="5313443" cy="4704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1061" y="7174523"/>
            <a:ext cx="3092639" cy="7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6833" tIns="58416" rIns="116833" bIns="58416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ভূগর্ভের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82" y="76200"/>
            <a:ext cx="5095835" cy="2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4414222"/>
              </p:ext>
            </p:extLst>
          </p:nvPr>
        </p:nvGraphicFramePr>
        <p:xfrm>
          <a:off x="1762539" y="265665"/>
          <a:ext cx="10575235" cy="775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765" y="265665"/>
            <a:ext cx="6308035" cy="825859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অগ্ন্যূৎপাতের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62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528C14-85A9-4F7E-BFAF-D2B924F0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1528C14-85A9-4F7E-BFAF-D2B924F0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1528C14-85A9-4F7E-BFAF-D2B924F0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1528C14-85A9-4F7E-BFAF-D2B924F09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623B1-6EDE-4988-B5A0-A82A7DF70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E0A623B1-6EDE-4988-B5A0-A82A7DF70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E0A623B1-6EDE-4988-B5A0-A82A7DF70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E0A623B1-6EDE-4988-B5A0-A82A7DF70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5E7D18-F654-48B9-81C1-379B4AE2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B5E7D18-F654-48B9-81C1-379B4AE2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B5E7D18-F654-48B9-81C1-379B4AE2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FB5E7D18-F654-48B9-81C1-379B4AE21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A4F546-F279-4B83-A480-CA3E131A8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3A4F546-F279-4B83-A480-CA3E131A8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3A4F546-F279-4B83-A480-CA3E131A8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3A4F546-F279-4B83-A480-CA3E131A8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303A1C-D157-41F6-99F2-5F3CF7C19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8303A1C-D157-41F6-99F2-5F3CF7C19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38303A1C-D157-41F6-99F2-5F3CF7C19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38303A1C-D157-41F6-99F2-5F3CF7C19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E2297-69D5-41BA-A6A1-5F2D15B8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6A1E2297-69D5-41BA-A6A1-5F2D15B8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6A1E2297-69D5-41BA-A6A1-5F2D15B8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6A1E2297-69D5-41BA-A6A1-5F2D15B8A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31AAD-00CA-40F3-A075-F57D6922F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6F31AAD-00CA-40F3-A075-F57D6922F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A6F31AAD-00CA-40F3-A075-F57D6922F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A6F31AAD-00CA-40F3-A075-F57D6922F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27A64D-0A73-4D2B-907A-F28F35176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3B27A64D-0A73-4D2B-907A-F28F35176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B27A64D-0A73-4D2B-907A-F28F35176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3B27A64D-0A73-4D2B-907A-F28F35176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F3E02F-D10F-4798-9F2C-12A9640A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BF3E02F-D10F-4798-9F2C-12A9640A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EBF3E02F-D10F-4798-9F2C-12A9640A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EBF3E02F-D10F-4798-9F2C-12A9640A6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EA1E34-348E-491A-BF91-2B03692BE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EEEA1E34-348E-491A-BF91-2B03692BE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EEA1E34-348E-491A-BF91-2B03692BE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EEA1E34-348E-491A-BF91-2B03692BE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8A36DF-E82D-40D2-B21B-23720AF3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68A36DF-E82D-40D2-B21B-23720AF3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68A36DF-E82D-40D2-B21B-23720AF3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D68A36DF-E82D-40D2-B21B-23720AF38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49" y="800995"/>
            <a:ext cx="9385243" cy="7515669"/>
          </a:xfrm>
          <a:prstGeom prst="rect">
            <a:avLst/>
          </a:prstGeom>
        </p:spPr>
      </p:pic>
      <p:pic>
        <p:nvPicPr>
          <p:cNvPr id="5" name="shajidur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0155" y="1261138"/>
            <a:ext cx="8544155" cy="55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7959" y="1525258"/>
            <a:ext cx="10374441" cy="144654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marL="457167" indent="-457167" algn="ctr">
              <a:buFont typeface="Wingdings" panose="05000000000000000000" pitchFamily="2" charset="2"/>
              <a:buChar char="v"/>
            </a:pP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বোঝায়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685751" indent="-685751" algn="ctr">
              <a:buFont typeface="Wingdings" panose="05000000000000000000" pitchFamily="2" charset="2"/>
              <a:buChar char="v"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অগ্ন্যূৎপাতের কারণগুলো লিখ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3" b="98777" l="339" r="98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65" y="3124200"/>
            <a:ext cx="7832035" cy="4937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4947"/>
            <a:ext cx="13175758" cy="21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563</Words>
  <Application>Microsoft Office PowerPoint</Application>
  <PresentationFormat>Custom</PresentationFormat>
  <Paragraphs>87</Paragraphs>
  <Slides>24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216</cp:revision>
  <dcterms:created xsi:type="dcterms:W3CDTF">2006-08-16T00:00:00Z</dcterms:created>
  <dcterms:modified xsi:type="dcterms:W3CDTF">2021-05-04T06:34:02Z</dcterms:modified>
</cp:coreProperties>
</file>