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74" r:id="rId12"/>
    <p:sldId id="265" r:id="rId13"/>
    <p:sldId id="266" r:id="rId14"/>
    <p:sldId id="267" r:id="rId15"/>
    <p:sldId id="268" r:id="rId16"/>
    <p:sldId id="273" r:id="rId17"/>
    <p:sldId id="269" r:id="rId18"/>
    <p:sldId id="270" r:id="rId19"/>
    <p:sldId id="271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1B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A722A-C1AC-4B0D-B7D5-7D13621995BB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C6C01-B145-4286-97F5-BA1E39AAC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6C01-B145-4286-97F5-BA1E39AACD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6C01-B145-4286-97F5-BA1E39AACD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1905000"/>
            <a:ext cx="3505200" cy="3276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0027becd-26ac-4c0b-aa39-c3c7b4498739_1.a369d37a4f9068d5ba953925d9822a3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5450">
            <a:off x="6446850" y="1874850"/>
            <a:ext cx="1371600" cy="1371600"/>
          </a:xfrm>
          <a:prstGeom prst="rect">
            <a:avLst/>
          </a:prstGeom>
        </p:spPr>
      </p:pic>
      <p:pic>
        <p:nvPicPr>
          <p:cNvPr id="5" name="Picture 4" descr="0027becd-26ac-4c0b-aa39-c3c7b4498739_1.a369d37a4f9068d5ba953925d9822a3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45546">
            <a:off x="1190194" y="1799795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51816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8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59000">
        <p14:doors dir="vert"/>
      </p:transition>
    </mc:Choice>
    <mc:Fallback>
      <p:transition spd="slow" advTm="159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8077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তীব্রতা অনুযায়ী ভূমিকম্পকে তিনভাগে ভাগ করা হয়েছে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752600"/>
            <a:ext cx="6477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১.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অগভীর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(০-৭০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6477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২.মধ্য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(৭০-৩০০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4495800"/>
            <a:ext cx="640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৩.গভীর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(১-৩০০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ransition advTm="7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oftmo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35814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2667000" y="304800"/>
            <a:ext cx="3505200" cy="533400"/>
          </a:xfrm>
          <a:prstGeom prst="frame">
            <a:avLst/>
          </a:prstGeom>
          <a:solidFill>
            <a:schemeClr val="tx1"/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32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ভূমিকম্পের প্রকারভেদ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20px-Earthquake-protec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3505200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hristchurch-new-zealand-earthquake-damage-photo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886200"/>
            <a:ext cx="3657600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1905000" y="5029200"/>
            <a:ext cx="2057400" cy="1524000"/>
          </a:xfrm>
          <a:prstGeom prst="cloudCallout">
            <a:avLst>
              <a:gd name="adj1" fmla="val 88511"/>
              <a:gd name="adj2" fmla="val -1125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 ধরনের ভূমিকম্প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7</a:t>
            </a:r>
          </a:p>
        </p:txBody>
      </p:sp>
      <p:sp>
        <p:nvSpPr>
          <p:cNvPr id="8" name="Cloud Callout 7"/>
          <p:cNvSpPr/>
          <p:nvPr/>
        </p:nvSpPr>
        <p:spPr>
          <a:xfrm rot="396383">
            <a:off x="521768" y="4130985"/>
            <a:ext cx="1676400" cy="1219200"/>
          </a:xfrm>
          <a:prstGeom prst="cloudCallout">
            <a:avLst>
              <a:gd name="adj1" fmla="val 20730"/>
              <a:gd name="adj2" fmla="val -11578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মৃদু ভূমিকম্প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5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2286000" y="3657600"/>
            <a:ext cx="1752600" cy="1295400"/>
          </a:xfrm>
          <a:prstGeom prst="cloudCallout">
            <a:avLst>
              <a:gd name="adj1" fmla="val 84507"/>
              <a:gd name="adj2" fmla="val -539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মাঝারি  ভূমিকম্প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72000">
        <p14:doors dir="vert"/>
      </p:transition>
    </mc:Choice>
    <mc:Fallback>
      <p:transition spd="slow" advTm="7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 descr="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39624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১৯৯৩ সালে সমগ্র বাংলাদেশকে ভূমিকম্পপ্রবণ ৩টি   অঞ্চলে বিভক্ত করা হয়েছে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(রিক্টার স্কেল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)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752600"/>
            <a:ext cx="4343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অঞ্চল-১ সবচেয়ে বেশী ঝুঁকিপূর্ণ, রিক্টার স্কেলে মাত্রা ৭ </a:t>
            </a:r>
            <a:endParaRPr lang="en-US" sz="36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276600"/>
            <a:ext cx="4191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অঞ্চল-২মাঝারি ঝুঁকিপূর্ণ, রিক্টার স্কেলে মাত্রা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4724400"/>
            <a:ext cx="40386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অঞ্চল-৩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রিক্টার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স্কেলে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</a:t>
            </a:r>
          </a:p>
        </p:txBody>
      </p:sp>
      <p:pic>
        <p:nvPicPr>
          <p:cNvPr id="12" name="Picture 11" descr="6a00d8341d2f0453ef017c329f79ef970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943574"/>
            <a:ext cx="1143000" cy="7903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35814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চিহ্নি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1" name="Freeform 20"/>
          <p:cNvSpPr/>
          <p:nvPr/>
        </p:nvSpPr>
        <p:spPr>
          <a:xfrm>
            <a:off x="647030" y="2954215"/>
            <a:ext cx="2461930" cy="2658794"/>
          </a:xfrm>
          <a:custGeom>
            <a:avLst/>
            <a:gdLst>
              <a:gd name="connsiteX0" fmla="*/ 211099 w 2461930"/>
              <a:gd name="connsiteY0" fmla="*/ 140677 h 2658794"/>
              <a:gd name="connsiteX1" fmla="*/ 197032 w 2461930"/>
              <a:gd name="connsiteY1" fmla="*/ 98474 h 2658794"/>
              <a:gd name="connsiteX2" fmla="*/ 140761 w 2461930"/>
              <a:gd name="connsiteY2" fmla="*/ 42203 h 2658794"/>
              <a:gd name="connsiteX3" fmla="*/ 112625 w 2461930"/>
              <a:gd name="connsiteY3" fmla="*/ 0 h 2658794"/>
              <a:gd name="connsiteX4" fmla="*/ 84490 w 2461930"/>
              <a:gd name="connsiteY4" fmla="*/ 182880 h 2658794"/>
              <a:gd name="connsiteX5" fmla="*/ 56355 w 2461930"/>
              <a:gd name="connsiteY5" fmla="*/ 211016 h 2658794"/>
              <a:gd name="connsiteX6" fmla="*/ 84 w 2461930"/>
              <a:gd name="connsiteY6" fmla="*/ 295422 h 2658794"/>
              <a:gd name="connsiteX7" fmla="*/ 14152 w 2461930"/>
              <a:gd name="connsiteY7" fmla="*/ 379828 h 2658794"/>
              <a:gd name="connsiteX8" fmla="*/ 56355 w 2461930"/>
              <a:gd name="connsiteY8" fmla="*/ 393896 h 2658794"/>
              <a:gd name="connsiteX9" fmla="*/ 98558 w 2461930"/>
              <a:gd name="connsiteY9" fmla="*/ 436099 h 2658794"/>
              <a:gd name="connsiteX10" fmla="*/ 211099 w 2461930"/>
              <a:gd name="connsiteY10" fmla="*/ 464234 h 2658794"/>
              <a:gd name="connsiteX11" fmla="*/ 309573 w 2461930"/>
              <a:gd name="connsiteY11" fmla="*/ 576776 h 2658794"/>
              <a:gd name="connsiteX12" fmla="*/ 323641 w 2461930"/>
              <a:gd name="connsiteY12" fmla="*/ 618979 h 2658794"/>
              <a:gd name="connsiteX13" fmla="*/ 365844 w 2461930"/>
              <a:gd name="connsiteY13" fmla="*/ 633047 h 2658794"/>
              <a:gd name="connsiteX14" fmla="*/ 422115 w 2461930"/>
              <a:gd name="connsiteY14" fmla="*/ 647114 h 2658794"/>
              <a:gd name="connsiteX15" fmla="*/ 534656 w 2461930"/>
              <a:gd name="connsiteY15" fmla="*/ 689317 h 2658794"/>
              <a:gd name="connsiteX16" fmla="*/ 576859 w 2461930"/>
              <a:gd name="connsiteY16" fmla="*/ 787791 h 2658794"/>
              <a:gd name="connsiteX17" fmla="*/ 562792 w 2461930"/>
              <a:gd name="connsiteY17" fmla="*/ 942536 h 2658794"/>
              <a:gd name="connsiteX18" fmla="*/ 534656 w 2461930"/>
              <a:gd name="connsiteY18" fmla="*/ 984739 h 2658794"/>
              <a:gd name="connsiteX19" fmla="*/ 506521 w 2461930"/>
              <a:gd name="connsiteY19" fmla="*/ 1055077 h 2658794"/>
              <a:gd name="connsiteX20" fmla="*/ 478385 w 2461930"/>
              <a:gd name="connsiteY20" fmla="*/ 1083213 h 2658794"/>
              <a:gd name="connsiteX21" fmla="*/ 450250 w 2461930"/>
              <a:gd name="connsiteY21" fmla="*/ 1125416 h 2658794"/>
              <a:gd name="connsiteX22" fmla="*/ 436182 w 2461930"/>
              <a:gd name="connsiteY22" fmla="*/ 1181687 h 2658794"/>
              <a:gd name="connsiteX23" fmla="*/ 408047 w 2461930"/>
              <a:gd name="connsiteY23" fmla="*/ 1266093 h 2658794"/>
              <a:gd name="connsiteX24" fmla="*/ 393979 w 2461930"/>
              <a:gd name="connsiteY24" fmla="*/ 1336431 h 2658794"/>
              <a:gd name="connsiteX25" fmla="*/ 422115 w 2461930"/>
              <a:gd name="connsiteY25" fmla="*/ 1406770 h 2658794"/>
              <a:gd name="connsiteX26" fmla="*/ 464318 w 2461930"/>
              <a:gd name="connsiteY26" fmla="*/ 1420837 h 2658794"/>
              <a:gd name="connsiteX27" fmla="*/ 534656 w 2461930"/>
              <a:gd name="connsiteY27" fmla="*/ 1477108 h 2658794"/>
              <a:gd name="connsiteX28" fmla="*/ 619062 w 2461930"/>
              <a:gd name="connsiteY28" fmla="*/ 1505243 h 2658794"/>
              <a:gd name="connsiteX29" fmla="*/ 661265 w 2461930"/>
              <a:gd name="connsiteY29" fmla="*/ 1519311 h 2658794"/>
              <a:gd name="connsiteX30" fmla="*/ 675333 w 2461930"/>
              <a:gd name="connsiteY30" fmla="*/ 1645920 h 2658794"/>
              <a:gd name="connsiteX31" fmla="*/ 647198 w 2461930"/>
              <a:gd name="connsiteY31" fmla="*/ 1758462 h 2658794"/>
              <a:gd name="connsiteX32" fmla="*/ 619062 w 2461930"/>
              <a:gd name="connsiteY32" fmla="*/ 1941342 h 2658794"/>
              <a:gd name="connsiteX33" fmla="*/ 647198 w 2461930"/>
              <a:gd name="connsiteY33" fmla="*/ 2124222 h 2658794"/>
              <a:gd name="connsiteX34" fmla="*/ 675333 w 2461930"/>
              <a:gd name="connsiteY34" fmla="*/ 2194560 h 2658794"/>
              <a:gd name="connsiteX35" fmla="*/ 717536 w 2461930"/>
              <a:gd name="connsiteY35" fmla="*/ 2349305 h 2658794"/>
              <a:gd name="connsiteX36" fmla="*/ 731604 w 2461930"/>
              <a:gd name="connsiteY36" fmla="*/ 2419643 h 2658794"/>
              <a:gd name="connsiteX37" fmla="*/ 745672 w 2461930"/>
              <a:gd name="connsiteY37" fmla="*/ 2475914 h 2658794"/>
              <a:gd name="connsiteX38" fmla="*/ 773807 w 2461930"/>
              <a:gd name="connsiteY38" fmla="*/ 2546253 h 2658794"/>
              <a:gd name="connsiteX39" fmla="*/ 647198 w 2461930"/>
              <a:gd name="connsiteY39" fmla="*/ 2518117 h 2658794"/>
              <a:gd name="connsiteX40" fmla="*/ 548724 w 2461930"/>
              <a:gd name="connsiteY40" fmla="*/ 2433711 h 2658794"/>
              <a:gd name="connsiteX41" fmla="*/ 520588 w 2461930"/>
              <a:gd name="connsiteY41" fmla="*/ 2405576 h 2658794"/>
              <a:gd name="connsiteX42" fmla="*/ 478385 w 2461930"/>
              <a:gd name="connsiteY42" fmla="*/ 2391508 h 2658794"/>
              <a:gd name="connsiteX43" fmla="*/ 436182 w 2461930"/>
              <a:gd name="connsiteY43" fmla="*/ 2067951 h 2658794"/>
              <a:gd name="connsiteX44" fmla="*/ 408047 w 2461930"/>
              <a:gd name="connsiteY44" fmla="*/ 2096087 h 2658794"/>
              <a:gd name="connsiteX45" fmla="*/ 422115 w 2461930"/>
              <a:gd name="connsiteY45" fmla="*/ 2391508 h 2658794"/>
              <a:gd name="connsiteX46" fmla="*/ 464318 w 2461930"/>
              <a:gd name="connsiteY46" fmla="*/ 2433711 h 2658794"/>
              <a:gd name="connsiteX47" fmla="*/ 478385 w 2461930"/>
              <a:gd name="connsiteY47" fmla="*/ 2475914 h 2658794"/>
              <a:gd name="connsiteX48" fmla="*/ 562792 w 2461930"/>
              <a:gd name="connsiteY48" fmla="*/ 2532185 h 2658794"/>
              <a:gd name="connsiteX49" fmla="*/ 604995 w 2461930"/>
              <a:gd name="connsiteY49" fmla="*/ 2574388 h 2658794"/>
              <a:gd name="connsiteX50" fmla="*/ 661265 w 2461930"/>
              <a:gd name="connsiteY50" fmla="*/ 2588456 h 2658794"/>
              <a:gd name="connsiteX51" fmla="*/ 759739 w 2461930"/>
              <a:gd name="connsiteY51" fmla="*/ 2630659 h 2658794"/>
              <a:gd name="connsiteX52" fmla="*/ 801942 w 2461930"/>
              <a:gd name="connsiteY52" fmla="*/ 2658794 h 2658794"/>
              <a:gd name="connsiteX53" fmla="*/ 900416 w 2461930"/>
              <a:gd name="connsiteY53" fmla="*/ 2630659 h 2658794"/>
              <a:gd name="connsiteX54" fmla="*/ 928552 w 2461930"/>
              <a:gd name="connsiteY54" fmla="*/ 2546253 h 2658794"/>
              <a:gd name="connsiteX55" fmla="*/ 942619 w 2461930"/>
              <a:gd name="connsiteY55" fmla="*/ 2504050 h 2658794"/>
              <a:gd name="connsiteX56" fmla="*/ 970755 w 2461930"/>
              <a:gd name="connsiteY56" fmla="*/ 2363373 h 2658794"/>
              <a:gd name="connsiteX57" fmla="*/ 914484 w 2461930"/>
              <a:gd name="connsiteY57" fmla="*/ 2166425 h 2658794"/>
              <a:gd name="connsiteX58" fmla="*/ 900416 w 2461930"/>
              <a:gd name="connsiteY58" fmla="*/ 2124222 h 2658794"/>
              <a:gd name="connsiteX59" fmla="*/ 914484 w 2461930"/>
              <a:gd name="connsiteY59" fmla="*/ 1913207 h 2658794"/>
              <a:gd name="connsiteX60" fmla="*/ 928552 w 2461930"/>
              <a:gd name="connsiteY60" fmla="*/ 1969477 h 2658794"/>
              <a:gd name="connsiteX61" fmla="*/ 956687 w 2461930"/>
              <a:gd name="connsiteY61" fmla="*/ 2053883 h 2658794"/>
              <a:gd name="connsiteX62" fmla="*/ 984822 w 2461930"/>
              <a:gd name="connsiteY62" fmla="*/ 2138290 h 2658794"/>
              <a:gd name="connsiteX63" fmla="*/ 1012958 w 2461930"/>
              <a:gd name="connsiteY63" fmla="*/ 2250831 h 2658794"/>
              <a:gd name="connsiteX64" fmla="*/ 1041093 w 2461930"/>
              <a:gd name="connsiteY64" fmla="*/ 2278967 h 2658794"/>
              <a:gd name="connsiteX65" fmla="*/ 1069228 w 2461930"/>
              <a:gd name="connsiteY65" fmla="*/ 2377440 h 2658794"/>
              <a:gd name="connsiteX66" fmla="*/ 1125499 w 2461930"/>
              <a:gd name="connsiteY66" fmla="*/ 2447779 h 2658794"/>
              <a:gd name="connsiteX67" fmla="*/ 1139567 w 2461930"/>
              <a:gd name="connsiteY67" fmla="*/ 2489982 h 2658794"/>
              <a:gd name="connsiteX68" fmla="*/ 1181770 w 2461930"/>
              <a:gd name="connsiteY68" fmla="*/ 2475914 h 2658794"/>
              <a:gd name="connsiteX69" fmla="*/ 1223973 w 2461930"/>
              <a:gd name="connsiteY69" fmla="*/ 2391508 h 2658794"/>
              <a:gd name="connsiteX70" fmla="*/ 1209905 w 2461930"/>
              <a:gd name="connsiteY70" fmla="*/ 2194560 h 2658794"/>
              <a:gd name="connsiteX71" fmla="*/ 1181770 w 2461930"/>
              <a:gd name="connsiteY71" fmla="*/ 2152357 h 2658794"/>
              <a:gd name="connsiteX72" fmla="*/ 1139567 w 2461930"/>
              <a:gd name="connsiteY72" fmla="*/ 2067951 h 2658794"/>
              <a:gd name="connsiteX73" fmla="*/ 1153635 w 2461930"/>
              <a:gd name="connsiteY73" fmla="*/ 1969477 h 2658794"/>
              <a:gd name="connsiteX74" fmla="*/ 1238041 w 2461930"/>
              <a:gd name="connsiteY74" fmla="*/ 1941342 h 2658794"/>
              <a:gd name="connsiteX75" fmla="*/ 1308379 w 2461930"/>
              <a:gd name="connsiteY75" fmla="*/ 2166425 h 2658794"/>
              <a:gd name="connsiteX76" fmla="*/ 1336515 w 2461930"/>
              <a:gd name="connsiteY76" fmla="*/ 2250831 h 2658794"/>
              <a:gd name="connsiteX77" fmla="*/ 1364650 w 2461930"/>
              <a:gd name="connsiteY77" fmla="*/ 2335237 h 2658794"/>
              <a:gd name="connsiteX78" fmla="*/ 1378718 w 2461930"/>
              <a:gd name="connsiteY78" fmla="*/ 2377440 h 2658794"/>
              <a:gd name="connsiteX79" fmla="*/ 1406853 w 2461930"/>
              <a:gd name="connsiteY79" fmla="*/ 2419643 h 2658794"/>
              <a:gd name="connsiteX80" fmla="*/ 1463124 w 2461930"/>
              <a:gd name="connsiteY80" fmla="*/ 2489982 h 2658794"/>
              <a:gd name="connsiteX81" fmla="*/ 1519395 w 2461930"/>
              <a:gd name="connsiteY81" fmla="*/ 2475914 h 2658794"/>
              <a:gd name="connsiteX82" fmla="*/ 1533462 w 2461930"/>
              <a:gd name="connsiteY82" fmla="*/ 2419643 h 2658794"/>
              <a:gd name="connsiteX83" fmla="*/ 1561598 w 2461930"/>
              <a:gd name="connsiteY83" fmla="*/ 2335237 h 2658794"/>
              <a:gd name="connsiteX84" fmla="*/ 1575665 w 2461930"/>
              <a:gd name="connsiteY84" fmla="*/ 2293034 h 2658794"/>
              <a:gd name="connsiteX85" fmla="*/ 1603801 w 2461930"/>
              <a:gd name="connsiteY85" fmla="*/ 2250831 h 2658794"/>
              <a:gd name="connsiteX86" fmla="*/ 1617868 w 2461930"/>
              <a:gd name="connsiteY86" fmla="*/ 2194560 h 2658794"/>
              <a:gd name="connsiteX87" fmla="*/ 1702275 w 2461930"/>
              <a:gd name="connsiteY87" fmla="*/ 2194560 h 2658794"/>
              <a:gd name="connsiteX88" fmla="*/ 1716342 w 2461930"/>
              <a:gd name="connsiteY88" fmla="*/ 2264899 h 2658794"/>
              <a:gd name="connsiteX89" fmla="*/ 1730410 w 2461930"/>
              <a:gd name="connsiteY89" fmla="*/ 2307102 h 2658794"/>
              <a:gd name="connsiteX90" fmla="*/ 1744478 w 2461930"/>
              <a:gd name="connsiteY90" fmla="*/ 2475914 h 2658794"/>
              <a:gd name="connsiteX91" fmla="*/ 1786681 w 2461930"/>
              <a:gd name="connsiteY91" fmla="*/ 2461847 h 2658794"/>
              <a:gd name="connsiteX92" fmla="*/ 1871087 w 2461930"/>
              <a:gd name="connsiteY92" fmla="*/ 2405576 h 2658794"/>
              <a:gd name="connsiteX93" fmla="*/ 1885155 w 2461930"/>
              <a:gd name="connsiteY93" fmla="*/ 2321170 h 2658794"/>
              <a:gd name="connsiteX94" fmla="*/ 1899222 w 2461930"/>
              <a:gd name="connsiteY94" fmla="*/ 2152357 h 2658794"/>
              <a:gd name="connsiteX95" fmla="*/ 1983628 w 2461930"/>
              <a:gd name="connsiteY95" fmla="*/ 2166425 h 2658794"/>
              <a:gd name="connsiteX96" fmla="*/ 2011764 w 2461930"/>
              <a:gd name="connsiteY96" fmla="*/ 2194560 h 2658794"/>
              <a:gd name="connsiteX97" fmla="*/ 2053967 w 2461930"/>
              <a:gd name="connsiteY97" fmla="*/ 2363373 h 2658794"/>
              <a:gd name="connsiteX98" fmla="*/ 2096170 w 2461930"/>
              <a:gd name="connsiteY98" fmla="*/ 2349305 h 2658794"/>
              <a:gd name="connsiteX99" fmla="*/ 2138373 w 2461930"/>
              <a:gd name="connsiteY99" fmla="*/ 2293034 h 2658794"/>
              <a:gd name="connsiteX100" fmla="*/ 2180576 w 2461930"/>
              <a:gd name="connsiteY100" fmla="*/ 2250831 h 2658794"/>
              <a:gd name="connsiteX101" fmla="*/ 2180576 w 2461930"/>
              <a:gd name="connsiteY101" fmla="*/ 2067951 h 2658794"/>
              <a:gd name="connsiteX102" fmla="*/ 2166508 w 2461930"/>
              <a:gd name="connsiteY102" fmla="*/ 2025748 h 2658794"/>
              <a:gd name="connsiteX103" fmla="*/ 2124305 w 2461930"/>
              <a:gd name="connsiteY103" fmla="*/ 2011680 h 2658794"/>
              <a:gd name="connsiteX104" fmla="*/ 2096170 w 2461930"/>
              <a:gd name="connsiteY104" fmla="*/ 1969477 h 2658794"/>
              <a:gd name="connsiteX105" fmla="*/ 2053967 w 2461930"/>
              <a:gd name="connsiteY105" fmla="*/ 1955410 h 2658794"/>
              <a:gd name="connsiteX106" fmla="*/ 2025832 w 2461930"/>
              <a:gd name="connsiteY106" fmla="*/ 1927274 h 2658794"/>
              <a:gd name="connsiteX107" fmla="*/ 2068035 w 2461930"/>
              <a:gd name="connsiteY107" fmla="*/ 1899139 h 2658794"/>
              <a:gd name="connsiteX108" fmla="*/ 2152441 w 2461930"/>
              <a:gd name="connsiteY108" fmla="*/ 1941342 h 2658794"/>
              <a:gd name="connsiteX109" fmla="*/ 2180576 w 2461930"/>
              <a:gd name="connsiteY109" fmla="*/ 1983545 h 2658794"/>
              <a:gd name="connsiteX110" fmla="*/ 2222779 w 2461930"/>
              <a:gd name="connsiteY110" fmla="*/ 1997613 h 2658794"/>
              <a:gd name="connsiteX111" fmla="*/ 2250915 w 2461930"/>
              <a:gd name="connsiteY111" fmla="*/ 2025748 h 2658794"/>
              <a:gd name="connsiteX112" fmla="*/ 2293118 w 2461930"/>
              <a:gd name="connsiteY112" fmla="*/ 1997613 h 2658794"/>
              <a:gd name="connsiteX113" fmla="*/ 2363456 w 2461930"/>
              <a:gd name="connsiteY113" fmla="*/ 1969477 h 2658794"/>
              <a:gd name="connsiteX114" fmla="*/ 2377524 w 2461930"/>
              <a:gd name="connsiteY114" fmla="*/ 2011680 h 2658794"/>
              <a:gd name="connsiteX115" fmla="*/ 2461930 w 2461930"/>
              <a:gd name="connsiteY115" fmla="*/ 1997613 h 2658794"/>
              <a:gd name="connsiteX116" fmla="*/ 2447862 w 2461930"/>
              <a:gd name="connsiteY116" fmla="*/ 1941342 h 2658794"/>
              <a:gd name="connsiteX117" fmla="*/ 2405659 w 2461930"/>
              <a:gd name="connsiteY117" fmla="*/ 1913207 h 2658794"/>
              <a:gd name="connsiteX118" fmla="*/ 2279050 w 2461930"/>
              <a:gd name="connsiteY118" fmla="*/ 1871003 h 2658794"/>
              <a:gd name="connsiteX119" fmla="*/ 2236847 w 2461930"/>
              <a:gd name="connsiteY119" fmla="*/ 1842868 h 2658794"/>
              <a:gd name="connsiteX120" fmla="*/ 2138373 w 2461930"/>
              <a:gd name="connsiteY120" fmla="*/ 1786597 h 2658794"/>
              <a:gd name="connsiteX121" fmla="*/ 2053967 w 2461930"/>
              <a:gd name="connsiteY121" fmla="*/ 1702191 h 2658794"/>
              <a:gd name="connsiteX122" fmla="*/ 1983628 w 2461930"/>
              <a:gd name="connsiteY122" fmla="*/ 1631853 h 2658794"/>
              <a:gd name="connsiteX123" fmla="*/ 1955493 w 2461930"/>
              <a:gd name="connsiteY123" fmla="*/ 1603717 h 2658794"/>
              <a:gd name="connsiteX124" fmla="*/ 1941425 w 2461930"/>
              <a:gd name="connsiteY124" fmla="*/ 1561514 h 2658794"/>
              <a:gd name="connsiteX125" fmla="*/ 1899222 w 2461930"/>
              <a:gd name="connsiteY125" fmla="*/ 1533379 h 2658794"/>
              <a:gd name="connsiteX126" fmla="*/ 1871087 w 2461930"/>
              <a:gd name="connsiteY126" fmla="*/ 1505243 h 2658794"/>
              <a:gd name="connsiteX127" fmla="*/ 1842952 w 2461930"/>
              <a:gd name="connsiteY127" fmla="*/ 1463040 h 2658794"/>
              <a:gd name="connsiteX128" fmla="*/ 1800748 w 2461930"/>
              <a:gd name="connsiteY128" fmla="*/ 1434905 h 2658794"/>
              <a:gd name="connsiteX129" fmla="*/ 1758545 w 2461930"/>
              <a:gd name="connsiteY129" fmla="*/ 1392702 h 2658794"/>
              <a:gd name="connsiteX130" fmla="*/ 1716342 w 2461930"/>
              <a:gd name="connsiteY130" fmla="*/ 1364567 h 2658794"/>
              <a:gd name="connsiteX131" fmla="*/ 1688207 w 2461930"/>
              <a:gd name="connsiteY131" fmla="*/ 1336431 h 2658794"/>
              <a:gd name="connsiteX132" fmla="*/ 1646004 w 2461930"/>
              <a:gd name="connsiteY132" fmla="*/ 1322363 h 2658794"/>
              <a:gd name="connsiteX133" fmla="*/ 1575665 w 2461930"/>
              <a:gd name="connsiteY133" fmla="*/ 1280160 h 2658794"/>
              <a:gd name="connsiteX134" fmla="*/ 1491259 w 2461930"/>
              <a:gd name="connsiteY134" fmla="*/ 1209822 h 2658794"/>
              <a:gd name="connsiteX135" fmla="*/ 1449056 w 2461930"/>
              <a:gd name="connsiteY135" fmla="*/ 1181687 h 2658794"/>
              <a:gd name="connsiteX136" fmla="*/ 1420921 w 2461930"/>
              <a:gd name="connsiteY136" fmla="*/ 1153551 h 2658794"/>
              <a:gd name="connsiteX137" fmla="*/ 1336515 w 2461930"/>
              <a:gd name="connsiteY137" fmla="*/ 1125416 h 2658794"/>
              <a:gd name="connsiteX138" fmla="*/ 1252108 w 2461930"/>
              <a:gd name="connsiteY138" fmla="*/ 1083213 h 2658794"/>
              <a:gd name="connsiteX139" fmla="*/ 1209905 w 2461930"/>
              <a:gd name="connsiteY139" fmla="*/ 1055077 h 2658794"/>
              <a:gd name="connsiteX140" fmla="*/ 1167702 w 2461930"/>
              <a:gd name="connsiteY140" fmla="*/ 1041010 h 2658794"/>
              <a:gd name="connsiteX141" fmla="*/ 1069228 w 2461930"/>
              <a:gd name="connsiteY141" fmla="*/ 984739 h 2658794"/>
              <a:gd name="connsiteX142" fmla="*/ 1027025 w 2461930"/>
              <a:gd name="connsiteY142" fmla="*/ 970671 h 2658794"/>
              <a:gd name="connsiteX143" fmla="*/ 942619 w 2461930"/>
              <a:gd name="connsiteY143" fmla="*/ 914400 h 2658794"/>
              <a:gd name="connsiteX144" fmla="*/ 844145 w 2461930"/>
              <a:gd name="connsiteY144" fmla="*/ 872197 h 2658794"/>
              <a:gd name="connsiteX145" fmla="*/ 773807 w 2461930"/>
              <a:gd name="connsiteY145" fmla="*/ 801859 h 2658794"/>
              <a:gd name="connsiteX146" fmla="*/ 689401 w 2461930"/>
              <a:gd name="connsiteY146" fmla="*/ 703385 h 2658794"/>
              <a:gd name="connsiteX147" fmla="*/ 647198 w 2461930"/>
              <a:gd name="connsiteY147" fmla="*/ 604911 h 2658794"/>
              <a:gd name="connsiteX148" fmla="*/ 633130 w 2461930"/>
              <a:gd name="connsiteY148" fmla="*/ 562708 h 2658794"/>
              <a:gd name="connsiteX149" fmla="*/ 590927 w 2461930"/>
              <a:gd name="connsiteY149" fmla="*/ 534573 h 2658794"/>
              <a:gd name="connsiteX150" fmla="*/ 534656 w 2461930"/>
              <a:gd name="connsiteY150" fmla="*/ 464234 h 2658794"/>
              <a:gd name="connsiteX151" fmla="*/ 506521 w 2461930"/>
              <a:gd name="connsiteY151" fmla="*/ 422031 h 2658794"/>
              <a:gd name="connsiteX152" fmla="*/ 408047 w 2461930"/>
              <a:gd name="connsiteY152" fmla="*/ 351693 h 2658794"/>
              <a:gd name="connsiteX153" fmla="*/ 351776 w 2461930"/>
              <a:gd name="connsiteY153" fmla="*/ 295422 h 2658794"/>
              <a:gd name="connsiteX154" fmla="*/ 295505 w 2461930"/>
              <a:gd name="connsiteY154" fmla="*/ 211016 h 2658794"/>
              <a:gd name="connsiteX155" fmla="*/ 267370 w 2461930"/>
              <a:gd name="connsiteY155" fmla="*/ 154745 h 26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461930" h="2658794">
                <a:moveTo>
                  <a:pt x="211099" y="140677"/>
                </a:moveTo>
                <a:cubicBezTo>
                  <a:pt x="206410" y="126609"/>
                  <a:pt x="205651" y="110541"/>
                  <a:pt x="197032" y="98474"/>
                </a:cubicBezTo>
                <a:cubicBezTo>
                  <a:pt x="181614" y="76889"/>
                  <a:pt x="155475" y="64274"/>
                  <a:pt x="140761" y="42203"/>
                </a:cubicBezTo>
                <a:lnTo>
                  <a:pt x="112625" y="0"/>
                </a:lnTo>
                <a:cubicBezTo>
                  <a:pt x="111812" y="8129"/>
                  <a:pt x="108826" y="142319"/>
                  <a:pt x="84490" y="182880"/>
                </a:cubicBezTo>
                <a:cubicBezTo>
                  <a:pt x="77666" y="194253"/>
                  <a:pt x="64313" y="200405"/>
                  <a:pt x="56355" y="211016"/>
                </a:cubicBezTo>
                <a:cubicBezTo>
                  <a:pt x="36066" y="238068"/>
                  <a:pt x="84" y="295422"/>
                  <a:pt x="84" y="295422"/>
                </a:cubicBezTo>
                <a:cubicBezTo>
                  <a:pt x="4773" y="323557"/>
                  <a:pt x="0" y="355063"/>
                  <a:pt x="14152" y="379828"/>
                </a:cubicBezTo>
                <a:cubicBezTo>
                  <a:pt x="21509" y="392703"/>
                  <a:pt x="44017" y="385671"/>
                  <a:pt x="56355" y="393896"/>
                </a:cubicBezTo>
                <a:cubicBezTo>
                  <a:pt x="72908" y="404932"/>
                  <a:pt x="82005" y="425063"/>
                  <a:pt x="98558" y="436099"/>
                </a:cubicBezTo>
                <a:cubicBezTo>
                  <a:pt x="117099" y="448460"/>
                  <a:pt x="200950" y="462204"/>
                  <a:pt x="211099" y="464234"/>
                </a:cubicBezTo>
                <a:cubicBezTo>
                  <a:pt x="260336" y="497059"/>
                  <a:pt x="286127" y="506438"/>
                  <a:pt x="309573" y="576776"/>
                </a:cubicBezTo>
                <a:cubicBezTo>
                  <a:pt x="314262" y="590844"/>
                  <a:pt x="313156" y="608494"/>
                  <a:pt x="323641" y="618979"/>
                </a:cubicBezTo>
                <a:cubicBezTo>
                  <a:pt x="334126" y="629464"/>
                  <a:pt x="351586" y="628973"/>
                  <a:pt x="365844" y="633047"/>
                </a:cubicBezTo>
                <a:cubicBezTo>
                  <a:pt x="384434" y="638358"/>
                  <a:pt x="403525" y="641803"/>
                  <a:pt x="422115" y="647114"/>
                </a:cubicBezTo>
                <a:cubicBezTo>
                  <a:pt x="460701" y="658138"/>
                  <a:pt x="497505" y="674457"/>
                  <a:pt x="534656" y="689317"/>
                </a:cubicBezTo>
                <a:cubicBezTo>
                  <a:pt x="540151" y="700307"/>
                  <a:pt x="576859" y="767089"/>
                  <a:pt x="576859" y="787791"/>
                </a:cubicBezTo>
                <a:cubicBezTo>
                  <a:pt x="576859" y="839585"/>
                  <a:pt x="573644" y="891891"/>
                  <a:pt x="562792" y="942536"/>
                </a:cubicBezTo>
                <a:cubicBezTo>
                  <a:pt x="559249" y="959068"/>
                  <a:pt x="542217" y="969617"/>
                  <a:pt x="534656" y="984739"/>
                </a:cubicBezTo>
                <a:cubicBezTo>
                  <a:pt x="523363" y="1007325"/>
                  <a:pt x="519050" y="1033152"/>
                  <a:pt x="506521" y="1055077"/>
                </a:cubicBezTo>
                <a:cubicBezTo>
                  <a:pt x="499940" y="1066593"/>
                  <a:pt x="486671" y="1072856"/>
                  <a:pt x="478385" y="1083213"/>
                </a:cubicBezTo>
                <a:cubicBezTo>
                  <a:pt x="467823" y="1096415"/>
                  <a:pt x="459628" y="1111348"/>
                  <a:pt x="450250" y="1125416"/>
                </a:cubicBezTo>
                <a:cubicBezTo>
                  <a:pt x="445561" y="1144173"/>
                  <a:pt x="441738" y="1163168"/>
                  <a:pt x="436182" y="1181687"/>
                </a:cubicBezTo>
                <a:cubicBezTo>
                  <a:pt x="427660" y="1210093"/>
                  <a:pt x="413863" y="1237012"/>
                  <a:pt x="408047" y="1266093"/>
                </a:cubicBezTo>
                <a:lnTo>
                  <a:pt x="393979" y="1336431"/>
                </a:lnTo>
                <a:cubicBezTo>
                  <a:pt x="403358" y="1359877"/>
                  <a:pt x="405949" y="1387371"/>
                  <a:pt x="422115" y="1406770"/>
                </a:cubicBezTo>
                <a:cubicBezTo>
                  <a:pt x="431608" y="1418162"/>
                  <a:pt x="451603" y="1413208"/>
                  <a:pt x="464318" y="1420837"/>
                </a:cubicBezTo>
                <a:cubicBezTo>
                  <a:pt x="547840" y="1470950"/>
                  <a:pt x="426053" y="1428840"/>
                  <a:pt x="534656" y="1477108"/>
                </a:cubicBezTo>
                <a:cubicBezTo>
                  <a:pt x="561757" y="1489153"/>
                  <a:pt x="590927" y="1495865"/>
                  <a:pt x="619062" y="1505243"/>
                </a:cubicBezTo>
                <a:lnTo>
                  <a:pt x="661265" y="1519311"/>
                </a:lnTo>
                <a:cubicBezTo>
                  <a:pt x="710721" y="1568767"/>
                  <a:pt x="696591" y="1539631"/>
                  <a:pt x="675333" y="1645920"/>
                </a:cubicBezTo>
                <a:cubicBezTo>
                  <a:pt x="667749" y="1683838"/>
                  <a:pt x="656576" y="1720948"/>
                  <a:pt x="647198" y="1758462"/>
                </a:cubicBezTo>
                <a:cubicBezTo>
                  <a:pt x="632239" y="1818298"/>
                  <a:pt x="628441" y="1880382"/>
                  <a:pt x="619062" y="1941342"/>
                </a:cubicBezTo>
                <a:cubicBezTo>
                  <a:pt x="621281" y="1956872"/>
                  <a:pt x="641342" y="2102750"/>
                  <a:pt x="647198" y="2124222"/>
                </a:cubicBezTo>
                <a:cubicBezTo>
                  <a:pt x="653842" y="2148584"/>
                  <a:pt x="667348" y="2170604"/>
                  <a:pt x="675333" y="2194560"/>
                </a:cubicBezTo>
                <a:cubicBezTo>
                  <a:pt x="684476" y="2221989"/>
                  <a:pt x="708953" y="2310681"/>
                  <a:pt x="717536" y="2349305"/>
                </a:cubicBezTo>
                <a:cubicBezTo>
                  <a:pt x="722723" y="2372646"/>
                  <a:pt x="726417" y="2396302"/>
                  <a:pt x="731604" y="2419643"/>
                </a:cubicBezTo>
                <a:cubicBezTo>
                  <a:pt x="735798" y="2438517"/>
                  <a:pt x="739558" y="2457572"/>
                  <a:pt x="745672" y="2475914"/>
                </a:cubicBezTo>
                <a:cubicBezTo>
                  <a:pt x="753657" y="2499871"/>
                  <a:pt x="788959" y="2526051"/>
                  <a:pt x="773807" y="2546253"/>
                </a:cubicBezTo>
                <a:cubicBezTo>
                  <a:pt x="770987" y="2550013"/>
                  <a:pt x="656740" y="2520503"/>
                  <a:pt x="647198" y="2518117"/>
                </a:cubicBezTo>
                <a:cubicBezTo>
                  <a:pt x="583572" y="2454493"/>
                  <a:pt x="661698" y="2530545"/>
                  <a:pt x="548724" y="2433711"/>
                </a:cubicBezTo>
                <a:cubicBezTo>
                  <a:pt x="538654" y="2425079"/>
                  <a:pt x="531961" y="2412400"/>
                  <a:pt x="520588" y="2405576"/>
                </a:cubicBezTo>
                <a:cubicBezTo>
                  <a:pt x="507872" y="2397947"/>
                  <a:pt x="492453" y="2396197"/>
                  <a:pt x="478385" y="2391508"/>
                </a:cubicBezTo>
                <a:cubicBezTo>
                  <a:pt x="424998" y="2231345"/>
                  <a:pt x="451992" y="2336708"/>
                  <a:pt x="436182" y="2067951"/>
                </a:cubicBezTo>
                <a:cubicBezTo>
                  <a:pt x="426804" y="2077330"/>
                  <a:pt x="413978" y="2084224"/>
                  <a:pt x="408047" y="2096087"/>
                </a:cubicBezTo>
                <a:cubicBezTo>
                  <a:pt x="368824" y="2174534"/>
                  <a:pt x="415331" y="2364371"/>
                  <a:pt x="422115" y="2391508"/>
                </a:cubicBezTo>
                <a:cubicBezTo>
                  <a:pt x="426940" y="2410809"/>
                  <a:pt x="450250" y="2419643"/>
                  <a:pt x="464318" y="2433711"/>
                </a:cubicBezTo>
                <a:cubicBezTo>
                  <a:pt x="469007" y="2447779"/>
                  <a:pt x="467900" y="2465429"/>
                  <a:pt x="478385" y="2475914"/>
                </a:cubicBezTo>
                <a:cubicBezTo>
                  <a:pt x="502296" y="2499825"/>
                  <a:pt x="538881" y="2508274"/>
                  <a:pt x="562792" y="2532185"/>
                </a:cubicBezTo>
                <a:cubicBezTo>
                  <a:pt x="576860" y="2546253"/>
                  <a:pt x="587722" y="2564517"/>
                  <a:pt x="604995" y="2574388"/>
                </a:cubicBezTo>
                <a:cubicBezTo>
                  <a:pt x="621782" y="2583980"/>
                  <a:pt x="642508" y="2583767"/>
                  <a:pt x="661265" y="2588456"/>
                </a:cubicBezTo>
                <a:cubicBezTo>
                  <a:pt x="719254" y="2646443"/>
                  <a:pt x="653058" y="2590654"/>
                  <a:pt x="759739" y="2630659"/>
                </a:cubicBezTo>
                <a:cubicBezTo>
                  <a:pt x="775570" y="2636596"/>
                  <a:pt x="787874" y="2649416"/>
                  <a:pt x="801942" y="2658794"/>
                </a:cubicBezTo>
                <a:cubicBezTo>
                  <a:pt x="834767" y="2649416"/>
                  <a:pt x="874901" y="2653339"/>
                  <a:pt x="900416" y="2630659"/>
                </a:cubicBezTo>
                <a:cubicBezTo>
                  <a:pt x="922582" y="2610956"/>
                  <a:pt x="919174" y="2574388"/>
                  <a:pt x="928552" y="2546253"/>
                </a:cubicBezTo>
                <a:cubicBezTo>
                  <a:pt x="933241" y="2532185"/>
                  <a:pt x="940181" y="2518677"/>
                  <a:pt x="942619" y="2504050"/>
                </a:cubicBezTo>
                <a:cubicBezTo>
                  <a:pt x="959866" y="2400572"/>
                  <a:pt x="949769" y="2447315"/>
                  <a:pt x="970755" y="2363373"/>
                </a:cubicBezTo>
                <a:cubicBezTo>
                  <a:pt x="935428" y="2222067"/>
                  <a:pt x="954846" y="2287510"/>
                  <a:pt x="914484" y="2166425"/>
                </a:cubicBezTo>
                <a:lnTo>
                  <a:pt x="900416" y="2124222"/>
                </a:lnTo>
                <a:cubicBezTo>
                  <a:pt x="905105" y="2053884"/>
                  <a:pt x="901873" y="1982564"/>
                  <a:pt x="914484" y="1913207"/>
                </a:cubicBezTo>
                <a:cubicBezTo>
                  <a:pt x="917943" y="1894185"/>
                  <a:pt x="922996" y="1950958"/>
                  <a:pt x="928552" y="1969477"/>
                </a:cubicBezTo>
                <a:cubicBezTo>
                  <a:pt x="937074" y="1997883"/>
                  <a:pt x="947309" y="2025748"/>
                  <a:pt x="956687" y="2053883"/>
                </a:cubicBezTo>
                <a:cubicBezTo>
                  <a:pt x="966065" y="2082019"/>
                  <a:pt x="979006" y="2109208"/>
                  <a:pt x="984822" y="2138290"/>
                </a:cubicBezTo>
                <a:cubicBezTo>
                  <a:pt x="987848" y="2153420"/>
                  <a:pt x="999980" y="2229201"/>
                  <a:pt x="1012958" y="2250831"/>
                </a:cubicBezTo>
                <a:cubicBezTo>
                  <a:pt x="1019782" y="2262204"/>
                  <a:pt x="1031715" y="2269588"/>
                  <a:pt x="1041093" y="2278967"/>
                </a:cubicBezTo>
                <a:cubicBezTo>
                  <a:pt x="1045599" y="2296989"/>
                  <a:pt x="1059140" y="2357264"/>
                  <a:pt x="1069228" y="2377440"/>
                </a:cubicBezTo>
                <a:cubicBezTo>
                  <a:pt x="1086973" y="2412929"/>
                  <a:pt x="1099332" y="2421611"/>
                  <a:pt x="1125499" y="2447779"/>
                </a:cubicBezTo>
                <a:cubicBezTo>
                  <a:pt x="1130188" y="2461847"/>
                  <a:pt x="1126304" y="2483351"/>
                  <a:pt x="1139567" y="2489982"/>
                </a:cubicBezTo>
                <a:cubicBezTo>
                  <a:pt x="1152830" y="2496613"/>
                  <a:pt x="1170191" y="2485177"/>
                  <a:pt x="1181770" y="2475914"/>
                </a:cubicBezTo>
                <a:cubicBezTo>
                  <a:pt x="1206561" y="2456081"/>
                  <a:pt x="1214706" y="2419309"/>
                  <a:pt x="1223973" y="2391508"/>
                </a:cubicBezTo>
                <a:cubicBezTo>
                  <a:pt x="1219284" y="2325859"/>
                  <a:pt x="1221343" y="2259375"/>
                  <a:pt x="1209905" y="2194560"/>
                </a:cubicBezTo>
                <a:cubicBezTo>
                  <a:pt x="1206967" y="2177910"/>
                  <a:pt x="1189331" y="2167479"/>
                  <a:pt x="1181770" y="2152357"/>
                </a:cubicBezTo>
                <a:cubicBezTo>
                  <a:pt x="1123527" y="2035872"/>
                  <a:pt x="1220198" y="2188899"/>
                  <a:pt x="1139567" y="2067951"/>
                </a:cubicBezTo>
                <a:cubicBezTo>
                  <a:pt x="1144256" y="2035126"/>
                  <a:pt x="1133278" y="1995650"/>
                  <a:pt x="1153635" y="1969477"/>
                </a:cubicBezTo>
                <a:cubicBezTo>
                  <a:pt x="1171843" y="1946067"/>
                  <a:pt x="1238041" y="1941342"/>
                  <a:pt x="1238041" y="1941342"/>
                </a:cubicBezTo>
                <a:cubicBezTo>
                  <a:pt x="1335681" y="2087802"/>
                  <a:pt x="1269724" y="1960267"/>
                  <a:pt x="1308379" y="2166425"/>
                </a:cubicBezTo>
                <a:cubicBezTo>
                  <a:pt x="1313844" y="2195574"/>
                  <a:pt x="1327137" y="2222696"/>
                  <a:pt x="1336515" y="2250831"/>
                </a:cubicBezTo>
                <a:lnTo>
                  <a:pt x="1364650" y="2335237"/>
                </a:lnTo>
                <a:cubicBezTo>
                  <a:pt x="1369339" y="2349305"/>
                  <a:pt x="1370493" y="2365102"/>
                  <a:pt x="1378718" y="2377440"/>
                </a:cubicBezTo>
                <a:cubicBezTo>
                  <a:pt x="1388096" y="2391508"/>
                  <a:pt x="1396291" y="2406441"/>
                  <a:pt x="1406853" y="2419643"/>
                </a:cubicBezTo>
                <a:cubicBezTo>
                  <a:pt x="1487042" y="2519881"/>
                  <a:pt x="1376515" y="2360071"/>
                  <a:pt x="1463124" y="2489982"/>
                </a:cubicBezTo>
                <a:cubicBezTo>
                  <a:pt x="1481881" y="2485293"/>
                  <a:pt x="1505724" y="2489586"/>
                  <a:pt x="1519395" y="2475914"/>
                </a:cubicBezTo>
                <a:cubicBezTo>
                  <a:pt x="1533066" y="2462243"/>
                  <a:pt x="1527906" y="2438162"/>
                  <a:pt x="1533462" y="2419643"/>
                </a:cubicBezTo>
                <a:cubicBezTo>
                  <a:pt x="1541984" y="2391236"/>
                  <a:pt x="1552220" y="2363372"/>
                  <a:pt x="1561598" y="2335237"/>
                </a:cubicBezTo>
                <a:cubicBezTo>
                  <a:pt x="1566287" y="2321169"/>
                  <a:pt x="1567439" y="2305372"/>
                  <a:pt x="1575665" y="2293034"/>
                </a:cubicBezTo>
                <a:lnTo>
                  <a:pt x="1603801" y="2250831"/>
                </a:lnTo>
                <a:cubicBezTo>
                  <a:pt x="1608490" y="2232074"/>
                  <a:pt x="1605790" y="2209657"/>
                  <a:pt x="1617868" y="2194560"/>
                </a:cubicBezTo>
                <a:cubicBezTo>
                  <a:pt x="1641560" y="2164945"/>
                  <a:pt x="1678583" y="2186663"/>
                  <a:pt x="1702275" y="2194560"/>
                </a:cubicBezTo>
                <a:cubicBezTo>
                  <a:pt x="1706964" y="2218006"/>
                  <a:pt x="1710543" y="2241702"/>
                  <a:pt x="1716342" y="2264899"/>
                </a:cubicBezTo>
                <a:cubicBezTo>
                  <a:pt x="1719938" y="2279285"/>
                  <a:pt x="1728450" y="2292403"/>
                  <a:pt x="1730410" y="2307102"/>
                </a:cubicBezTo>
                <a:cubicBezTo>
                  <a:pt x="1737873" y="2363072"/>
                  <a:pt x="1739789" y="2419643"/>
                  <a:pt x="1744478" y="2475914"/>
                </a:cubicBezTo>
                <a:cubicBezTo>
                  <a:pt x="1758546" y="2471225"/>
                  <a:pt x="1773718" y="2469048"/>
                  <a:pt x="1786681" y="2461847"/>
                </a:cubicBezTo>
                <a:cubicBezTo>
                  <a:pt x="1816240" y="2445425"/>
                  <a:pt x="1871087" y="2405576"/>
                  <a:pt x="1871087" y="2405576"/>
                </a:cubicBezTo>
                <a:cubicBezTo>
                  <a:pt x="1875776" y="2377441"/>
                  <a:pt x="1882005" y="2349519"/>
                  <a:pt x="1885155" y="2321170"/>
                </a:cubicBezTo>
                <a:cubicBezTo>
                  <a:pt x="1891391" y="2265049"/>
                  <a:pt x="1868907" y="2199995"/>
                  <a:pt x="1899222" y="2152357"/>
                </a:cubicBezTo>
                <a:cubicBezTo>
                  <a:pt x="1914535" y="2128293"/>
                  <a:pt x="1955493" y="2161736"/>
                  <a:pt x="1983628" y="2166425"/>
                </a:cubicBezTo>
                <a:cubicBezTo>
                  <a:pt x="1993007" y="2175803"/>
                  <a:pt x="2005833" y="2182697"/>
                  <a:pt x="2011764" y="2194560"/>
                </a:cubicBezTo>
                <a:cubicBezTo>
                  <a:pt x="2039629" y="2250290"/>
                  <a:pt x="2043958" y="2303318"/>
                  <a:pt x="2053967" y="2363373"/>
                </a:cubicBezTo>
                <a:cubicBezTo>
                  <a:pt x="2068035" y="2358684"/>
                  <a:pt x="2084778" y="2358798"/>
                  <a:pt x="2096170" y="2349305"/>
                </a:cubicBezTo>
                <a:cubicBezTo>
                  <a:pt x="2114182" y="2334295"/>
                  <a:pt x="2123114" y="2310836"/>
                  <a:pt x="2138373" y="2293034"/>
                </a:cubicBezTo>
                <a:cubicBezTo>
                  <a:pt x="2151320" y="2277929"/>
                  <a:pt x="2166508" y="2264899"/>
                  <a:pt x="2180576" y="2250831"/>
                </a:cubicBezTo>
                <a:cubicBezTo>
                  <a:pt x="2207745" y="2169326"/>
                  <a:pt x="2201846" y="2206204"/>
                  <a:pt x="2180576" y="2067951"/>
                </a:cubicBezTo>
                <a:cubicBezTo>
                  <a:pt x="2178321" y="2053295"/>
                  <a:pt x="2176993" y="2036233"/>
                  <a:pt x="2166508" y="2025748"/>
                </a:cubicBezTo>
                <a:cubicBezTo>
                  <a:pt x="2156023" y="2015263"/>
                  <a:pt x="2138373" y="2016369"/>
                  <a:pt x="2124305" y="2011680"/>
                </a:cubicBezTo>
                <a:cubicBezTo>
                  <a:pt x="2114927" y="1997612"/>
                  <a:pt x="2109372" y="1980039"/>
                  <a:pt x="2096170" y="1969477"/>
                </a:cubicBezTo>
                <a:cubicBezTo>
                  <a:pt x="2084591" y="1960214"/>
                  <a:pt x="2066682" y="1963039"/>
                  <a:pt x="2053967" y="1955410"/>
                </a:cubicBezTo>
                <a:cubicBezTo>
                  <a:pt x="2042594" y="1948586"/>
                  <a:pt x="2035210" y="1936653"/>
                  <a:pt x="2025832" y="1927274"/>
                </a:cubicBezTo>
                <a:cubicBezTo>
                  <a:pt x="2039900" y="1917896"/>
                  <a:pt x="2051358" y="1901918"/>
                  <a:pt x="2068035" y="1899139"/>
                </a:cubicBezTo>
                <a:cubicBezTo>
                  <a:pt x="2091331" y="1895256"/>
                  <a:pt x="2137744" y="1931544"/>
                  <a:pt x="2152441" y="1941342"/>
                </a:cubicBezTo>
                <a:cubicBezTo>
                  <a:pt x="2161819" y="1955410"/>
                  <a:pt x="2167374" y="1972983"/>
                  <a:pt x="2180576" y="1983545"/>
                </a:cubicBezTo>
                <a:cubicBezTo>
                  <a:pt x="2192155" y="1992808"/>
                  <a:pt x="2210063" y="1989984"/>
                  <a:pt x="2222779" y="1997613"/>
                </a:cubicBezTo>
                <a:cubicBezTo>
                  <a:pt x="2234152" y="2004437"/>
                  <a:pt x="2241536" y="2016370"/>
                  <a:pt x="2250915" y="2025748"/>
                </a:cubicBezTo>
                <a:cubicBezTo>
                  <a:pt x="2264983" y="2016370"/>
                  <a:pt x="2282294" y="2010601"/>
                  <a:pt x="2293118" y="1997613"/>
                </a:cubicBezTo>
                <a:cubicBezTo>
                  <a:pt x="2344113" y="1936419"/>
                  <a:pt x="2291470" y="1921487"/>
                  <a:pt x="2363456" y="1969477"/>
                </a:cubicBezTo>
                <a:cubicBezTo>
                  <a:pt x="2368145" y="1983545"/>
                  <a:pt x="2367039" y="2001195"/>
                  <a:pt x="2377524" y="2011680"/>
                </a:cubicBezTo>
                <a:cubicBezTo>
                  <a:pt x="2412470" y="2046626"/>
                  <a:pt x="2433951" y="2016265"/>
                  <a:pt x="2461930" y="1997613"/>
                </a:cubicBezTo>
                <a:cubicBezTo>
                  <a:pt x="2457241" y="1978856"/>
                  <a:pt x="2458587" y="1957429"/>
                  <a:pt x="2447862" y="1941342"/>
                </a:cubicBezTo>
                <a:cubicBezTo>
                  <a:pt x="2438484" y="1927274"/>
                  <a:pt x="2418861" y="1923769"/>
                  <a:pt x="2405659" y="1913207"/>
                </a:cubicBezTo>
                <a:cubicBezTo>
                  <a:pt x="2338378" y="1859381"/>
                  <a:pt x="2429905" y="1892554"/>
                  <a:pt x="2279050" y="1871003"/>
                </a:cubicBezTo>
                <a:cubicBezTo>
                  <a:pt x="2264982" y="1861625"/>
                  <a:pt x="2251527" y="1851256"/>
                  <a:pt x="2236847" y="1842868"/>
                </a:cubicBezTo>
                <a:cubicBezTo>
                  <a:pt x="2201178" y="1822486"/>
                  <a:pt x="2169223" y="1814019"/>
                  <a:pt x="2138373" y="1786597"/>
                </a:cubicBezTo>
                <a:cubicBezTo>
                  <a:pt x="2108634" y="1760162"/>
                  <a:pt x="2082102" y="1730326"/>
                  <a:pt x="2053967" y="1702191"/>
                </a:cubicBezTo>
                <a:lnTo>
                  <a:pt x="1983628" y="1631853"/>
                </a:lnTo>
                <a:lnTo>
                  <a:pt x="1955493" y="1603717"/>
                </a:lnTo>
                <a:cubicBezTo>
                  <a:pt x="1950804" y="1589649"/>
                  <a:pt x="1950688" y="1573093"/>
                  <a:pt x="1941425" y="1561514"/>
                </a:cubicBezTo>
                <a:cubicBezTo>
                  <a:pt x="1930863" y="1548312"/>
                  <a:pt x="1912424" y="1543941"/>
                  <a:pt x="1899222" y="1533379"/>
                </a:cubicBezTo>
                <a:cubicBezTo>
                  <a:pt x="1888865" y="1525093"/>
                  <a:pt x="1879372" y="1515600"/>
                  <a:pt x="1871087" y="1505243"/>
                </a:cubicBezTo>
                <a:cubicBezTo>
                  <a:pt x="1860525" y="1492041"/>
                  <a:pt x="1854907" y="1474995"/>
                  <a:pt x="1842952" y="1463040"/>
                </a:cubicBezTo>
                <a:cubicBezTo>
                  <a:pt x="1830997" y="1451085"/>
                  <a:pt x="1813737" y="1445729"/>
                  <a:pt x="1800748" y="1434905"/>
                </a:cubicBezTo>
                <a:cubicBezTo>
                  <a:pt x="1785464" y="1422169"/>
                  <a:pt x="1773829" y="1405438"/>
                  <a:pt x="1758545" y="1392702"/>
                </a:cubicBezTo>
                <a:cubicBezTo>
                  <a:pt x="1745557" y="1381878"/>
                  <a:pt x="1729544" y="1375129"/>
                  <a:pt x="1716342" y="1364567"/>
                </a:cubicBezTo>
                <a:cubicBezTo>
                  <a:pt x="1705985" y="1356281"/>
                  <a:pt x="1699580" y="1343255"/>
                  <a:pt x="1688207" y="1336431"/>
                </a:cubicBezTo>
                <a:cubicBezTo>
                  <a:pt x="1675492" y="1328802"/>
                  <a:pt x="1660072" y="1327052"/>
                  <a:pt x="1646004" y="1322363"/>
                </a:cubicBezTo>
                <a:cubicBezTo>
                  <a:pt x="1580156" y="1256518"/>
                  <a:pt x="1660890" y="1328861"/>
                  <a:pt x="1575665" y="1280160"/>
                </a:cubicBezTo>
                <a:cubicBezTo>
                  <a:pt x="1491876" y="1232280"/>
                  <a:pt x="1545539" y="1253245"/>
                  <a:pt x="1491259" y="1209822"/>
                </a:cubicBezTo>
                <a:cubicBezTo>
                  <a:pt x="1478057" y="1199260"/>
                  <a:pt x="1462258" y="1192249"/>
                  <a:pt x="1449056" y="1181687"/>
                </a:cubicBezTo>
                <a:cubicBezTo>
                  <a:pt x="1438699" y="1173401"/>
                  <a:pt x="1432784" y="1159483"/>
                  <a:pt x="1420921" y="1153551"/>
                </a:cubicBezTo>
                <a:cubicBezTo>
                  <a:pt x="1394395" y="1140288"/>
                  <a:pt x="1336515" y="1125416"/>
                  <a:pt x="1336515" y="1125416"/>
                </a:cubicBezTo>
                <a:cubicBezTo>
                  <a:pt x="1279885" y="1068786"/>
                  <a:pt x="1342854" y="1122104"/>
                  <a:pt x="1252108" y="1083213"/>
                </a:cubicBezTo>
                <a:cubicBezTo>
                  <a:pt x="1236568" y="1076553"/>
                  <a:pt x="1225027" y="1062638"/>
                  <a:pt x="1209905" y="1055077"/>
                </a:cubicBezTo>
                <a:cubicBezTo>
                  <a:pt x="1196642" y="1048445"/>
                  <a:pt x="1181332" y="1046851"/>
                  <a:pt x="1167702" y="1041010"/>
                </a:cubicBezTo>
                <a:cubicBezTo>
                  <a:pt x="995082" y="967029"/>
                  <a:pt x="1210495" y="1055372"/>
                  <a:pt x="1069228" y="984739"/>
                </a:cubicBezTo>
                <a:cubicBezTo>
                  <a:pt x="1055965" y="978107"/>
                  <a:pt x="1039988" y="977872"/>
                  <a:pt x="1027025" y="970671"/>
                </a:cubicBezTo>
                <a:cubicBezTo>
                  <a:pt x="997466" y="954249"/>
                  <a:pt x="972864" y="929522"/>
                  <a:pt x="942619" y="914400"/>
                </a:cubicBezTo>
                <a:cubicBezTo>
                  <a:pt x="873085" y="879634"/>
                  <a:pt x="906243" y="892897"/>
                  <a:pt x="844145" y="872197"/>
                </a:cubicBezTo>
                <a:cubicBezTo>
                  <a:pt x="789959" y="790917"/>
                  <a:pt x="846750" y="864382"/>
                  <a:pt x="773807" y="801859"/>
                </a:cubicBezTo>
                <a:cubicBezTo>
                  <a:pt x="720742" y="756375"/>
                  <a:pt x="722587" y="753164"/>
                  <a:pt x="689401" y="703385"/>
                </a:cubicBezTo>
                <a:cubicBezTo>
                  <a:pt x="660123" y="586274"/>
                  <a:pt x="695773" y="702060"/>
                  <a:pt x="647198" y="604911"/>
                </a:cubicBezTo>
                <a:cubicBezTo>
                  <a:pt x="640566" y="591648"/>
                  <a:pt x="642393" y="574287"/>
                  <a:pt x="633130" y="562708"/>
                </a:cubicBezTo>
                <a:cubicBezTo>
                  <a:pt x="622568" y="549506"/>
                  <a:pt x="604995" y="543951"/>
                  <a:pt x="590927" y="534573"/>
                </a:cubicBezTo>
                <a:cubicBezTo>
                  <a:pt x="563539" y="452412"/>
                  <a:pt x="598288" y="527867"/>
                  <a:pt x="534656" y="464234"/>
                </a:cubicBezTo>
                <a:cubicBezTo>
                  <a:pt x="522701" y="452279"/>
                  <a:pt x="517524" y="434868"/>
                  <a:pt x="506521" y="422031"/>
                </a:cubicBezTo>
                <a:cubicBezTo>
                  <a:pt x="453116" y="359725"/>
                  <a:pt x="467952" y="371660"/>
                  <a:pt x="408047" y="351693"/>
                </a:cubicBezTo>
                <a:cubicBezTo>
                  <a:pt x="389290" y="332936"/>
                  <a:pt x="366490" y="317493"/>
                  <a:pt x="351776" y="295422"/>
                </a:cubicBezTo>
                <a:cubicBezTo>
                  <a:pt x="333019" y="267287"/>
                  <a:pt x="319415" y="234927"/>
                  <a:pt x="295505" y="211016"/>
                </a:cubicBezTo>
                <a:cubicBezTo>
                  <a:pt x="260739" y="176248"/>
                  <a:pt x="267370" y="196143"/>
                  <a:pt x="267370" y="154745"/>
                </a:cubicBezTo>
              </a:path>
            </a:pathLst>
          </a:cu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326872" y="1831302"/>
            <a:ext cx="2500985" cy="1995110"/>
          </a:xfrm>
          <a:custGeom>
            <a:avLst/>
            <a:gdLst>
              <a:gd name="connsiteX0" fmla="*/ 93965 w 2500985"/>
              <a:gd name="connsiteY0" fmla="*/ 180378 h 1995110"/>
              <a:gd name="connsiteX1" fmla="*/ 93965 w 2500985"/>
              <a:gd name="connsiteY1" fmla="*/ 405461 h 1995110"/>
              <a:gd name="connsiteX2" fmla="*/ 122100 w 2500985"/>
              <a:gd name="connsiteY2" fmla="*/ 489867 h 1995110"/>
              <a:gd name="connsiteX3" fmla="*/ 150236 w 2500985"/>
              <a:gd name="connsiteY3" fmla="*/ 574273 h 1995110"/>
              <a:gd name="connsiteX4" fmla="*/ 164303 w 2500985"/>
              <a:gd name="connsiteY4" fmla="*/ 616476 h 1995110"/>
              <a:gd name="connsiteX5" fmla="*/ 206506 w 2500985"/>
              <a:gd name="connsiteY5" fmla="*/ 785289 h 1995110"/>
              <a:gd name="connsiteX6" fmla="*/ 234642 w 2500985"/>
              <a:gd name="connsiteY6" fmla="*/ 827492 h 1995110"/>
              <a:gd name="connsiteX7" fmla="*/ 276845 w 2500985"/>
              <a:gd name="connsiteY7" fmla="*/ 855627 h 1995110"/>
              <a:gd name="connsiteX8" fmla="*/ 375319 w 2500985"/>
              <a:gd name="connsiteY8" fmla="*/ 940033 h 1995110"/>
              <a:gd name="connsiteX9" fmla="*/ 389386 w 2500985"/>
              <a:gd name="connsiteY9" fmla="*/ 982236 h 1995110"/>
              <a:gd name="connsiteX10" fmla="*/ 417522 w 2500985"/>
              <a:gd name="connsiteY10" fmla="*/ 1024440 h 1995110"/>
              <a:gd name="connsiteX11" fmla="*/ 473793 w 2500985"/>
              <a:gd name="connsiteY11" fmla="*/ 1136981 h 1995110"/>
              <a:gd name="connsiteX12" fmla="*/ 515996 w 2500985"/>
              <a:gd name="connsiteY12" fmla="*/ 1207320 h 1995110"/>
              <a:gd name="connsiteX13" fmla="*/ 530063 w 2500985"/>
              <a:gd name="connsiteY13" fmla="*/ 1249523 h 1995110"/>
              <a:gd name="connsiteX14" fmla="*/ 642605 w 2500985"/>
              <a:gd name="connsiteY14" fmla="*/ 1390200 h 1995110"/>
              <a:gd name="connsiteX15" fmla="*/ 642605 w 2500985"/>
              <a:gd name="connsiteY15" fmla="*/ 1390200 h 1995110"/>
              <a:gd name="connsiteX16" fmla="*/ 670740 w 2500985"/>
              <a:gd name="connsiteY16" fmla="*/ 1432403 h 1995110"/>
              <a:gd name="connsiteX17" fmla="*/ 712943 w 2500985"/>
              <a:gd name="connsiteY17" fmla="*/ 1446470 h 1995110"/>
              <a:gd name="connsiteX18" fmla="*/ 783282 w 2500985"/>
              <a:gd name="connsiteY18" fmla="*/ 1488673 h 1995110"/>
              <a:gd name="connsiteX19" fmla="*/ 825485 w 2500985"/>
              <a:gd name="connsiteY19" fmla="*/ 1516809 h 1995110"/>
              <a:gd name="connsiteX20" fmla="*/ 980230 w 2500985"/>
              <a:gd name="connsiteY20" fmla="*/ 1559012 h 1995110"/>
              <a:gd name="connsiteX21" fmla="*/ 1064636 w 2500985"/>
              <a:gd name="connsiteY21" fmla="*/ 1573080 h 1995110"/>
              <a:gd name="connsiteX22" fmla="*/ 1092771 w 2500985"/>
              <a:gd name="connsiteY22" fmla="*/ 1615283 h 1995110"/>
              <a:gd name="connsiteX23" fmla="*/ 1134974 w 2500985"/>
              <a:gd name="connsiteY23" fmla="*/ 1671553 h 1995110"/>
              <a:gd name="connsiteX24" fmla="*/ 1149042 w 2500985"/>
              <a:gd name="connsiteY24" fmla="*/ 1713756 h 1995110"/>
              <a:gd name="connsiteX25" fmla="*/ 1233448 w 2500985"/>
              <a:gd name="connsiteY25" fmla="*/ 1770027 h 1995110"/>
              <a:gd name="connsiteX26" fmla="*/ 1317854 w 2500985"/>
              <a:gd name="connsiteY26" fmla="*/ 1826298 h 1995110"/>
              <a:gd name="connsiteX27" fmla="*/ 1360057 w 2500985"/>
              <a:gd name="connsiteY27" fmla="*/ 1854433 h 1995110"/>
              <a:gd name="connsiteX28" fmla="*/ 1416328 w 2500985"/>
              <a:gd name="connsiteY28" fmla="*/ 1868501 h 1995110"/>
              <a:gd name="connsiteX29" fmla="*/ 1458531 w 2500985"/>
              <a:gd name="connsiteY29" fmla="*/ 1896636 h 1995110"/>
              <a:gd name="connsiteX30" fmla="*/ 1514802 w 2500985"/>
              <a:gd name="connsiteY30" fmla="*/ 1910704 h 1995110"/>
              <a:gd name="connsiteX31" fmla="*/ 1557005 w 2500985"/>
              <a:gd name="connsiteY31" fmla="*/ 1924772 h 1995110"/>
              <a:gd name="connsiteX32" fmla="*/ 1627343 w 2500985"/>
              <a:gd name="connsiteY32" fmla="*/ 1938840 h 1995110"/>
              <a:gd name="connsiteX33" fmla="*/ 1669546 w 2500985"/>
              <a:gd name="connsiteY33" fmla="*/ 1952907 h 1995110"/>
              <a:gd name="connsiteX34" fmla="*/ 1739885 w 2500985"/>
              <a:gd name="connsiteY34" fmla="*/ 1966975 h 1995110"/>
              <a:gd name="connsiteX35" fmla="*/ 1739885 w 2500985"/>
              <a:gd name="connsiteY35" fmla="*/ 1882569 h 1995110"/>
              <a:gd name="connsiteX36" fmla="*/ 1753953 w 2500985"/>
              <a:gd name="connsiteY36" fmla="*/ 1840366 h 1995110"/>
              <a:gd name="connsiteX37" fmla="*/ 1908697 w 2500985"/>
              <a:gd name="connsiteY37" fmla="*/ 1910704 h 1995110"/>
              <a:gd name="connsiteX38" fmla="*/ 1979036 w 2500985"/>
              <a:gd name="connsiteY38" fmla="*/ 1896636 h 1995110"/>
              <a:gd name="connsiteX39" fmla="*/ 1993103 w 2500985"/>
              <a:gd name="connsiteY39" fmla="*/ 1826298 h 1995110"/>
              <a:gd name="connsiteX40" fmla="*/ 2007171 w 2500985"/>
              <a:gd name="connsiteY40" fmla="*/ 1784095 h 1995110"/>
              <a:gd name="connsiteX41" fmla="*/ 2161916 w 2500985"/>
              <a:gd name="connsiteY41" fmla="*/ 1741892 h 1995110"/>
              <a:gd name="connsiteX42" fmla="*/ 2190051 w 2500985"/>
              <a:gd name="connsiteY42" fmla="*/ 1713756 h 1995110"/>
              <a:gd name="connsiteX43" fmla="*/ 2175983 w 2500985"/>
              <a:gd name="connsiteY43" fmla="*/ 1629350 h 1995110"/>
              <a:gd name="connsiteX44" fmla="*/ 2302593 w 2500985"/>
              <a:gd name="connsiteY44" fmla="*/ 1615283 h 1995110"/>
              <a:gd name="connsiteX45" fmla="*/ 2401066 w 2500985"/>
              <a:gd name="connsiteY45" fmla="*/ 1573080 h 1995110"/>
              <a:gd name="connsiteX46" fmla="*/ 2415134 w 2500985"/>
              <a:gd name="connsiteY46" fmla="*/ 1530876 h 1995110"/>
              <a:gd name="connsiteX47" fmla="*/ 2401066 w 2500985"/>
              <a:gd name="connsiteY47" fmla="*/ 1432403 h 1995110"/>
              <a:gd name="connsiteX48" fmla="*/ 2344796 w 2500985"/>
              <a:gd name="connsiteY48" fmla="*/ 1347996 h 1995110"/>
              <a:gd name="connsiteX49" fmla="*/ 2485473 w 2500985"/>
              <a:gd name="connsiteY49" fmla="*/ 1390200 h 1995110"/>
              <a:gd name="connsiteX50" fmla="*/ 2499540 w 2500985"/>
              <a:gd name="connsiteY50" fmla="*/ 1347996 h 1995110"/>
              <a:gd name="connsiteX51" fmla="*/ 2485473 w 2500985"/>
              <a:gd name="connsiteY51" fmla="*/ 1179184 h 1995110"/>
              <a:gd name="connsiteX52" fmla="*/ 2443270 w 2500985"/>
              <a:gd name="connsiteY52" fmla="*/ 1151049 h 1995110"/>
              <a:gd name="connsiteX53" fmla="*/ 2401066 w 2500985"/>
              <a:gd name="connsiteY53" fmla="*/ 1136981 h 1995110"/>
              <a:gd name="connsiteX54" fmla="*/ 2288525 w 2500985"/>
              <a:gd name="connsiteY54" fmla="*/ 1094778 h 1995110"/>
              <a:gd name="connsiteX55" fmla="*/ 2246322 w 2500985"/>
              <a:gd name="connsiteY55" fmla="*/ 1066643 h 1995110"/>
              <a:gd name="connsiteX56" fmla="*/ 2204119 w 2500985"/>
              <a:gd name="connsiteY56" fmla="*/ 1052575 h 1995110"/>
              <a:gd name="connsiteX57" fmla="*/ 2175983 w 2500985"/>
              <a:gd name="connsiteY57" fmla="*/ 1024440 h 1995110"/>
              <a:gd name="connsiteX58" fmla="*/ 1613276 w 2500985"/>
              <a:gd name="connsiteY58" fmla="*/ 982236 h 1995110"/>
              <a:gd name="connsiteX59" fmla="*/ 1134974 w 2500985"/>
              <a:gd name="connsiteY59" fmla="*/ 996304 h 1995110"/>
              <a:gd name="connsiteX60" fmla="*/ 881756 w 2500985"/>
              <a:gd name="connsiteY60" fmla="*/ 968169 h 1995110"/>
              <a:gd name="connsiteX61" fmla="*/ 839553 w 2500985"/>
              <a:gd name="connsiteY61" fmla="*/ 940033 h 1995110"/>
              <a:gd name="connsiteX62" fmla="*/ 670740 w 2500985"/>
              <a:gd name="connsiteY62" fmla="*/ 897830 h 1995110"/>
              <a:gd name="connsiteX63" fmla="*/ 614470 w 2500985"/>
              <a:gd name="connsiteY63" fmla="*/ 292920 h 1995110"/>
              <a:gd name="connsiteX64" fmla="*/ 586334 w 2500985"/>
              <a:gd name="connsiteY64" fmla="*/ 250716 h 1995110"/>
              <a:gd name="connsiteX65" fmla="*/ 572266 w 2500985"/>
              <a:gd name="connsiteY65" fmla="*/ 194446 h 1995110"/>
              <a:gd name="connsiteX66" fmla="*/ 487860 w 2500985"/>
              <a:gd name="connsiteY66" fmla="*/ 194446 h 1995110"/>
              <a:gd name="connsiteX67" fmla="*/ 389386 w 2500985"/>
              <a:gd name="connsiteY67" fmla="*/ 335123 h 1995110"/>
              <a:gd name="connsiteX68" fmla="*/ 304980 w 2500985"/>
              <a:gd name="connsiteY68" fmla="*/ 292920 h 1995110"/>
              <a:gd name="connsiteX69" fmla="*/ 290913 w 2500985"/>
              <a:gd name="connsiteY69" fmla="*/ 250716 h 1995110"/>
              <a:gd name="connsiteX70" fmla="*/ 262777 w 2500985"/>
              <a:gd name="connsiteY70" fmla="*/ 208513 h 1995110"/>
              <a:gd name="connsiteX71" fmla="*/ 234642 w 2500985"/>
              <a:gd name="connsiteY71" fmla="*/ 152243 h 1995110"/>
              <a:gd name="connsiteX72" fmla="*/ 192439 w 2500985"/>
              <a:gd name="connsiteY72" fmla="*/ 138175 h 1995110"/>
              <a:gd name="connsiteX73" fmla="*/ 164303 w 2500985"/>
              <a:gd name="connsiteY73" fmla="*/ 110040 h 1995110"/>
              <a:gd name="connsiteX74" fmla="*/ 65830 w 2500985"/>
              <a:gd name="connsiteY74" fmla="*/ 67836 h 1995110"/>
              <a:gd name="connsiteX75" fmla="*/ 9559 w 2500985"/>
              <a:gd name="connsiteY75" fmla="*/ 81904 h 1995110"/>
              <a:gd name="connsiteX76" fmla="*/ 51762 w 2500985"/>
              <a:gd name="connsiteY76" fmla="*/ 236649 h 1995110"/>
              <a:gd name="connsiteX77" fmla="*/ 65830 w 2500985"/>
              <a:gd name="connsiteY77" fmla="*/ 278852 h 1995110"/>
              <a:gd name="connsiteX78" fmla="*/ 93965 w 2500985"/>
              <a:gd name="connsiteY78" fmla="*/ 349190 h 199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500985" h="1995110">
                <a:moveTo>
                  <a:pt x="93965" y="180378"/>
                </a:moveTo>
                <a:cubicBezTo>
                  <a:pt x="63196" y="272681"/>
                  <a:pt x="67899" y="240377"/>
                  <a:pt x="93965" y="405461"/>
                </a:cubicBezTo>
                <a:cubicBezTo>
                  <a:pt x="98590" y="434755"/>
                  <a:pt x="112722" y="461732"/>
                  <a:pt x="122100" y="489867"/>
                </a:cubicBezTo>
                <a:lnTo>
                  <a:pt x="150236" y="574273"/>
                </a:lnTo>
                <a:cubicBezTo>
                  <a:pt x="154925" y="588341"/>
                  <a:pt x="161865" y="601849"/>
                  <a:pt x="164303" y="616476"/>
                </a:cubicBezTo>
                <a:cubicBezTo>
                  <a:pt x="171334" y="658664"/>
                  <a:pt x="181737" y="748136"/>
                  <a:pt x="206506" y="785289"/>
                </a:cubicBezTo>
                <a:cubicBezTo>
                  <a:pt x="215885" y="799357"/>
                  <a:pt x="222687" y="815537"/>
                  <a:pt x="234642" y="827492"/>
                </a:cubicBezTo>
                <a:cubicBezTo>
                  <a:pt x="246597" y="839447"/>
                  <a:pt x="264008" y="844624"/>
                  <a:pt x="276845" y="855627"/>
                </a:cubicBezTo>
                <a:cubicBezTo>
                  <a:pt x="396241" y="957966"/>
                  <a:pt x="278431" y="875442"/>
                  <a:pt x="375319" y="940033"/>
                </a:cubicBezTo>
                <a:cubicBezTo>
                  <a:pt x="380008" y="954101"/>
                  <a:pt x="382755" y="968973"/>
                  <a:pt x="389386" y="982236"/>
                </a:cubicBezTo>
                <a:cubicBezTo>
                  <a:pt x="396947" y="997359"/>
                  <a:pt x="410655" y="1008990"/>
                  <a:pt x="417522" y="1024440"/>
                </a:cubicBezTo>
                <a:cubicBezTo>
                  <a:pt x="469249" y="1140826"/>
                  <a:pt x="416011" y="1079201"/>
                  <a:pt x="473793" y="1136981"/>
                </a:cubicBezTo>
                <a:cubicBezTo>
                  <a:pt x="513642" y="1256533"/>
                  <a:pt x="458065" y="1110768"/>
                  <a:pt x="515996" y="1207320"/>
                </a:cubicBezTo>
                <a:cubicBezTo>
                  <a:pt x="523625" y="1220035"/>
                  <a:pt x="522862" y="1236560"/>
                  <a:pt x="530063" y="1249523"/>
                </a:cubicBezTo>
                <a:cubicBezTo>
                  <a:pt x="574428" y="1329380"/>
                  <a:pt x="583307" y="1330902"/>
                  <a:pt x="642605" y="1390200"/>
                </a:cubicBezTo>
                <a:lnTo>
                  <a:pt x="642605" y="1390200"/>
                </a:lnTo>
                <a:cubicBezTo>
                  <a:pt x="651983" y="1404268"/>
                  <a:pt x="657538" y="1421841"/>
                  <a:pt x="670740" y="1432403"/>
                </a:cubicBezTo>
                <a:cubicBezTo>
                  <a:pt x="682319" y="1441666"/>
                  <a:pt x="698875" y="1441781"/>
                  <a:pt x="712943" y="1446470"/>
                </a:cubicBezTo>
                <a:cubicBezTo>
                  <a:pt x="767900" y="1501427"/>
                  <a:pt x="710232" y="1452148"/>
                  <a:pt x="783282" y="1488673"/>
                </a:cubicBezTo>
                <a:cubicBezTo>
                  <a:pt x="798404" y="1496234"/>
                  <a:pt x="810035" y="1509942"/>
                  <a:pt x="825485" y="1516809"/>
                </a:cubicBezTo>
                <a:cubicBezTo>
                  <a:pt x="878728" y="1540473"/>
                  <a:pt x="924223" y="1548829"/>
                  <a:pt x="980230" y="1559012"/>
                </a:cubicBezTo>
                <a:cubicBezTo>
                  <a:pt x="1008293" y="1564115"/>
                  <a:pt x="1036501" y="1568391"/>
                  <a:pt x="1064636" y="1573080"/>
                </a:cubicBezTo>
                <a:cubicBezTo>
                  <a:pt x="1074014" y="1587148"/>
                  <a:pt x="1082944" y="1601525"/>
                  <a:pt x="1092771" y="1615283"/>
                </a:cubicBezTo>
                <a:cubicBezTo>
                  <a:pt x="1106399" y="1634362"/>
                  <a:pt x="1123341" y="1651196"/>
                  <a:pt x="1134974" y="1671553"/>
                </a:cubicBezTo>
                <a:cubicBezTo>
                  <a:pt x="1142331" y="1684428"/>
                  <a:pt x="1138557" y="1703271"/>
                  <a:pt x="1149042" y="1713756"/>
                </a:cubicBezTo>
                <a:cubicBezTo>
                  <a:pt x="1172952" y="1737666"/>
                  <a:pt x="1205313" y="1751270"/>
                  <a:pt x="1233448" y="1770027"/>
                </a:cubicBezTo>
                <a:lnTo>
                  <a:pt x="1317854" y="1826298"/>
                </a:lnTo>
                <a:cubicBezTo>
                  <a:pt x="1331922" y="1835676"/>
                  <a:pt x="1343655" y="1850332"/>
                  <a:pt x="1360057" y="1854433"/>
                </a:cubicBezTo>
                <a:lnTo>
                  <a:pt x="1416328" y="1868501"/>
                </a:lnTo>
                <a:cubicBezTo>
                  <a:pt x="1430396" y="1877879"/>
                  <a:pt x="1442991" y="1889976"/>
                  <a:pt x="1458531" y="1896636"/>
                </a:cubicBezTo>
                <a:cubicBezTo>
                  <a:pt x="1476302" y="1904252"/>
                  <a:pt x="1496212" y="1905392"/>
                  <a:pt x="1514802" y="1910704"/>
                </a:cubicBezTo>
                <a:cubicBezTo>
                  <a:pt x="1529060" y="1914778"/>
                  <a:pt x="1542619" y="1921175"/>
                  <a:pt x="1557005" y="1924772"/>
                </a:cubicBezTo>
                <a:cubicBezTo>
                  <a:pt x="1580201" y="1930571"/>
                  <a:pt x="1604147" y="1933041"/>
                  <a:pt x="1627343" y="1938840"/>
                </a:cubicBezTo>
                <a:cubicBezTo>
                  <a:pt x="1641729" y="1942436"/>
                  <a:pt x="1655160" y="1949311"/>
                  <a:pt x="1669546" y="1952907"/>
                </a:cubicBezTo>
                <a:cubicBezTo>
                  <a:pt x="1692743" y="1958706"/>
                  <a:pt x="1716439" y="1962286"/>
                  <a:pt x="1739885" y="1966975"/>
                </a:cubicBezTo>
                <a:cubicBezTo>
                  <a:pt x="1777400" y="1854434"/>
                  <a:pt x="1739885" y="1995110"/>
                  <a:pt x="1739885" y="1882569"/>
                </a:cubicBezTo>
                <a:cubicBezTo>
                  <a:pt x="1739885" y="1867740"/>
                  <a:pt x="1749264" y="1854434"/>
                  <a:pt x="1753953" y="1840366"/>
                </a:cubicBezTo>
                <a:cubicBezTo>
                  <a:pt x="1858254" y="1909899"/>
                  <a:pt x="1805201" y="1890004"/>
                  <a:pt x="1908697" y="1910704"/>
                </a:cubicBezTo>
                <a:cubicBezTo>
                  <a:pt x="1932143" y="1906015"/>
                  <a:pt x="1962129" y="1913543"/>
                  <a:pt x="1979036" y="1896636"/>
                </a:cubicBezTo>
                <a:cubicBezTo>
                  <a:pt x="1995943" y="1879729"/>
                  <a:pt x="1987304" y="1849494"/>
                  <a:pt x="1993103" y="1826298"/>
                </a:cubicBezTo>
                <a:cubicBezTo>
                  <a:pt x="1996699" y="1811912"/>
                  <a:pt x="1997908" y="1795674"/>
                  <a:pt x="2007171" y="1784095"/>
                </a:cubicBezTo>
                <a:cubicBezTo>
                  <a:pt x="2042637" y="1739764"/>
                  <a:pt x="2118003" y="1747381"/>
                  <a:pt x="2161916" y="1741892"/>
                </a:cubicBezTo>
                <a:cubicBezTo>
                  <a:pt x="2171294" y="1732513"/>
                  <a:pt x="2188406" y="1726917"/>
                  <a:pt x="2190051" y="1713756"/>
                </a:cubicBezTo>
                <a:cubicBezTo>
                  <a:pt x="2193589" y="1685453"/>
                  <a:pt x="2154517" y="1648133"/>
                  <a:pt x="2175983" y="1629350"/>
                </a:cubicBezTo>
                <a:cubicBezTo>
                  <a:pt x="2207940" y="1601388"/>
                  <a:pt x="2260390" y="1619972"/>
                  <a:pt x="2302593" y="1615283"/>
                </a:cubicBezTo>
                <a:cubicBezTo>
                  <a:pt x="2327814" y="1606876"/>
                  <a:pt x="2383684" y="1590463"/>
                  <a:pt x="2401066" y="1573080"/>
                </a:cubicBezTo>
                <a:cubicBezTo>
                  <a:pt x="2411552" y="1562594"/>
                  <a:pt x="2410445" y="1544944"/>
                  <a:pt x="2415134" y="1530876"/>
                </a:cubicBezTo>
                <a:cubicBezTo>
                  <a:pt x="2410445" y="1498052"/>
                  <a:pt x="2412969" y="1463351"/>
                  <a:pt x="2401066" y="1432403"/>
                </a:cubicBezTo>
                <a:cubicBezTo>
                  <a:pt x="2388927" y="1400842"/>
                  <a:pt x="2312717" y="1337303"/>
                  <a:pt x="2344796" y="1347996"/>
                </a:cubicBezTo>
                <a:cubicBezTo>
                  <a:pt x="2447544" y="1382246"/>
                  <a:pt x="2400430" y="1368939"/>
                  <a:pt x="2485473" y="1390200"/>
                </a:cubicBezTo>
                <a:cubicBezTo>
                  <a:pt x="2490162" y="1376132"/>
                  <a:pt x="2499540" y="1362825"/>
                  <a:pt x="2499540" y="1347996"/>
                </a:cubicBezTo>
                <a:cubicBezTo>
                  <a:pt x="2499540" y="1291530"/>
                  <a:pt x="2500985" y="1233477"/>
                  <a:pt x="2485473" y="1179184"/>
                </a:cubicBezTo>
                <a:cubicBezTo>
                  <a:pt x="2480828" y="1162927"/>
                  <a:pt x="2458392" y="1158610"/>
                  <a:pt x="2443270" y="1151049"/>
                </a:cubicBezTo>
                <a:cubicBezTo>
                  <a:pt x="2430007" y="1144417"/>
                  <a:pt x="2414696" y="1142822"/>
                  <a:pt x="2401066" y="1136981"/>
                </a:cubicBezTo>
                <a:cubicBezTo>
                  <a:pt x="2298076" y="1092843"/>
                  <a:pt x="2392271" y="1120715"/>
                  <a:pt x="2288525" y="1094778"/>
                </a:cubicBezTo>
                <a:cubicBezTo>
                  <a:pt x="2274457" y="1085400"/>
                  <a:pt x="2261444" y="1074204"/>
                  <a:pt x="2246322" y="1066643"/>
                </a:cubicBezTo>
                <a:cubicBezTo>
                  <a:pt x="2233059" y="1060011"/>
                  <a:pt x="2216835" y="1060204"/>
                  <a:pt x="2204119" y="1052575"/>
                </a:cubicBezTo>
                <a:cubicBezTo>
                  <a:pt x="2192746" y="1045751"/>
                  <a:pt x="2187846" y="1030371"/>
                  <a:pt x="2175983" y="1024440"/>
                </a:cubicBezTo>
                <a:cubicBezTo>
                  <a:pt x="2023741" y="948319"/>
                  <a:pt x="1672243" y="983970"/>
                  <a:pt x="1613276" y="982236"/>
                </a:cubicBezTo>
                <a:cubicBezTo>
                  <a:pt x="1453842" y="986925"/>
                  <a:pt x="1294477" y="996304"/>
                  <a:pt x="1134974" y="996304"/>
                </a:cubicBezTo>
                <a:cubicBezTo>
                  <a:pt x="1036363" y="996304"/>
                  <a:pt x="972039" y="983216"/>
                  <a:pt x="881756" y="968169"/>
                </a:cubicBezTo>
                <a:cubicBezTo>
                  <a:pt x="867688" y="958790"/>
                  <a:pt x="855003" y="946900"/>
                  <a:pt x="839553" y="940033"/>
                </a:cubicBezTo>
                <a:cubicBezTo>
                  <a:pt x="772677" y="910310"/>
                  <a:pt x="741515" y="909626"/>
                  <a:pt x="670740" y="897830"/>
                </a:cubicBezTo>
                <a:cubicBezTo>
                  <a:pt x="653970" y="243750"/>
                  <a:pt x="766707" y="506051"/>
                  <a:pt x="614470" y="292920"/>
                </a:cubicBezTo>
                <a:cubicBezTo>
                  <a:pt x="604643" y="279162"/>
                  <a:pt x="595713" y="264784"/>
                  <a:pt x="586334" y="250716"/>
                </a:cubicBezTo>
                <a:cubicBezTo>
                  <a:pt x="581645" y="231959"/>
                  <a:pt x="584344" y="209543"/>
                  <a:pt x="572266" y="194446"/>
                </a:cubicBezTo>
                <a:cubicBezTo>
                  <a:pt x="548572" y="164829"/>
                  <a:pt x="511554" y="186548"/>
                  <a:pt x="487860" y="194446"/>
                </a:cubicBezTo>
                <a:cubicBezTo>
                  <a:pt x="389783" y="292523"/>
                  <a:pt x="413105" y="240251"/>
                  <a:pt x="389386" y="335123"/>
                </a:cubicBezTo>
                <a:cubicBezTo>
                  <a:pt x="348930" y="325009"/>
                  <a:pt x="327112" y="329807"/>
                  <a:pt x="304980" y="292920"/>
                </a:cubicBezTo>
                <a:cubicBezTo>
                  <a:pt x="297351" y="280204"/>
                  <a:pt x="297545" y="263979"/>
                  <a:pt x="290913" y="250716"/>
                </a:cubicBezTo>
                <a:cubicBezTo>
                  <a:pt x="283352" y="235594"/>
                  <a:pt x="271165" y="223193"/>
                  <a:pt x="262777" y="208513"/>
                </a:cubicBezTo>
                <a:cubicBezTo>
                  <a:pt x="252373" y="190305"/>
                  <a:pt x="249470" y="167071"/>
                  <a:pt x="234642" y="152243"/>
                </a:cubicBezTo>
                <a:cubicBezTo>
                  <a:pt x="224157" y="141758"/>
                  <a:pt x="206507" y="142864"/>
                  <a:pt x="192439" y="138175"/>
                </a:cubicBezTo>
                <a:cubicBezTo>
                  <a:pt x="183060" y="128797"/>
                  <a:pt x="175339" y="117397"/>
                  <a:pt x="164303" y="110040"/>
                </a:cubicBezTo>
                <a:cubicBezTo>
                  <a:pt x="129534" y="86861"/>
                  <a:pt x="103345" y="80341"/>
                  <a:pt x="65830" y="67836"/>
                </a:cubicBezTo>
                <a:cubicBezTo>
                  <a:pt x="48227" y="50233"/>
                  <a:pt x="16385" y="0"/>
                  <a:pt x="9559" y="81904"/>
                </a:cubicBezTo>
                <a:cubicBezTo>
                  <a:pt x="0" y="196605"/>
                  <a:pt x="1437" y="186324"/>
                  <a:pt x="51762" y="236649"/>
                </a:cubicBezTo>
                <a:cubicBezTo>
                  <a:pt x="56451" y="250717"/>
                  <a:pt x="59198" y="265589"/>
                  <a:pt x="65830" y="278852"/>
                </a:cubicBezTo>
                <a:cubicBezTo>
                  <a:pt x="99167" y="345526"/>
                  <a:pt x="93965" y="294902"/>
                  <a:pt x="93965" y="349190"/>
                </a:cubicBezTo>
              </a:path>
            </a:pathLst>
          </a:custGeom>
          <a:solidFill>
            <a:srgbClr val="FF33CC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ভূমিকম্পের সময় কি কি করণীয় ব্যাখ্যা কর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00401_145645.jpg"/>
          <p:cNvPicPr>
            <a:picLocks noChangeAspect="1"/>
          </p:cNvPicPr>
          <p:nvPr/>
        </p:nvPicPr>
        <p:blipFill>
          <a:blip r:embed="rId2"/>
          <a:srcRect t="23000" r="4000" b="9500"/>
          <a:stretch>
            <a:fillRect/>
          </a:stretch>
        </p:blipFill>
        <p:spPr>
          <a:xfrm>
            <a:off x="838200" y="1371600"/>
            <a:ext cx="3886200" cy="2971800"/>
          </a:xfrm>
          <a:prstGeom prst="rect">
            <a:avLst/>
          </a:prstGeom>
        </p:spPr>
      </p:pic>
      <p:pic>
        <p:nvPicPr>
          <p:cNvPr id="5" name="Picture 4" descr="IMG_20200401_145710.jpg"/>
          <p:cNvPicPr>
            <a:picLocks noChangeAspect="1"/>
          </p:cNvPicPr>
          <p:nvPr/>
        </p:nvPicPr>
        <p:blipFill>
          <a:blip r:embed="rId3"/>
          <a:srcRect t="20000" b="3500"/>
          <a:stretch>
            <a:fillRect/>
          </a:stretch>
        </p:blipFill>
        <p:spPr>
          <a:xfrm>
            <a:off x="4953000" y="1371600"/>
            <a:ext cx="3733800" cy="3048000"/>
          </a:xfrm>
          <a:prstGeom prst="rect">
            <a:avLst/>
          </a:prstGeom>
        </p:spPr>
      </p:pic>
      <p:pic>
        <p:nvPicPr>
          <p:cNvPr id="6" name="Picture 5" descr="IMG_20200401_145810.jpg"/>
          <p:cNvPicPr>
            <a:picLocks noChangeAspect="1"/>
          </p:cNvPicPr>
          <p:nvPr/>
        </p:nvPicPr>
        <p:blipFill>
          <a:blip r:embed="rId4"/>
          <a:srcRect l="42000" t="10000" b="7500"/>
          <a:stretch>
            <a:fillRect/>
          </a:stretch>
        </p:blipFill>
        <p:spPr>
          <a:xfrm>
            <a:off x="3276600" y="2362200"/>
            <a:ext cx="14478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48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     বৈদ্যুতিক সংযোগ বিছিন্ন, গ্যাসের চুলা বদ্ধ , তাড়াতাড়ি ঘর থেকে হওয়া।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70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ভূমিকম্পের সময় কি কি করণীয় ব্যাখ্যা কর ?</a:t>
            </a:r>
            <a:endParaRPr lang="en-US" sz="4400" dirty="0"/>
          </a:p>
        </p:txBody>
      </p:sp>
      <p:pic>
        <p:nvPicPr>
          <p:cNvPr id="4" name="Picture 3" descr="5d0ca4d52a9de5a3552c623e_Elevator access control.jpg"/>
          <p:cNvPicPr>
            <a:picLocks noChangeAspect="1"/>
          </p:cNvPicPr>
          <p:nvPr/>
        </p:nvPicPr>
        <p:blipFill>
          <a:blip r:embed="rId2"/>
          <a:srcRect l="19167" r="8333"/>
          <a:stretch>
            <a:fillRect/>
          </a:stretch>
        </p:blipFill>
        <p:spPr>
          <a:xfrm>
            <a:off x="3124200" y="1600200"/>
            <a:ext cx="2514600" cy="3260074"/>
          </a:xfrm>
          <a:prstGeom prst="rect">
            <a:avLst/>
          </a:prstGeom>
        </p:spPr>
      </p:pic>
      <p:pic>
        <p:nvPicPr>
          <p:cNvPr id="5" name="Picture 4" descr="080718_Elevator_Carroll.2e16d0ba.fill-735x490.jpg"/>
          <p:cNvPicPr>
            <a:picLocks noChangeAspect="1"/>
          </p:cNvPicPr>
          <p:nvPr/>
        </p:nvPicPr>
        <p:blipFill>
          <a:blip r:embed="rId3"/>
          <a:srcRect l="6463" t="1020" r="14082"/>
          <a:stretch>
            <a:fillRect/>
          </a:stretch>
        </p:blipFill>
        <p:spPr>
          <a:xfrm>
            <a:off x="533400" y="1600200"/>
            <a:ext cx="2438400" cy="3276600"/>
          </a:xfrm>
          <a:prstGeom prst="rect">
            <a:avLst/>
          </a:prstGeom>
        </p:spPr>
      </p:pic>
      <p:pic>
        <p:nvPicPr>
          <p:cNvPr id="6" name="Picture 5" descr="walton201901221841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00200"/>
            <a:ext cx="30480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18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লিফটের ভিতরে থাকাকালীন দ্রুত নিচে নামার চেষ্টা,আটকা পড়লে কর্মকর্তার সাথে যোগাযোগ করার চেষ্টা করতে হবে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ভূমিকম্পের সময় কি কি করণীয় ব্যাখ্যা কর ?</a:t>
            </a:r>
            <a:endParaRPr lang="en-US" sz="4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9600" y="1066800"/>
            <a:ext cx="3810000" cy="2362200"/>
            <a:chOff x="609600" y="1066800"/>
            <a:chExt cx="3810000" cy="2362200"/>
          </a:xfrm>
        </p:grpSpPr>
        <p:pic>
          <p:nvPicPr>
            <p:cNvPr id="5" name="Picture 4" descr="New-market2015070717000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066800"/>
              <a:ext cx="3810000" cy="2362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133600" y="11430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IN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মার্কেট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1066800"/>
            <a:ext cx="3886200" cy="2438400"/>
            <a:chOff x="4648200" y="1066800"/>
            <a:chExt cx="3886200" cy="2438400"/>
          </a:xfrm>
        </p:grpSpPr>
        <p:pic>
          <p:nvPicPr>
            <p:cNvPr id="6" name="Picture 5" descr="bh-24-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1066800"/>
              <a:ext cx="3886200" cy="2438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5791200" y="1752600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সিনেমা হল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4191000"/>
            <a:ext cx="3962400" cy="2286000"/>
            <a:chOff x="533400" y="4191000"/>
            <a:chExt cx="3962400" cy="2286000"/>
          </a:xfrm>
        </p:grpSpPr>
        <p:pic>
          <p:nvPicPr>
            <p:cNvPr id="8" name="Picture 7" descr="8-1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4191000"/>
              <a:ext cx="3962400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1524000" y="45720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শপিং মল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00600" y="4267200"/>
            <a:ext cx="3886200" cy="2133600"/>
            <a:chOff x="4800600" y="4267200"/>
            <a:chExt cx="3886200" cy="2133600"/>
          </a:xfrm>
        </p:grpSpPr>
        <p:pic>
          <p:nvPicPr>
            <p:cNvPr id="7" name="Picture 6" descr="maxresdefault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4267200"/>
              <a:ext cx="3886200" cy="2133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33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5181600" y="4648200"/>
              <a:ext cx="2590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আন্ডারগ্রাউন্ড</a:t>
              </a:r>
              <a:r>
                <a:rPr lang="bn-IN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3276600"/>
            <a:ext cx="8001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এক্ষেত্রে প্রথমে নিচু হয়ে বসে বা শুয়ে থাকা শ্রেয় এবং পরবর্তীতে দ্রুত স্থান ত্যাগ করতে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3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7848600" cy="387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ভূমিকম্পের সময় কি কি করণীয় ব্যাখ্যা কর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105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বাড়ীর বাইরে থাকাকালীন বড়দালান-কোঠার নিচে না দাঁড়িয়ে খোলা মাঠে বা স্থানে দাঁড়াতে হবে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8077200" cy="120032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Norail-inner20181130145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3886201" cy="2302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53429885_2464404410263510_61108941102923120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00200"/>
            <a:ext cx="3514725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3962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1.ভূমিকম্প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গণসচেতনা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২.ঝুকিপূর্ণ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এলাকাসমূহে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স্বেচ্ছসেবক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533400"/>
            <a:ext cx="5181600" cy="762000"/>
          </a:xfrm>
          <a:prstGeom prst="rect">
            <a:avLst/>
          </a:prstGeom>
          <a:noFill/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Rajuk-SM20171209170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4114800" cy="2438400"/>
          </a:xfrm>
          <a:prstGeom prst="rect">
            <a:avLst/>
          </a:prstGeom>
          <a:ln>
            <a:solidFill>
              <a:srgbClr val="FF33CC"/>
            </a:solidFill>
          </a:ln>
        </p:spPr>
      </p:pic>
      <p:pic>
        <p:nvPicPr>
          <p:cNvPr id="7" name="Picture 2" descr="E:\vg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066800"/>
            <a:ext cx="3677265" cy="236220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রাজউকের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প্ল্যান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অনুমোদন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যুগোপযোগী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10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৪.সারাদেশে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নির্মাণে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বিল্ডিংকোড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কোডের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কাঠামোগত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3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ফিলিপাইনে-শক্তিশালী-ভূমিকম্প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3657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received_202694330977215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4038601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3962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৫.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দুর্যোগকবলিত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উদ্ধার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পুলিশ,নৌবাহিনী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সেনাবাহিনীর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স্কোয়াড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257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৬.ক্ষতিগ্রস্ত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ফিল্ড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হাসপাতাল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9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7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_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2667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200325_135243.jpg"/>
          <p:cNvPicPr>
            <a:picLocks noChangeAspect="1"/>
          </p:cNvPicPr>
          <p:nvPr/>
        </p:nvPicPr>
        <p:blipFill>
          <a:blip r:embed="rId3"/>
          <a:srcRect t="4301" r="4000"/>
          <a:stretch>
            <a:fillRect/>
          </a:stretch>
        </p:blipFill>
        <p:spPr>
          <a:xfrm>
            <a:off x="6172200" y="1752600"/>
            <a:ext cx="2438400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2743200"/>
            <a:ext cx="2362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চতুর্দশ অ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ধ্যায়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971801"/>
            <a:ext cx="56388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মোঃ সাইফুল ইসলাম </a:t>
            </a:r>
          </a:p>
          <a:p>
            <a:r>
              <a:rPr lang="bn-IN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সহকারি প্রধান শিক্ষক</a:t>
            </a:r>
          </a:p>
          <a:p>
            <a:r>
              <a:rPr lang="bn-IN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হবিগঞ্জ বালিকা উচ্চ বিদ্যালয়,হবিগঞ্জ ।</a:t>
            </a:r>
          </a:p>
          <a:p>
            <a:r>
              <a:rPr lang="bn-IN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মোবাইল নং০১৭১৪৬২৭৬৫৫</a:t>
            </a:r>
          </a:p>
          <a:p>
            <a:r>
              <a:rPr lang="en-US" sz="2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Saifulsir</a:t>
            </a:r>
            <a:r>
              <a:rPr lang="en-US" sz="2000" b="1" dirty="0">
                <a:ln/>
                <a:solidFill>
                  <a:schemeClr val="accent3"/>
                </a:solidFill>
                <a:latin typeface="Bahnschrift" pitchFamily="34" charset="0"/>
                <a:cs typeface="NikoshBAN" pitchFamily="2" charset="0"/>
              </a:rPr>
              <a:t>2016</a:t>
            </a:r>
            <a:r>
              <a:rPr lang="en-US" sz="2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IN" sz="2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8000">
        <p14:doors dir="vert"/>
      </p:transition>
    </mc:Choice>
    <mc:Fallback>
      <p:transition spd="slow" advTm="18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33528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দলীয়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"/>
            <a:ext cx="26670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সময়ঃ ৭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562600" y="1447800"/>
            <a:ext cx="2895600" cy="3429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029200"/>
            <a:ext cx="77724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ভূমিকম্পের ভয়াবহতা ও ফলাফল বিশ্লেষণ আলোচনা করে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ফিলিপাইনে-শক্তিশালী-ভূমিকম্প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4343400" cy="2490668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112500"/>
          </a:effectLst>
        </p:spPr>
      </p:pic>
    </p:spTree>
  </p:cSld>
  <p:clrMapOvr>
    <a:masterClrMapping/>
  </p:clrMapOvr>
  <p:transition spd="med" advTm="191000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11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33400"/>
            <a:ext cx="2362200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A476C-6F89-4160-9D13-78E55895BBB0}"/>
              </a:ext>
            </a:extLst>
          </p:cNvPr>
          <p:cNvSpPr txBox="1"/>
          <p:nvPr/>
        </p:nvSpPr>
        <p:spPr>
          <a:xfrm>
            <a:off x="952500" y="1752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১।ভূমিকম্প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CF260-C2FA-450A-8BAF-B76A64632C2B}"/>
              </a:ext>
            </a:extLst>
          </p:cNvPr>
          <p:cNvSpPr txBox="1"/>
          <p:nvPr/>
        </p:nvSpPr>
        <p:spPr>
          <a:xfrm>
            <a:off x="986497" y="2701379"/>
            <a:ext cx="350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২।দুর্যোগ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E176A-10D2-402C-898F-BA501CBB1DB3}"/>
              </a:ext>
            </a:extLst>
          </p:cNvPr>
          <p:cNvSpPr txBox="1"/>
          <p:nvPr/>
        </p:nvSpPr>
        <p:spPr>
          <a:xfrm>
            <a:off x="762000" y="3532376"/>
            <a:ext cx="613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সাড়াদান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41C62-D42C-4CDE-8C98-D7572CE6EEDB}"/>
              </a:ext>
            </a:extLst>
          </p:cNvPr>
          <p:cNvSpPr txBox="1"/>
          <p:nvPr/>
        </p:nvSpPr>
        <p:spPr>
          <a:xfrm>
            <a:off x="533400" y="447294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ভূমিকম্পকে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4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685800"/>
            <a:ext cx="26670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বাড়ীর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905000"/>
            <a:ext cx="7513320" cy="2371725"/>
            <a:chOff x="1295400" y="1981200"/>
            <a:chExt cx="7513320" cy="2371725"/>
          </a:xfrm>
        </p:grpSpPr>
        <p:pic>
          <p:nvPicPr>
            <p:cNvPr id="6" name="Picture 5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7" name="Picture 6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838200" y="4724400"/>
            <a:ext cx="76200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72312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7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8412" y="457200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15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33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33CC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04800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0668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ভূত্বকে কম্পন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ভূত্বকে আন্দোলিত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4864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প্রকৃতির এমন আচরণ দ্বারা আমরা কি বুঝতে পেরেছি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5562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      ভূমিকম্প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33260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971800"/>
            <a:ext cx="4572000" cy="2133600"/>
          </a:xfrm>
          <a:prstGeom prst="rect">
            <a:avLst/>
          </a:prstGeom>
        </p:spPr>
      </p:pic>
    </p:spTree>
  </p:cSld>
  <p:clrMapOvr>
    <a:masterClrMapping/>
  </p:clrMapOvr>
  <p:transition advTm="7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1816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57400"/>
            <a:ext cx="38100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98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8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048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6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শিক্ষণফল </a:t>
            </a:r>
            <a:endParaRPr lang="en-US" sz="6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-----------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86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১.ভূমিকম্প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4290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২.ভূমিকম্পের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৩.ভূমিকম্পের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</p:spTree>
  </p:cSld>
  <p:clrMapOvr>
    <a:masterClrMapping/>
  </p:clrMapOvr>
  <p:transition spd="med" advTm="187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5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 কি </a:t>
            </a:r>
            <a:endParaRPr lang="en-US" sz="7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0"/>
            <a:ext cx="3781926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19050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ভূ-অভ্যন্তরে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কম্পন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ভ্বতককে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আন্দোলিত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ভুমিকম্প সৃষ্টি হয় ?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arakoram-west_tibetan_plateau_alpine_stepp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962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ভূগর্ভস্থ চাপের হ্রা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200525" cy="225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volcano_yuh5kyo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038600"/>
            <a:ext cx="3962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শিলাচ্যুতি বা শিলাতে ভাঁজ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1600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ভূগর্ভস্থ চাপের হ্রাস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343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আগ্নেয়গিরির অগ্ন্যুৎপাত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2895600" cy="83099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সৃষ্ট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7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04800"/>
            <a:ext cx="6629400" cy="1015663"/>
          </a:xfrm>
          <a:prstGeom prst="rect">
            <a:avLst/>
          </a:prstGeom>
          <a:ln>
            <a:solidFill>
              <a:srgbClr val="FF33CC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ভুমিকম্প সৃষ্টি হয় ?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7NLG1-603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191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36093-coalraj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67200"/>
            <a:ext cx="4191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486400" y="4724400"/>
            <a:ext cx="2514600" cy="1107996"/>
          </a:xfrm>
          <a:prstGeom prst="rect">
            <a:avLst/>
          </a:prstGeom>
          <a:noFill/>
          <a:ln>
            <a:solidFill>
              <a:srgbClr val="1BA71B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মানব সৃষ্ট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752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জলধারা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 descr="boma-BG201709100542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00200"/>
            <a:ext cx="3733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9600" y="4876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ভূগর্ভে খনিজ দ্রব্য উত্তোলন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175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বিস্ফোরণ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91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32766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609600"/>
            <a:ext cx="2819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1600200"/>
            <a:ext cx="2590800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1BA71B">
                <a:alpha val="32941"/>
              </a:srgb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410200"/>
            <a:ext cx="7467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ভূমিকম্প চলাকালীন আমাদের করণীয়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৬ মাত্রা ভূমিকম্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981200"/>
            <a:ext cx="49720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97000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>
          <a:solidFill>
            <a:srgbClr val="1BA71B">
              <a:alpha val="32941"/>
            </a:srgb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536</Words>
  <Application>Microsoft Office PowerPoint</Application>
  <PresentationFormat>On-screen Show (4:3)</PresentationFormat>
  <Paragraphs>87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Bahnschrift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90</cp:revision>
  <dcterms:created xsi:type="dcterms:W3CDTF">2006-08-16T00:00:00Z</dcterms:created>
  <dcterms:modified xsi:type="dcterms:W3CDTF">2021-05-11T02:37:39Z</dcterms:modified>
</cp:coreProperties>
</file>