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</p:sldMasterIdLst>
  <p:notesMasterIdLst>
    <p:notesMasterId r:id="rId21"/>
  </p:notesMasterIdLst>
  <p:sldIdLst>
    <p:sldId id="256" r:id="rId2"/>
    <p:sldId id="258" r:id="rId3"/>
    <p:sldId id="272" r:id="rId4"/>
    <p:sldId id="278" r:id="rId5"/>
    <p:sldId id="274" r:id="rId6"/>
    <p:sldId id="260" r:id="rId7"/>
    <p:sldId id="263" r:id="rId8"/>
    <p:sldId id="275" r:id="rId9"/>
    <p:sldId id="276" r:id="rId10"/>
    <p:sldId id="264" r:id="rId11"/>
    <p:sldId id="277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5CBD9-5E3E-4857-922A-F703AEA740D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E6C0A-06DD-4B91-BE18-E9F65C52B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14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E6C0A-06DD-4B91-BE18-E9F65C52BC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5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7796-82EB-4E53-9E68-F7756F2F894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34FC-D62D-4DE4-A504-4E6BE026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8566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7796-82EB-4E53-9E68-F7756F2F894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34FC-D62D-4DE4-A504-4E6BE026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528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7796-82EB-4E53-9E68-F7756F2F894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34FC-D62D-4DE4-A504-4E6BE026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436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7796-82EB-4E53-9E68-F7756F2F894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34FC-D62D-4DE4-A504-4E6BE026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309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7796-82EB-4E53-9E68-F7756F2F894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34FC-D62D-4DE4-A504-4E6BE026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1404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7796-82EB-4E53-9E68-F7756F2F894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34FC-D62D-4DE4-A504-4E6BE026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857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7796-82EB-4E53-9E68-F7756F2F894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34FC-D62D-4DE4-A504-4E6BE026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523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7796-82EB-4E53-9E68-F7756F2F894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34FC-D62D-4DE4-A504-4E6BE026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526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7796-82EB-4E53-9E68-F7756F2F894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34FC-D62D-4DE4-A504-4E6BE026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580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7796-82EB-4E53-9E68-F7756F2F894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34FC-D62D-4DE4-A504-4E6BE026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359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7796-82EB-4E53-9E68-F7756F2F894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34FC-D62D-4DE4-A504-4E6BE026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948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97796-82EB-4E53-9E68-F7756F2F894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B34FC-D62D-4DE4-A504-4E6BE026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44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</p:sldLayoutIdLst>
  <p:transition spd="med">
    <p:pull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audio" Target="../media/audio4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2929" y="2103979"/>
            <a:ext cx="5826719" cy="1646302"/>
          </a:xfrm>
        </p:spPr>
        <p:txBody>
          <a:bodyPr>
            <a:normAutofit/>
          </a:bodyPr>
          <a:lstStyle/>
          <a:p>
            <a:r>
              <a:rPr lang="ar-SA" sz="4800" dirty="0">
                <a:latin typeface="Arial" panose="020B0604020202020204" pitchFamily="34" charset="0"/>
                <a:cs typeface="Arial" panose="020B0604020202020204" pitchFamily="34" charset="0"/>
              </a:rPr>
              <a:t>بسم الله الرحمن الرحيم</a:t>
            </a:r>
            <a:br>
              <a:rPr lang="ar-SA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800" dirty="0">
                <a:latin typeface="Arial" panose="020B0604020202020204" pitchFamily="34" charset="0"/>
                <a:cs typeface="Arial" panose="020B0604020202020204" pitchFamily="34" charset="0"/>
              </a:rPr>
              <a:t>اهلا سهلا</a:t>
            </a:r>
            <a:r>
              <a:rPr lang="ar-SA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SA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70564" y="4405401"/>
            <a:ext cx="1759301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289" y="3927563"/>
            <a:ext cx="2143125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28439" y="825190"/>
            <a:ext cx="1561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mtClean="0"/>
              <a:t>فاعل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65441" y="3380949"/>
            <a:ext cx="5664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037254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z="2000" dirty="0" smtClean="0"/>
              <a:t>وان كان الفاعل مضمرا وحد للواحد نحو زيد ذهب(للفاعل الضمير   المذكر )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116" y="4223175"/>
            <a:ext cx="1971675" cy="23145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116" y="656064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63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5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235" y="267629"/>
            <a:ext cx="2943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(الفاعل </a:t>
            </a:r>
            <a:r>
              <a:rPr lang="ar-SA" dirty="0" err="1" smtClean="0"/>
              <a:t>الضميرللمؤنث</a:t>
            </a:r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-33452" y="1889085"/>
            <a:ext cx="32896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عابدة تذهب الي المدرسة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فاطمة و شاكرة وعابدة ذهبن الي داكا-</a:t>
            </a:r>
            <a:endParaRPr lang="ar-SA" dirty="0"/>
          </a:p>
          <a:p>
            <a:endParaRPr lang="ar-SA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605" y="2427839"/>
            <a:ext cx="3479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صابرة شاكرة تذهبان الي البيت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00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7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" y="1224311"/>
            <a:ext cx="27146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و ثني للمثني نحو زيدان ذهبا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725" y="2347912"/>
            <a:ext cx="2114550" cy="2162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25" y="3012311"/>
            <a:ext cx="1847850" cy="358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14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763" y="1165979"/>
            <a:ext cx="2286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وجمع للجمع نحو زيدون </a:t>
            </a:r>
            <a:r>
              <a:rPr lang="ar-SA" dirty="0" err="1" smtClean="0"/>
              <a:t>ذهبو</a:t>
            </a:r>
            <a:r>
              <a:rPr lang="ar-SA" dirty="0" smtClean="0"/>
              <a:t> ا 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075" y="2552700"/>
            <a:ext cx="2609850" cy="1752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341" y="471605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622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783" y="1008399"/>
            <a:ext cx="25050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وان كان الفاعل مؤنثا حقيقيا وهو ما </a:t>
            </a:r>
            <a:r>
              <a:rPr lang="ar-SA" dirty="0" err="1" smtClean="0"/>
              <a:t>بازائه</a:t>
            </a:r>
            <a:r>
              <a:rPr lang="ar-SA" dirty="0" smtClean="0"/>
              <a:t> ذكر من الحيوان انث الفعل ابدا ان لم تفصل بين الفعل والفاعل نحو قامت عائشة و اكلت </a:t>
            </a:r>
            <a:r>
              <a:rPr lang="ar-SA" dirty="0" err="1" smtClean="0"/>
              <a:t>فاطمةخبزا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175" y="2024062"/>
            <a:ext cx="1676400" cy="27336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642" y="4044059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15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breeze.wav"/>
          </p:stSnd>
        </p:sndAc>
      </p:transition>
    </mc:Choice>
    <mc:Fallback xmlns="">
      <p:transition spd="slow">
        <p:checker/>
        <p:sndAc>
          <p:stSnd>
            <p:snd r:embed="rId5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5201" y="744874"/>
            <a:ext cx="12858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/>
              <a:t>وان فصلت فلك الخيار في التذكير </a:t>
            </a:r>
            <a:r>
              <a:rPr lang="ar-SA" sz="2400" dirty="0" err="1" smtClean="0"/>
              <a:t>والتانيث</a:t>
            </a:r>
            <a:r>
              <a:rPr lang="ar-SA" sz="2400" dirty="0" smtClean="0"/>
              <a:t> ذهب اليوم شاكرة وان شئت قلت ذهبت اليوم صالحة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092" y="979049"/>
            <a:ext cx="1971675" cy="258532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964" y="3911523"/>
            <a:ext cx="4695709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626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255" y="1227534"/>
            <a:ext cx="10287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/>
              <a:t>وكذالك في المؤنث </a:t>
            </a:r>
            <a:r>
              <a:rPr lang="ar-SA" sz="2400" dirty="0" smtClean="0"/>
              <a:t>الغير    </a:t>
            </a:r>
            <a:r>
              <a:rPr lang="ar-SA" sz="2400" dirty="0" smtClean="0"/>
              <a:t>الحقيقي نحو طلعت الشمس وان شئت قلت طلع الشمس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275" y="4802341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82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omb/>
        <p:sndAc>
          <p:stSnd>
            <p:snd r:embed="rId2" name="breeze.wav"/>
          </p:stSnd>
        </p:sndAc>
      </p:transition>
    </mc:Choice>
    <mc:Fallback xmlns="">
      <p:transition spd="slow">
        <p:comb/>
        <p:sndAc>
          <p:stSnd>
            <p:snd r:embed="rId5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815" y="1209674"/>
            <a:ext cx="19716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هذا  اذا كان الفعل مسندا الي المظهر وان كان مسندا الي المضمر انث ابدا نحو  الشمس طلعت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125" y="4356409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45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370" y="184459"/>
            <a:ext cx="199072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وجمع التكثير كالمؤنث الغير الحقيقي مثلا  قام الرجال  وان شئت قلت </a:t>
            </a:r>
            <a:r>
              <a:rPr lang="ar-SA" sz="3200" dirty="0" err="1" smtClean="0"/>
              <a:t>قا</a:t>
            </a:r>
            <a:r>
              <a:rPr lang="ar-SA" sz="3200" dirty="0" smtClean="0"/>
              <a:t> مت الرجال – ويجوز فيه الرجال قاموا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40" y="4080067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676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24872" y="2636933"/>
            <a:ext cx="23417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dirty="0">
                <a:solidFill>
                  <a:srgbClr val="FF0000"/>
                </a:solidFill>
              </a:rPr>
              <a:t>الي </a:t>
            </a:r>
            <a:r>
              <a:rPr lang="ar-SA" sz="4400" dirty="0" smtClean="0">
                <a:solidFill>
                  <a:srgbClr val="FF0000"/>
                </a:solidFill>
              </a:rPr>
              <a:t>اللقاء</a:t>
            </a:r>
          </a:p>
          <a:p>
            <a:endParaRPr lang="ar-SA" sz="4400" dirty="0">
              <a:solidFill>
                <a:srgbClr val="FF0000"/>
              </a:solidFill>
            </a:endParaRPr>
          </a:p>
          <a:p>
            <a:r>
              <a:rPr lang="ar-SA" sz="4400" dirty="0" smtClean="0">
                <a:solidFill>
                  <a:srgbClr val="FF0000"/>
                </a:solidFill>
              </a:rPr>
              <a:t>ألسلام عليكم ورحمة الله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8234" y="2910468"/>
            <a:ext cx="2609386" cy="216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2" y="259091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09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65956" y="1693981"/>
            <a:ext cx="7749822" cy="1659469"/>
          </a:xfrm>
        </p:spPr>
        <p:txBody>
          <a:bodyPr>
            <a:normAutofit fontScale="90000"/>
          </a:bodyPr>
          <a:lstStyle/>
          <a:p>
            <a:r>
              <a:rPr lang="ar-SA" sz="2700" dirty="0">
                <a:cs typeface="Akhbar MT" pitchFamily="2" charset="-78"/>
              </a:rPr>
              <a:t>تعريف الأستاذ</a:t>
            </a:r>
            <a:br>
              <a:rPr lang="ar-SA" sz="2700" dirty="0">
                <a:cs typeface="Akhbar MT" pitchFamily="2" charset="-78"/>
              </a:rPr>
            </a:br>
            <a:r>
              <a:rPr lang="ar-SA" sz="4000" dirty="0">
                <a:cs typeface="Akhbar MT" pitchFamily="2" charset="-78"/>
              </a:rPr>
              <a:t>محمد مجيب الرحمن</a:t>
            </a:r>
            <a:r>
              <a:rPr lang="ar-SA" sz="2700" dirty="0">
                <a:cs typeface="Akhbar MT" pitchFamily="2" charset="-78"/>
              </a:rPr>
              <a:t/>
            </a:r>
            <a:br>
              <a:rPr lang="ar-SA" sz="2700" dirty="0">
                <a:cs typeface="Akhbar MT" pitchFamily="2" charset="-78"/>
              </a:rPr>
            </a:br>
            <a:r>
              <a:rPr lang="ar-SA" sz="3200" dirty="0">
                <a:cs typeface="Akhbar MT" pitchFamily="2" charset="-78"/>
              </a:rPr>
              <a:t>أستاذ مساعد</a:t>
            </a:r>
            <a:r>
              <a:rPr lang="ar-SA" sz="2700" dirty="0">
                <a:cs typeface="Akhbar MT" pitchFamily="2" charset="-78"/>
              </a:rPr>
              <a:t/>
            </a:r>
            <a:br>
              <a:rPr lang="ar-SA" sz="2700" dirty="0">
                <a:cs typeface="Akhbar MT" pitchFamily="2" charset="-78"/>
              </a:rPr>
            </a:br>
            <a:r>
              <a:rPr lang="ar-SA" sz="2700" dirty="0">
                <a:cs typeface="Akhbar MT" pitchFamily="2" charset="-78"/>
              </a:rPr>
              <a:t>المدرسة </a:t>
            </a:r>
            <a:r>
              <a:rPr lang="ar-SA" sz="2700" dirty="0" err="1">
                <a:cs typeface="Akhbar MT" pitchFamily="2" charset="-78"/>
              </a:rPr>
              <a:t>المجددية</a:t>
            </a:r>
            <a:r>
              <a:rPr lang="ar-SA" sz="2700" dirty="0">
                <a:cs typeface="Akhbar MT" pitchFamily="2" charset="-78"/>
              </a:rPr>
              <a:t> الإسلامية(العالم)</a:t>
            </a:r>
            <a:br>
              <a:rPr lang="ar-SA" sz="2700" dirty="0">
                <a:cs typeface="Akhbar MT" pitchFamily="2" charset="-78"/>
              </a:rPr>
            </a:br>
            <a:r>
              <a:rPr lang="ar-SA" sz="2700" dirty="0">
                <a:cs typeface="Akhbar MT" pitchFamily="2" charset="-78"/>
              </a:rPr>
              <a:t>برى بارى-</a:t>
            </a:r>
            <a:r>
              <a:rPr lang="ar-SA" sz="2700" dirty="0" err="1">
                <a:cs typeface="Akhbar MT" pitchFamily="2" charset="-78"/>
              </a:rPr>
              <a:t>كالياكوير</a:t>
            </a:r>
            <a:r>
              <a:rPr lang="ar-SA" sz="2700" dirty="0">
                <a:cs typeface="Akhbar MT" pitchFamily="2" charset="-78"/>
              </a:rPr>
              <a:t>-</a:t>
            </a:r>
            <a:r>
              <a:rPr lang="ar-SA" sz="2700" dirty="0" err="1">
                <a:cs typeface="Akhbar MT" pitchFamily="2" charset="-78"/>
              </a:rPr>
              <a:t>غازيفور</a:t>
            </a:r>
            <a:r>
              <a:rPr lang="ar-SA" sz="1600" dirty="0">
                <a:cs typeface="Akhbar MT" pitchFamily="2" charset="-78"/>
              </a:rPr>
              <a:t/>
            </a:r>
            <a:br>
              <a:rPr lang="ar-SA" sz="1600" dirty="0">
                <a:cs typeface="Akhbar MT" pitchFamily="2" charset="-78"/>
              </a:rPr>
            </a:br>
            <a:endParaRPr lang="en-US" sz="1600" dirty="0">
              <a:cs typeface="Akhbar MT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29734" y="4241369"/>
            <a:ext cx="8659283" cy="1096899"/>
          </a:xfrm>
        </p:spPr>
        <p:txBody>
          <a:bodyPr>
            <a:normAutofit fontScale="92500" lnSpcReduction="10000"/>
          </a:bodyPr>
          <a:lstStyle/>
          <a:p>
            <a:r>
              <a:rPr lang="ar-SA" sz="3200" dirty="0" smtClean="0"/>
              <a:t>الصف الثاني من مرحلة العالم</a:t>
            </a:r>
          </a:p>
          <a:p>
            <a:r>
              <a:rPr lang="ar-SA" dirty="0" smtClean="0"/>
              <a:t>المادة: الورقة الثانية للأدب العربي</a:t>
            </a:r>
          </a:p>
          <a:p>
            <a:r>
              <a:rPr lang="ar-SA" dirty="0" smtClean="0"/>
              <a:t>الموضوع: الفاعل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904" y="1922890"/>
            <a:ext cx="1508760" cy="18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64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3" name="breeze.wav"/>
          </p:stSnd>
        </p:sndAc>
      </p:transition>
    </mc:Choice>
    <mc:Fallback xmlns="">
      <p:transition spd="slow">
        <p:dissolve/>
        <p:sndAc>
          <p:stSnd>
            <p:snd r:embed="rId5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2137" y="1315844"/>
            <a:ext cx="1683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>
                <a:solidFill>
                  <a:srgbClr val="FF0000"/>
                </a:solidFill>
              </a:rPr>
              <a:t>اعلان الدرس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2859" y="2062976"/>
            <a:ext cx="2453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6000" dirty="0" smtClean="0"/>
              <a:t>الفاعل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79" y="814447"/>
            <a:ext cx="3155796" cy="316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1468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0537" y="1038976"/>
            <a:ext cx="32115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عنوان الدرس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الصف (الداخل و </a:t>
            </a: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العالم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الورقة الثانية للأدب العربي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334" y="4102131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8249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5094" y="2079724"/>
            <a:ext cx="2609385" cy="3088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74" y="4052648"/>
            <a:ext cx="32734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800" dirty="0"/>
              <a:t>* ان يبينوا ما هو </a:t>
            </a:r>
            <a:r>
              <a:rPr lang="ar-SA" sz="2800" dirty="0" smtClean="0"/>
              <a:t>الفاعل</a:t>
            </a:r>
            <a:endParaRPr lang="ar-SA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ar-SA" sz="2800" dirty="0"/>
          </a:p>
          <a:p>
            <a:r>
              <a:rPr lang="ar-SA" sz="2800" dirty="0"/>
              <a:t>ان يفهموا   اعراب </a:t>
            </a:r>
            <a:r>
              <a:rPr lang="ar-SA" sz="2800" dirty="0" smtClean="0"/>
              <a:t>الفاعل</a:t>
            </a:r>
            <a:endParaRPr lang="ar-SA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ar-SA" sz="2800" dirty="0"/>
          </a:p>
          <a:p>
            <a:r>
              <a:rPr lang="ar-SA" sz="2800" dirty="0"/>
              <a:t> ان يقولون    الامثلة </a:t>
            </a:r>
            <a:r>
              <a:rPr lang="ar-SA" sz="2800" dirty="0" smtClean="0"/>
              <a:t>للفاعل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56839" y="1628078"/>
            <a:ext cx="28770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يستطيع الطلاب بعد انتهاء هذا الدرس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89570" y="516216"/>
            <a:ext cx="31446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/>
              <a:t>النتائج من الدرس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7002966" y="2955073"/>
            <a:ext cx="46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68068" y="3668751"/>
            <a:ext cx="434898" cy="383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1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drumroll.wav"/>
          </p:stSnd>
        </p:sndAc>
      </p:transition>
    </mc:Choice>
    <mc:Fallback xmlns="">
      <p:transition spd="slow">
        <p:dissolve/>
        <p:sndAc>
          <p:stSnd>
            <p:snd r:embed="rId4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37462" y="3722342"/>
            <a:ext cx="7750003" cy="1646302"/>
          </a:xfrm>
        </p:spPr>
        <p:txBody>
          <a:bodyPr>
            <a:noAutofit/>
          </a:bodyPr>
          <a:lstStyle/>
          <a:p>
            <a:r>
              <a:rPr lang="ar-SA" sz="2800" dirty="0"/>
              <a:t>الفاعل :كل اسم قبله فعل او صفة اسند اليه على معنى انه قام به لا وقع عليه نحو قام زيد –</a:t>
            </a:r>
            <a:br>
              <a:rPr lang="ar-SA" sz="2800" dirty="0"/>
            </a:br>
            <a:r>
              <a:rPr lang="ar-SA" sz="2800" dirty="0"/>
              <a:t>زيد ضارب ابوه عمرا</a:t>
            </a:r>
            <a:br>
              <a:rPr lang="ar-SA" sz="2800" dirty="0"/>
            </a:br>
            <a:r>
              <a:rPr lang="ar-SA" sz="2800" dirty="0"/>
              <a:t>*فاعل مرفوع مظهر ذهب زيد</a:t>
            </a:r>
            <a:br>
              <a:rPr lang="ar-SA" sz="2800" dirty="0"/>
            </a:br>
            <a:r>
              <a:rPr lang="ar-SA" sz="2800" dirty="0"/>
              <a:t>او مضمر بارز ضربت زيدا</a:t>
            </a:r>
            <a:br>
              <a:rPr lang="ar-SA" sz="2800" dirty="0"/>
            </a:br>
            <a:r>
              <a:rPr lang="ar-SA" sz="2800" dirty="0"/>
              <a:t>او مستتر زيد ذهب</a:t>
            </a:r>
            <a:br>
              <a:rPr lang="ar-SA" sz="2800" dirty="0"/>
            </a:br>
            <a:r>
              <a:rPr lang="ar-SA" sz="2800" dirty="0"/>
              <a:t>*ان كان الفعل متعديا كان له مفعول به أيضا ضرب زيد عمرا</a:t>
            </a:r>
            <a:br>
              <a:rPr lang="ar-SA" sz="2800" dirty="0"/>
            </a:br>
            <a:r>
              <a:rPr lang="ar-SA" sz="2800" dirty="0"/>
              <a:t>*ان كان الفاعل مظهرا وحد الفعل ابدا :ضرب زيد-ضرب الزيدان –ضرب الزيدون</a:t>
            </a:r>
            <a:r>
              <a:rPr lang="ar-SA" sz="2000" dirty="0"/>
              <a:t/>
            </a:r>
            <a:br>
              <a:rPr lang="ar-SA" sz="2000" dirty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829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743119"/>
            <a:ext cx="3356518" cy="1509427"/>
          </a:xfrm>
        </p:spPr>
        <p:txBody>
          <a:bodyPr>
            <a:noAutofit/>
          </a:bodyPr>
          <a:lstStyle/>
          <a:p>
            <a:pPr algn="l"/>
            <a:r>
              <a:rPr lang="ar-SA" sz="4000" dirty="0">
                <a:cs typeface="Akhbar MT" pitchFamily="2" charset="-78"/>
              </a:rPr>
              <a:t>أمثال الفاعل الظاهر: </a:t>
            </a:r>
            <a:r>
              <a:rPr lang="ar-SA" sz="2000" dirty="0">
                <a:cs typeface="Akhbar MT" pitchFamily="2" charset="-78"/>
              </a:rPr>
              <a:t>جاء</a:t>
            </a:r>
            <a:r>
              <a:rPr lang="ar-SA" sz="1400" dirty="0">
                <a:cs typeface="Akhbar MT" pitchFamily="2" charset="-78"/>
              </a:rPr>
              <a:t> </a:t>
            </a:r>
            <a:r>
              <a:rPr lang="ar-SA" sz="2000" dirty="0">
                <a:cs typeface="Akhbar MT" pitchFamily="2" charset="-78"/>
              </a:rPr>
              <a:t>رجلان  </a:t>
            </a:r>
            <a:r>
              <a:rPr lang="ar-SA" sz="2000" dirty="0" smtClean="0">
                <a:cs typeface="Akhbar MT" pitchFamily="2" charset="-78"/>
              </a:rPr>
              <a:t>- قرء </a:t>
            </a:r>
            <a:r>
              <a:rPr lang="ar-SA" sz="2000" dirty="0">
                <a:cs typeface="Akhbar MT" pitchFamily="2" charset="-78"/>
              </a:rPr>
              <a:t>طفلان كلاهما</a:t>
            </a:r>
            <a:br>
              <a:rPr lang="ar-SA" sz="2000" dirty="0">
                <a:cs typeface="Akhbar MT" pitchFamily="2" charset="-78"/>
              </a:rPr>
            </a:br>
            <a:r>
              <a:rPr lang="ar-SA" sz="2000" dirty="0">
                <a:cs typeface="Akhbar MT" pitchFamily="2" charset="-78"/>
              </a:rPr>
              <a:t>اثنان   - علم المعلمون المتعلمين القران الكريم-</a:t>
            </a:r>
            <a:endParaRPr lang="en-US" sz="4000" b="1" dirty="0">
              <a:cs typeface="Akhbar MT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369" y="4631857"/>
            <a:ext cx="211455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618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268" y="200723"/>
            <a:ext cx="32561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dirty="0" smtClean="0"/>
              <a:t>امثلة للفاعل الظاهر- للمؤنث</a:t>
            </a:r>
          </a:p>
          <a:p>
            <a:r>
              <a:rPr lang="ar-SA" sz="4800" dirty="0" smtClean="0"/>
              <a:t>اكلت عائشة </a:t>
            </a:r>
            <a:r>
              <a:rPr lang="ar-SA" sz="4800" dirty="0" smtClean="0"/>
              <a:t>وفاطمة- عائشة </a:t>
            </a:r>
            <a:r>
              <a:rPr lang="ar-SA" sz="4800" dirty="0" smtClean="0"/>
              <a:t>وفاطمة ذهبتا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9383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687" y="301082"/>
            <a:ext cx="29662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امثلة للفاعل </a:t>
            </a:r>
            <a:r>
              <a:rPr lang="ar-SA" sz="3600" dirty="0" err="1" smtClean="0"/>
              <a:t>الظاهروالضمير</a:t>
            </a:r>
            <a:endParaRPr lang="ar-SA" sz="3600" dirty="0" smtClean="0"/>
          </a:p>
          <a:p>
            <a:pPr marL="285750" indent="-285750">
              <a:buFontTx/>
              <a:buChar char="-"/>
            </a:pPr>
            <a:r>
              <a:rPr lang="ar-SA" sz="3600" dirty="0" smtClean="0"/>
              <a:t>للمؤنث</a:t>
            </a:r>
          </a:p>
          <a:p>
            <a:pPr marL="285750" indent="-285750">
              <a:buFontTx/>
              <a:buChar char="-"/>
            </a:pPr>
            <a:endParaRPr lang="ar-SA" sz="3600" dirty="0"/>
          </a:p>
          <a:p>
            <a:r>
              <a:rPr lang="ar-SA" sz="3600" dirty="0" smtClean="0"/>
              <a:t>* اكلت </a:t>
            </a:r>
            <a:r>
              <a:rPr lang="ar-SA" sz="3600" dirty="0"/>
              <a:t>عائشة </a:t>
            </a:r>
            <a:r>
              <a:rPr lang="ar-SA" sz="3600" dirty="0" err="1" smtClean="0"/>
              <a:t>وفاطمةو</a:t>
            </a:r>
            <a:r>
              <a:rPr lang="ar-SA" sz="3600" dirty="0" smtClean="0"/>
              <a:t> صالحا</a:t>
            </a:r>
          </a:p>
          <a:p>
            <a:endParaRPr lang="ar-SA" sz="3600" dirty="0" smtClean="0"/>
          </a:p>
          <a:p>
            <a:r>
              <a:rPr lang="ar-SA" sz="3600" dirty="0" smtClean="0"/>
              <a:t>* </a:t>
            </a:r>
            <a:r>
              <a:rPr lang="ar-SA" sz="3600" dirty="0"/>
              <a:t>عائشة وفاطمة </a:t>
            </a:r>
            <a:r>
              <a:rPr lang="ar-SA" sz="3600" dirty="0" smtClean="0"/>
              <a:t> و شاكرة اكلن-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147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applause.wav"/>
          </p:stSnd>
        </p:sndAc>
      </p:transition>
    </mc:Choice>
    <mc:Fallback xmlns="">
      <p:transition spd="slow">
        <p:checker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260</Words>
  <Application>Microsoft Office PowerPoint</Application>
  <PresentationFormat>On-screen Show (4:3)</PresentationFormat>
  <Paragraphs>67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Akhbar MT</vt:lpstr>
      <vt:lpstr>Arial</vt:lpstr>
      <vt:lpstr>Calibri</vt:lpstr>
      <vt:lpstr>Calibri Light</vt:lpstr>
      <vt:lpstr>Times New Roman</vt:lpstr>
      <vt:lpstr>Office Theme</vt:lpstr>
      <vt:lpstr>بسم الله الرحمن الرحيم اهلا سهلا </vt:lpstr>
      <vt:lpstr>تعريف الأستاذ محمد مجيب الرحمن أستاذ مساعد المدرسة المجددية الإسلامية(العالم) برى بارى-كالياكوير-غازيفور </vt:lpstr>
      <vt:lpstr>PowerPoint Presentation</vt:lpstr>
      <vt:lpstr>PowerPoint Presentation</vt:lpstr>
      <vt:lpstr>PowerPoint Presentation</vt:lpstr>
      <vt:lpstr>الفاعل :كل اسم قبله فعل او صفة اسند اليه على معنى انه قام به لا وقع عليه نحو قام زيد – زيد ضارب ابوه عمرا *فاعل مرفوع مظهر ذهب زيد او مضمر بارز ضربت زيدا او مستتر زيد ذهب *ان كان الفعل متعديا كان له مفعول به أيضا ضرب زيد عمرا *ان كان الفاعل مظهرا وحد الفعل ابدا :ضرب زيد-ضرب الزيدان –ضرب الزيدون </vt:lpstr>
      <vt:lpstr>أمثال الفاعل الظاهر: جاء رجلان  - قرء طفلان كلاهما اثنان   - علم المعلمون المتعلمين القران الكريم-</vt:lpstr>
      <vt:lpstr>PowerPoint Presentation</vt:lpstr>
      <vt:lpstr>PowerPoint Presentation</vt:lpstr>
      <vt:lpstr>وان كان الفاعل مضمرا وحد للواحد نحو زيد ذهب(للفاعل الضمير   المذكر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اهلا سهلا</dc:title>
  <dc:creator>Microsoft account</dc:creator>
  <cp:lastModifiedBy>Microsoft account</cp:lastModifiedBy>
  <cp:revision>90</cp:revision>
  <dcterms:created xsi:type="dcterms:W3CDTF">2020-08-29T11:17:34Z</dcterms:created>
  <dcterms:modified xsi:type="dcterms:W3CDTF">2021-02-15T22:07:52Z</dcterms:modified>
</cp:coreProperties>
</file>