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5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5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8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2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7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3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5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0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2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EF462-2BB0-44D0-B88D-A9B507352BB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2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Rectangle 5"/>
          <p:cNvSpPr/>
          <p:nvPr/>
        </p:nvSpPr>
        <p:spPr>
          <a:xfrm>
            <a:off x="731765" y="628697"/>
            <a:ext cx="10618240" cy="5706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-87236" y="6335047"/>
            <a:ext cx="12374880" cy="65884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Rectangle 62"/>
          <p:cNvSpPr/>
          <p:nvPr/>
        </p:nvSpPr>
        <p:spPr>
          <a:xfrm>
            <a:off x="3916317" y="2344912"/>
            <a:ext cx="5791563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000" b="1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000" b="1" u="sng" dirty="0">
                <a:latin typeface="NikoshBAN" pitchFamily="2" charset="0"/>
                <a:cs typeface="NikoshBAN" pitchFamily="2" charset="0"/>
              </a:rPr>
              <a:t> জন্য</a:t>
            </a:r>
          </a:p>
          <a:p>
            <a:pPr algn="just"/>
            <a:r>
              <a:rPr lang="bn-IN" sz="2000" b="1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 F-5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করলে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না। এই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সময়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দ্বারা পাঠ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সাথে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তৈরি করে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1994601" y="6248400"/>
            <a:ext cx="31689801" cy="609600"/>
            <a:chOff x="-31994601" y="6248400"/>
            <a:chExt cx="31689801" cy="609600"/>
          </a:xfrm>
        </p:grpSpPr>
        <p:sp>
          <p:nvSpPr>
            <p:cNvPr id="4" name="TextBox 3"/>
            <p:cNvSpPr txBox="1"/>
            <p:nvPr/>
          </p:nvSpPr>
          <p:spPr>
            <a:xfrm>
              <a:off x="-31165800" y="6324600"/>
              <a:ext cx="3086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Md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. Naim 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Islam Trade 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Instructor(General Mechanics),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Bharaduba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 High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School,Bhaluka,Mymensingh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. 01795-273091,Email: mdnaimi033@gmail.com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994601" y="6248400"/>
              <a:ext cx="808366" cy="6096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21548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6200" y="-26126"/>
            <a:ext cx="12268200" cy="6884126"/>
            <a:chOff x="-76200" y="-26126"/>
            <a:chExt cx="12268200" cy="6884126"/>
          </a:xfrm>
        </p:grpSpPr>
        <p:pic>
          <p:nvPicPr>
            <p:cNvPr id="5" name="Picture 1" descr="C:\Users\Uthrail Madrasah\Downloads\Compressed\New folder (3)\Shiny-metallic-elegant-embossed-frame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76200" y="-26126"/>
              <a:ext cx="12268200" cy="688412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</p:pic>
        <p:sp>
          <p:nvSpPr>
            <p:cNvPr id="6" name="Rectangle 5"/>
            <p:cNvSpPr/>
            <p:nvPr/>
          </p:nvSpPr>
          <p:spPr>
            <a:xfrm>
              <a:off x="736980" y="601515"/>
              <a:ext cx="10742516" cy="56715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7" name="Pentagon 6"/>
          <p:cNvSpPr/>
          <p:nvPr/>
        </p:nvSpPr>
        <p:spPr>
          <a:xfrm>
            <a:off x="1304798" y="2200601"/>
            <a:ext cx="2194730" cy="65509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ফার্ম জয়েন্ট 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ডিভাইডার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0029" y="4503083"/>
            <a:ext cx="7796417" cy="10358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ক্যালিপারের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ফার্ম জয়েন্ট ডিভাইডারের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লেগ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প্রসারিত বা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সংকুচিত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লেগের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মৃদু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আঘাতের প্রয়োজন হয়।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ক্ষেত্রে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মাপে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তুলনামূলক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সময়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সাপেক্ষ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bn-IN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4165211" y="841804"/>
            <a:ext cx="3785378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ডিভাইডার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71" y="1711868"/>
            <a:ext cx="2148030" cy="2287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99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6200" y="-26126"/>
            <a:ext cx="12268200" cy="6884126"/>
            <a:chOff x="-76200" y="-26126"/>
            <a:chExt cx="12268200" cy="6884126"/>
          </a:xfrm>
        </p:grpSpPr>
        <p:pic>
          <p:nvPicPr>
            <p:cNvPr id="5" name="Picture 1" descr="C:\Users\Uthrail Madrasah\Downloads\Compressed\New folder (3)\Shiny-metallic-elegant-embossed-frame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76200" y="-26126"/>
              <a:ext cx="12268200" cy="688412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</p:pic>
        <p:sp>
          <p:nvSpPr>
            <p:cNvPr id="6" name="Rectangle 5"/>
            <p:cNvSpPr/>
            <p:nvPr/>
          </p:nvSpPr>
          <p:spPr>
            <a:xfrm>
              <a:off x="750628" y="601515"/>
              <a:ext cx="10728868" cy="56715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8" name="Pentagon 7"/>
          <p:cNvSpPr/>
          <p:nvPr/>
        </p:nvSpPr>
        <p:spPr>
          <a:xfrm>
            <a:off x="1662053" y="2242932"/>
            <a:ext cx="2194730" cy="65509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স্প্রিং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জয়েন্ট 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ডিভাইডার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3957" y="4199455"/>
            <a:ext cx="7796417" cy="14934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স্প্রিং জয়েন্ট ডিভাইডারের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দুইটি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ইস্পাতের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তৈরি।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লেগ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দুইটিকে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স্ক্রু নাটের সাহায্যে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প্রসারণ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করা যায়। এটি ১০০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মি.মি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থেকে ৩১৫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মি.মি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মাপের হয়ে থাকে।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ডিভাইডারের সাহায্যে অধিক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সূক্ষ্ম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অংকন, মাপ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গ্রহ্ন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 করা যায়।</a:t>
            </a:r>
            <a:endParaRPr lang="bn-IN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4165211" y="841804"/>
            <a:ext cx="3785378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ডিভাইডার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60" y="1816323"/>
            <a:ext cx="2163404" cy="2163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267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6200" y="-26126"/>
            <a:ext cx="12268200" cy="6884126"/>
            <a:chOff x="-76200" y="-26126"/>
            <a:chExt cx="12268200" cy="6884126"/>
          </a:xfrm>
        </p:grpSpPr>
        <p:pic>
          <p:nvPicPr>
            <p:cNvPr id="5" name="Picture 1" descr="C:\Users\Uthrail Madrasah\Downloads\Compressed\New folder (3)\Shiny-metallic-elegant-embossed-frame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76200" y="-26126"/>
              <a:ext cx="12268200" cy="688412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</p:pic>
        <p:sp>
          <p:nvSpPr>
            <p:cNvPr id="6" name="Rectangle 5"/>
            <p:cNvSpPr/>
            <p:nvPr/>
          </p:nvSpPr>
          <p:spPr>
            <a:xfrm>
              <a:off x="736980" y="601515"/>
              <a:ext cx="10742516" cy="56715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3" name="AutoShape 2" descr="Workshop Practice: Lesson 2. THE BENCH WORK TOOLS AND ITS US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1185767" y="2384073"/>
            <a:ext cx="2500285" cy="65509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এক্সটেনশন বা উইং ডিভাইডার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5910" y="4380085"/>
            <a:ext cx="7796417" cy="14934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ডিভাইডারের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লেগ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দুইটিকে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সম্প্রসারণের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্য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ডানার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মতো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ধনুকের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বাঁকানো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খন্ড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চ্যাপ্টা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ধাতুপাত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একদিকের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লেগের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সাথে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বিশেষভাবে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যুক্ত থাকে। এ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ডানায়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ইঞ্চিতে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কাটা থাকে।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লেগে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 লক নাট থাকে যার সাহায্যে মাপ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যায়।</a:t>
            </a:r>
            <a:endParaRPr lang="bn-IN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4215549" y="841804"/>
            <a:ext cx="3785378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ডিভাইডার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61" y="1854734"/>
            <a:ext cx="2033390" cy="2165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639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33" y="0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Down Arrow Callout 9"/>
          <p:cNvSpPr/>
          <p:nvPr/>
        </p:nvSpPr>
        <p:spPr>
          <a:xfrm>
            <a:off x="3578459" y="875968"/>
            <a:ext cx="6205447" cy="838199"/>
          </a:xfrm>
          <a:prstGeom prst="downArrowCallout">
            <a:avLst>
              <a:gd name="adj1" fmla="val 38819"/>
              <a:gd name="adj2" fmla="val 27303"/>
              <a:gd name="adj3" fmla="val 25000"/>
              <a:gd name="adj4" fmla="val 6497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ডিভাইডার এর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রক্ষণাবেক্ষনঃ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2895" y="1807687"/>
            <a:ext cx="7482522" cy="4997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ঢিলা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ডিভাইডার ব্যবহার করা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অনুচিত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দৃঢ় করে ব্যবহার করতে হবে।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2895" y="2675761"/>
            <a:ext cx="7438868" cy="4383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ডিভাইডার ব্যবহার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মাঝে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হবে।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637" y="3301136"/>
            <a:ext cx="7452928" cy="4474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ডিভাইডারের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কে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স্ক্রাইবার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ব্যবহার করা উচিত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17361" y="3979961"/>
            <a:ext cx="7327645" cy="4610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ব্যবহারের পর ক্যালিপার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হবে এবং হাল্কা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লুব্রিকেটিং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ওয়েল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দিয়ে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হবে।</a:t>
            </a:r>
            <a:endParaRPr lang="en-US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17361" y="4697911"/>
            <a:ext cx="7448056" cy="4262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কাটিং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সাথে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ডিভাইডার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করা উচিত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17361" y="5332447"/>
            <a:ext cx="7412869" cy="5144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ডিভাইডারের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মুখ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গ্রাইন্ডিং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হুইলে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দেওয়া উচিত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নয়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এতে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মুখের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সামর্থ্য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নষ্ট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হয়।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409015" y="5368474"/>
            <a:ext cx="439584" cy="47840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409016" y="1782768"/>
            <a:ext cx="487757" cy="53821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474984" y="2584783"/>
            <a:ext cx="433563" cy="53821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433103" y="3272307"/>
            <a:ext cx="439584" cy="47840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409015" y="3915436"/>
            <a:ext cx="487757" cy="53821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433103" y="4641955"/>
            <a:ext cx="433563" cy="53821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31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8" grpId="0" animBg="1"/>
      <p:bldP spid="9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4" name="Down Arrow Callout 13"/>
          <p:cNvSpPr/>
          <p:nvPr/>
        </p:nvSpPr>
        <p:spPr>
          <a:xfrm>
            <a:off x="4012595" y="699986"/>
            <a:ext cx="4276330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Types of Groups and Group Work – Group Work and Communiti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592991"/>
            <a:ext cx="3810000" cy="3181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1" name="Rectangle 10"/>
          <p:cNvSpPr/>
          <p:nvPr/>
        </p:nvSpPr>
        <p:spPr>
          <a:xfrm>
            <a:off x="1562100" y="4913897"/>
            <a:ext cx="9144000" cy="584775"/>
          </a:xfrm>
          <a:prstGeom prst="rect">
            <a:avLst/>
          </a:prstGeom>
          <a:solidFill>
            <a:srgbClr val="D7E4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টেবিলে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রক্ষিত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ডিভাইডার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করে এর ব্যবহার আলোচনা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6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Rectangle 9"/>
          <p:cNvSpPr/>
          <p:nvPr/>
        </p:nvSpPr>
        <p:spPr>
          <a:xfrm>
            <a:off x="807512" y="601515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-76200" y="6273114"/>
            <a:ext cx="12268200" cy="5546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-26488505" y="6366076"/>
            <a:ext cx="329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5011272" y="1263659"/>
            <a:ext cx="2209800" cy="1063334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ল্যায়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2344272" y="4708838"/>
            <a:ext cx="1214540" cy="719291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2187" y="3711690"/>
            <a:ext cx="5101066" cy="7192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ডিভাইডারের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রক্ষণাবেক্ষন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কর।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31354" y="4744802"/>
            <a:ext cx="5730806" cy="6473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ডিভাইডার কয়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 হয়ে থাকে 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Notched Right Arrow 15"/>
          <p:cNvSpPr/>
          <p:nvPr/>
        </p:nvSpPr>
        <p:spPr>
          <a:xfrm>
            <a:off x="2788787" y="3629904"/>
            <a:ext cx="1142567" cy="791219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60079" y="2658479"/>
            <a:ext cx="4025282" cy="683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ডিভাইডার 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Notched Right Arrow 17"/>
          <p:cNvSpPr/>
          <p:nvPr/>
        </p:nvSpPr>
        <p:spPr>
          <a:xfrm>
            <a:off x="3292599" y="2694826"/>
            <a:ext cx="1205543" cy="719291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4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" name="Rectangle 6"/>
          <p:cNvSpPr/>
          <p:nvPr/>
        </p:nvSpPr>
        <p:spPr>
          <a:xfrm>
            <a:off x="-76200" y="6273114"/>
            <a:ext cx="12268200" cy="5546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-26488505" y="6366076"/>
            <a:ext cx="329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38400" y="990600"/>
            <a:ext cx="6849288" cy="4283834"/>
            <a:chOff x="2845829" y="1509293"/>
            <a:chExt cx="4506866" cy="2657896"/>
          </a:xfrm>
        </p:grpSpPr>
        <p:grpSp>
          <p:nvGrpSpPr>
            <p:cNvPr id="9" name="Group 8"/>
            <p:cNvGrpSpPr/>
            <p:nvPr/>
          </p:nvGrpSpPr>
          <p:grpSpPr>
            <a:xfrm>
              <a:off x="2845829" y="1509293"/>
              <a:ext cx="4506866" cy="2542334"/>
              <a:chOff x="643467" y="609600"/>
              <a:chExt cx="7924800" cy="50292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253067" y="1828800"/>
                <a:ext cx="6637867" cy="35052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83"/>
              </a:p>
            </p:txBody>
          </p:sp>
          <p:sp>
            <p:nvSpPr>
              <p:cNvPr id="11" name="Cube 10"/>
              <p:cNvSpPr/>
              <p:nvPr/>
            </p:nvSpPr>
            <p:spPr>
              <a:xfrm>
                <a:off x="1253067" y="5334000"/>
                <a:ext cx="6637867" cy="304800"/>
              </a:xfrm>
              <a:prstGeom prst="cub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83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643467" y="609600"/>
                <a:ext cx="7924800" cy="13716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5503724" y="2664899"/>
              <a:ext cx="924486" cy="100152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31795" y="2664899"/>
              <a:ext cx="1232645" cy="12326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ডিভাইডার গুলোর 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চিত্র অংকন করে নিয়ে আসবে।</a:t>
              </a:r>
              <a:endPara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1050" dirty="0"/>
            </a:p>
          </p:txBody>
        </p:sp>
        <p:sp>
          <p:nvSpPr>
            <p:cNvPr id="15" name="Cube 14"/>
            <p:cNvSpPr/>
            <p:nvPr/>
          </p:nvSpPr>
          <p:spPr>
            <a:xfrm>
              <a:off x="3153989" y="4013108"/>
              <a:ext cx="3774982" cy="154081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83"/>
            </a:p>
          </p:txBody>
        </p:sp>
      </p:grpSp>
      <p:pic>
        <p:nvPicPr>
          <p:cNvPr id="2050" name="Picture 2" descr="9 answers to parents' common questions about homewo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723" y="2862077"/>
            <a:ext cx="1404983" cy="163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95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5" name="Picture 2" descr="C:\Users\Public\Pictures\Sample Pictures\images-4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6231" y="3048000"/>
            <a:ext cx="4356988" cy="26577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-76200" y="6234903"/>
            <a:ext cx="12268200" cy="623097"/>
          </a:xfrm>
          <a:prstGeom prst="rect">
            <a:avLst/>
          </a:prstGeom>
          <a:solidFill>
            <a:srgbClr val="A30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-26488505" y="6324600"/>
            <a:ext cx="329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95600" y="1371600"/>
            <a:ext cx="1257300" cy="1407183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78325" y="1371600"/>
            <a:ext cx="1524000" cy="140718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54725" y="1371600"/>
            <a:ext cx="1384300" cy="14071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807324" y="1371600"/>
            <a:ext cx="1083379" cy="140718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9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8" name="Rectangle 7"/>
          <p:cNvSpPr/>
          <p:nvPr/>
        </p:nvSpPr>
        <p:spPr>
          <a:xfrm>
            <a:off x="814388" y="611765"/>
            <a:ext cx="10558463" cy="5743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1042377" y="3257124"/>
            <a:ext cx="10102483" cy="27391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prstTxWarp prst="textWave2">
              <a:avLst>
                <a:gd name="adj1" fmla="val 13935"/>
                <a:gd name="adj2" fmla="val 0"/>
              </a:avLst>
            </a:prstTxWarp>
            <a:spAutoFit/>
          </a:bodyPr>
          <a:lstStyle/>
          <a:p>
            <a:r>
              <a:rPr lang="en-GB" sz="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GB" sz="6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সবাইকে স্বাগত</a:t>
            </a:r>
            <a:endParaRPr lang="en-US" sz="6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45" y="666749"/>
            <a:ext cx="3074731" cy="31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28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" name="Rectangle 3"/>
          <p:cNvSpPr/>
          <p:nvPr/>
        </p:nvSpPr>
        <p:spPr>
          <a:xfrm>
            <a:off x="762000" y="601515"/>
            <a:ext cx="10657469" cy="5671598"/>
          </a:xfrm>
          <a:prstGeom prst="rect">
            <a:avLst/>
          </a:prstGeom>
          <a:solidFill>
            <a:srgbClr val="FFFD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75769"/>
            <a:ext cx="2868905" cy="1987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732662" y="4099392"/>
            <a:ext cx="532523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094E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নাঈম ইসলাম</a:t>
            </a:r>
            <a:endParaRPr lang="en-US" sz="2400" b="1" dirty="0">
              <a:solidFill>
                <a:srgbClr val="094E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tabLst>
                <a:tab pos="816769" algn="l"/>
              </a:tabLst>
            </a:pP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bn-IN" sz="24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ট্রেড </a:t>
            </a: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ইন্সট্রাক্ট্র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জেনারেল মেকানিক্স</a:t>
            </a: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solidFill>
                <a:srgbClr val="094EA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897731">
              <a:tabLst>
                <a:tab pos="897731" algn="l"/>
              </a:tabLst>
            </a:pP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ঃ ভরাডোবা উচ্চ বিদ্যালয়, ভালুকা,ময়মনসিংহ।</a:t>
            </a:r>
          </a:p>
          <a:p>
            <a:pPr algn="ctr" defTabSz="897731">
              <a:tabLst>
                <a:tab pos="897731" algn="l"/>
              </a:tabLst>
            </a:pP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01795-273091, E-mail: </a:t>
            </a:r>
            <a:r>
              <a:rPr lang="en-US" sz="2000" b="1" dirty="0">
                <a:solidFill>
                  <a:srgbClr val="094E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mdnaimi033@gmail.com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43922" y="1020751"/>
            <a:ext cx="3457780" cy="55940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50681" y="996680"/>
            <a:ext cx="2770185" cy="51919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74" y="1746780"/>
            <a:ext cx="1431796" cy="36861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211073"/>
            <a:ext cx="12420600" cy="646927"/>
          </a:xfrm>
          <a:prstGeom prst="rect">
            <a:avLst/>
          </a:prstGeom>
          <a:solidFill>
            <a:srgbClr val="A30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-25239504" y="6320135"/>
            <a:ext cx="25650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48824" y="4128962"/>
            <a:ext cx="477389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ভোকেশনাল</a:t>
            </a:r>
            <a:endParaRPr lang="en-US" sz="2400" b="1" dirty="0">
              <a:solidFill>
                <a:srgbClr val="2F37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জেনারেল মেকানিক্স-২ </a:t>
            </a:r>
            <a:endParaRPr lang="en-US" sz="2400" b="1" dirty="0">
              <a:solidFill>
                <a:srgbClr val="2F37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06 (</a:t>
            </a:r>
            <a:r>
              <a:rPr lang="en-US" sz="2400" b="1" dirty="0" err="1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2400" b="1" dirty="0" smtClean="0">
              <a:solidFill>
                <a:srgbClr val="2F37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 </a:t>
            </a:r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ডিভাইডার</a:t>
            </a:r>
            <a:endParaRPr lang="en-US" sz="2400" b="1" dirty="0" smtClean="0">
              <a:solidFill>
                <a:srgbClr val="2F37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Divider</a:t>
            </a:r>
            <a:r>
              <a:rPr lang="en-US" sz="20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b="1" dirty="0" smtClean="0">
              <a:solidFill>
                <a:srgbClr val="2F37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772A9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0" y="1723864"/>
            <a:ext cx="2770185" cy="219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47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4" name="Rectangle 13"/>
          <p:cNvSpPr/>
          <p:nvPr/>
        </p:nvSpPr>
        <p:spPr>
          <a:xfrm>
            <a:off x="762000" y="601515"/>
            <a:ext cx="10657469" cy="5671598"/>
          </a:xfrm>
          <a:prstGeom prst="rect">
            <a:avLst/>
          </a:prstGeom>
          <a:solidFill>
            <a:srgbClr val="FFFD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/>
        </p:nvSpPr>
        <p:spPr>
          <a:xfrm>
            <a:off x="762000" y="601515"/>
            <a:ext cx="10717495" cy="56715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Up Arrow Callout 11"/>
          <p:cNvSpPr/>
          <p:nvPr/>
        </p:nvSpPr>
        <p:spPr>
          <a:xfrm>
            <a:off x="1954879" y="5015996"/>
            <a:ext cx="3815075" cy="654013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 কি করা হচ্ছে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6484672" y="4998023"/>
            <a:ext cx="4008934" cy="654013"/>
          </a:xfrm>
          <a:prstGeom prst="upArrow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কিসের ছবি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2938940" y="866703"/>
            <a:ext cx="6237919" cy="10461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 দুটি লক্ষ্য কর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02" y="2178082"/>
            <a:ext cx="3816804" cy="2619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66" y="2178082"/>
            <a:ext cx="31623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38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045174">
            <a:off x="7233583" y="2283800"/>
            <a:ext cx="601478" cy="227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 rot="20133191">
            <a:off x="8508595" y="2236428"/>
            <a:ext cx="127262" cy="2369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-71839" y="1292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9" name="Rectangle 8"/>
          <p:cNvSpPr/>
          <p:nvPr/>
        </p:nvSpPr>
        <p:spPr>
          <a:xfrm>
            <a:off x="2239560" y="2590800"/>
            <a:ext cx="7569200" cy="7767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ডিভাইডার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Divider)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2264960" y="1589897"/>
            <a:ext cx="7518401" cy="1000903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0360" y="734893"/>
            <a:ext cx="7543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হ্যাঁ, ঠিকই ধরেছ----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458" y="3790991"/>
            <a:ext cx="2163404" cy="21634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20" y="3713837"/>
            <a:ext cx="2148030" cy="2287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770" y="3774883"/>
            <a:ext cx="2033390" cy="216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" name="Rectangle 6"/>
          <p:cNvSpPr/>
          <p:nvPr/>
        </p:nvSpPr>
        <p:spPr>
          <a:xfrm>
            <a:off x="0" y="6366647"/>
            <a:ext cx="12192000" cy="49135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-26412305" y="6409333"/>
            <a:ext cx="3276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4179921" y="884523"/>
            <a:ext cx="3303020" cy="1168439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8289" y="2571965"/>
            <a:ext cx="4486283" cy="701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ডিভাইডার কি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বলতে 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811769" y="2530876"/>
            <a:ext cx="635345" cy="70106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743201" y="3642336"/>
            <a:ext cx="564752" cy="7010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780205" y="4595256"/>
            <a:ext cx="572595" cy="62316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96389" y="3564350"/>
            <a:ext cx="4796337" cy="701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ডিভাইডারের প্রকারভেদ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করতে পারবে।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96389" y="4595212"/>
            <a:ext cx="5393083" cy="701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ডিভাইডারের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 পারবে 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59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822026" y="601515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2263533"/>
            <a:ext cx="8153400" cy="3422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ডিভাইডার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বিভাজক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ডিভাইডার দুই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একটি লে-আউট বা মার্কিং টুলস যার সাহায্যে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বৃত্ত,বৃত্তচাপ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অংকন এবং কোন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মাপকে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দুই ভাগ করা যায়। কোন পরিমাপ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নিরীক্ষা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বা পরিমাপ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ডিভাইডার ব্যবহার করা হয়।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জ্যামিতি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ডিভাইডার থাকে। এর দুইটি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সূচালো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লেগ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মাথার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দিকটা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ইনসাইড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ক্যালিপারের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লেগ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দুইটিকে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প্রয়োজনমতো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ফাঁকা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করা যায়।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লেগের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স্ক্রাইবারের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মতো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তীক্ষ্ণ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হয়।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4464966" y="1136872"/>
            <a:ext cx="3185868" cy="865009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ডিভাইডার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8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" name="Rectangle 6"/>
          <p:cNvSpPr/>
          <p:nvPr/>
        </p:nvSpPr>
        <p:spPr>
          <a:xfrm>
            <a:off x="764275" y="585269"/>
            <a:ext cx="1071521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Down Arrow Callout 8"/>
          <p:cNvSpPr/>
          <p:nvPr/>
        </p:nvSpPr>
        <p:spPr>
          <a:xfrm>
            <a:off x="4596622" y="852416"/>
            <a:ext cx="3785378" cy="957524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06616" y="5338570"/>
            <a:ext cx="35654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ডিভাইডার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খাতায় লিখ।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613936"/>
            <a:ext cx="3422051" cy="3521899"/>
          </a:xfrm>
          <a:prstGeom prst="rect">
            <a:avLst/>
          </a:prstGeom>
        </p:spPr>
      </p:pic>
      <p:sp>
        <p:nvSpPr>
          <p:cNvPr id="13" name="Explosion 2 12"/>
          <p:cNvSpPr/>
          <p:nvPr/>
        </p:nvSpPr>
        <p:spPr>
          <a:xfrm>
            <a:off x="7079651" y="1809942"/>
            <a:ext cx="2726851" cy="2590508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9073433">
            <a:off x="7485120" y="2843585"/>
            <a:ext cx="179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5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76200" y="-26126"/>
            <a:ext cx="12268200" cy="6884126"/>
            <a:chOff x="-76200" y="-26126"/>
            <a:chExt cx="12268200" cy="6884126"/>
          </a:xfrm>
        </p:grpSpPr>
        <p:pic>
          <p:nvPicPr>
            <p:cNvPr id="4" name="Picture 1" descr="C:\Users\Uthrail Madrasah\Downloads\Compressed\New folder (3)\Shiny-metallic-elegant-embossed-frame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76200" y="-26126"/>
              <a:ext cx="12268200" cy="688412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</p:pic>
        <p:sp>
          <p:nvSpPr>
            <p:cNvPr id="5" name="Rectangle 4"/>
            <p:cNvSpPr/>
            <p:nvPr/>
          </p:nvSpPr>
          <p:spPr>
            <a:xfrm>
              <a:off x="750628" y="601515"/>
              <a:ext cx="10728868" cy="56715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7" name="Down Arrow Callout 6"/>
          <p:cNvSpPr/>
          <p:nvPr/>
        </p:nvSpPr>
        <p:spPr>
          <a:xfrm>
            <a:off x="4165211" y="841804"/>
            <a:ext cx="3785378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ডিভাইডারের প্রকারভেদ</a:t>
            </a:r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40574" y="1847705"/>
            <a:ext cx="4548976" cy="484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ডিভাইডার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প্রধানত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প্রকারের হয়ে থাকে।</a:t>
            </a:r>
            <a:endParaRPr lang="bn-IN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7068" y="5099753"/>
            <a:ext cx="2143349" cy="50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ফার্ম 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জয়েন্ট ডিভাইডার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80982" y="5099753"/>
            <a:ext cx="2143349" cy="50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স্প্রিং 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জয়েন্ট ডিভাইডার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94896" y="5099752"/>
            <a:ext cx="2605956" cy="50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এক্সটেনশন বা উইং ডিভাইডার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56" y="2765254"/>
            <a:ext cx="2163404" cy="2163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87" y="2656586"/>
            <a:ext cx="2148030" cy="2287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183" y="2763098"/>
            <a:ext cx="2033390" cy="2165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38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0" grpId="0" animBg="1"/>
      <p:bldP spid="16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656</Words>
  <Application>Microsoft Office PowerPoint</Application>
  <PresentationFormat>Widescreen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naim</dc:creator>
  <cp:lastModifiedBy>naim</cp:lastModifiedBy>
  <cp:revision>220</cp:revision>
  <dcterms:created xsi:type="dcterms:W3CDTF">2021-05-06T03:46:26Z</dcterms:created>
  <dcterms:modified xsi:type="dcterms:W3CDTF">2021-05-07T06:09:23Z</dcterms:modified>
</cp:coreProperties>
</file>