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66" r:id="rId5"/>
    <p:sldId id="258" r:id="rId6"/>
    <p:sldId id="261" r:id="rId7"/>
    <p:sldId id="259" r:id="rId8"/>
    <p:sldId id="257" r:id="rId9"/>
    <p:sldId id="262" r:id="rId10"/>
    <p:sldId id="268" r:id="rId11"/>
    <p:sldId id="267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C305-F3E2-49F7-B7CC-F3D90D0F8D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E1222-F2F7-425B-B35F-B3571BC45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EA381-AE1E-415B-A216-EBAF07D4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B6EA-BD23-43A9-A37F-2033159588C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2303E-C995-46A7-9E09-DAD1272A2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A644D-72F6-4BF4-A5C6-5C4D119A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A279-834F-427E-8E0F-8DCFA10E7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3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8F2D1-6777-437B-9D79-15C6B10E5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F91B88-A0A6-4751-9C60-D1618B10E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D402D-CDF6-49D6-8EA1-CCBC5F4A4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B6EA-BD23-43A9-A37F-2033159588C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BAB3D-3D1B-46AE-AB6A-F9753F48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90043-AE14-4A1C-B0CA-4D6DAD1C2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A279-834F-427E-8E0F-8DCFA10E7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503683-16A0-4AB8-AF35-CE6F171C33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30879-A902-42CA-BE50-7561CD2FE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87BD8-6388-4672-9FB6-55F4113D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B6EA-BD23-43A9-A37F-2033159588C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DF28E-63B6-48BF-860F-D009375A6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8C053-EF0A-471E-9265-4170FBBC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A279-834F-427E-8E0F-8DCFA10E7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7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EAFD4-ACF6-4C2E-B1E7-99923A297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AECE1-D2B3-4986-B2E8-1B28B1ED8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AFF16-FD2A-4355-853A-01A03C9B0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B6EA-BD23-43A9-A37F-2033159588C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78156F-372F-4CC7-9C27-C58858D66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AA770-E940-4901-874A-8C0BA173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A279-834F-427E-8E0F-8DCFA10E7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3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CBB2-9FFC-4EEE-870A-4C7E24547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BF005-C7A9-4504-BEE5-0BAB35753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6F431-0BB0-4616-83D8-5E92CCFAB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B6EA-BD23-43A9-A37F-2033159588C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6813E-CB97-44A4-A021-B15264C1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CD34B-8C9B-4636-BB1B-6E656DB14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A279-834F-427E-8E0F-8DCFA10E7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21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E1DC2-65A0-4EA1-8A0E-DE8247B40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9F2B5-A2D0-44B0-829F-B907CD266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2A179-E5F4-4EC4-8EE2-5BF24B29B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B65FA-22D6-444E-8FD2-74422CEF1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B6EA-BD23-43A9-A37F-2033159588C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F61CF2-7EF1-4E29-BD91-75ECFC529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09AFB-7C52-41CE-B207-F1912D748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A279-834F-427E-8E0F-8DCFA10E7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4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13105-A306-4851-9D92-75721C0EB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EDEC7-75F9-4842-99F2-69E47BEDD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FF65F-4AA0-4782-9C69-A3362BD4E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C6AEE8-C510-4E76-A9ED-93865458BE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E1AF2D-0992-4A7A-A0DE-353233F3E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CBAF39-EB0D-4C28-B99B-1C73B1874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B6EA-BD23-43A9-A37F-2033159588C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0981F1-B7B4-4C89-AE89-93D81339E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ACA012-E8F0-48CC-BD9A-84B8AD9B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A279-834F-427E-8E0F-8DCFA10E7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1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0CBB0-6DDD-46F7-96FD-B5289D5CA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3C291-6EF3-4D33-9913-9816AD31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B6EA-BD23-43A9-A37F-2033159588C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538A09-9218-4397-9615-971D7E18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456B7B-DDCC-4B90-80C8-C29CB920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A279-834F-427E-8E0F-8DCFA10E7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1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4AC2B-9D71-4211-8203-77506D1F1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B6EA-BD23-43A9-A37F-2033159588C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1A9C87-2B5B-438E-8846-356216789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778F5-757D-48EB-A4BC-95F3A8D6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A279-834F-427E-8E0F-8DCFA10E7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9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B14A6-0EA1-467F-9618-031DFDF8E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47FED-B34A-486F-A1DB-41F15C58C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764D3-5B2D-4DA5-8AA3-4B8258B38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676A2-FE1A-4538-BF2A-DB6F61987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B6EA-BD23-43A9-A37F-2033159588C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529D2-E174-4545-9459-B204E9192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ADE0D0-7082-4B64-BA0F-DE688847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A279-834F-427E-8E0F-8DCFA10E7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4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D2E2-72EF-4743-802B-A6C82E918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FF1528-EADC-46E0-A03E-DED130049F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24626-1868-47F8-B481-FD459C8DF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F2673-4AF5-4DA9-821A-5B6BB6882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B6EA-BD23-43A9-A37F-2033159588C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E4BB6-B3AF-4AF9-9557-B2FA91B66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6B8F6-4910-44E5-9739-192E16D66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A279-834F-427E-8E0F-8DCFA10E7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4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0D39C4-DC44-40BC-926E-BB0E104C8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461F9-7FA0-46EC-B844-3D71BA476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79C2D-D616-4847-A340-0DD45C5AF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B6EA-BD23-43A9-A37F-2033159588C0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515F0-A716-40A1-8A7F-590635EC0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EC029-FEDF-45DF-92BF-85FED0103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8A279-834F-427E-8E0F-8DCFA10E7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3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163CB-0FDD-42DE-A183-6E581722A2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330A8-B5E0-4B6A-A230-47C62AC03C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A77C20-E061-4A8F-8932-F1BA46A39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566" y="0"/>
            <a:ext cx="9220199" cy="67347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6C897D-42E3-49D6-AB6B-923F91411517}"/>
              </a:ext>
            </a:extLst>
          </p:cNvPr>
          <p:cNvSpPr txBox="1"/>
          <p:nvPr/>
        </p:nvSpPr>
        <p:spPr>
          <a:xfrm>
            <a:off x="1655235" y="1278467"/>
            <a:ext cx="754380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اهلا و سهلا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403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46AEAA-7A8B-48A1-95D7-484240D98BA6}"/>
              </a:ext>
            </a:extLst>
          </p:cNvPr>
          <p:cNvSpPr txBox="1"/>
          <p:nvPr/>
        </p:nvSpPr>
        <p:spPr>
          <a:xfrm>
            <a:off x="1332089" y="3104444"/>
            <a:ext cx="6852355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r-SA" sz="5400" dirty="0"/>
              <a:t>حاولوا ان يفهموا معني النظم.</a:t>
            </a:r>
            <a:endParaRPr lang="en-US" sz="54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92B424-B3C5-4C10-B1A9-BFA2D93C3B89}"/>
              </a:ext>
            </a:extLst>
          </p:cNvPr>
          <p:cNvSpPr/>
          <p:nvPr/>
        </p:nvSpPr>
        <p:spPr>
          <a:xfrm>
            <a:off x="2534530" y="114300"/>
            <a:ext cx="3276600" cy="1828800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العمل الجماعي</a:t>
            </a:r>
            <a:endParaRPr lang="en-US" sz="36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1D4F387-6677-45E8-9AEA-FF7753583AD2}"/>
              </a:ext>
            </a:extLst>
          </p:cNvPr>
          <p:cNvSpPr/>
          <p:nvPr/>
        </p:nvSpPr>
        <p:spPr>
          <a:xfrm>
            <a:off x="7236178" y="618772"/>
            <a:ext cx="3543300" cy="1905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1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D6141D9B-F9F3-452B-8F6A-3D05935A9799}"/>
              </a:ext>
            </a:extLst>
          </p:cNvPr>
          <p:cNvSpPr/>
          <p:nvPr/>
        </p:nvSpPr>
        <p:spPr>
          <a:xfrm>
            <a:off x="2157047" y="140678"/>
            <a:ext cx="3657601" cy="1650023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dirty="0"/>
              <a:t>العمل الانفرادي</a:t>
            </a: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65F4DA-8CB0-4C44-A3F5-A20C6FB54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02668"/>
            <a:ext cx="2514600" cy="18307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7A6DB5-1B24-4B0F-9FBF-EDE3666EE619}"/>
              </a:ext>
            </a:extLst>
          </p:cNvPr>
          <p:cNvSpPr txBox="1"/>
          <p:nvPr/>
        </p:nvSpPr>
        <p:spPr>
          <a:xfrm>
            <a:off x="2370667" y="2980267"/>
            <a:ext cx="80151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5400" dirty="0"/>
              <a:t>1-كيف كان الفتى     ؟</a:t>
            </a:r>
          </a:p>
          <a:p>
            <a:pPr algn="r"/>
            <a:r>
              <a:rPr lang="ar-SA" sz="5400" dirty="0"/>
              <a:t>2-متى يقوم الفتى النظيف ؟</a:t>
            </a:r>
          </a:p>
          <a:p>
            <a:pPr algn="r"/>
            <a:r>
              <a:rPr lang="ar-SA" sz="5400" dirty="0"/>
              <a:t>3-ماذا يغسل الفتى النظيف ؟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777106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B5D56-1F44-4AF1-967D-14E83D27D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0FA6D2-04F8-434A-9A54-C80B491C9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825625"/>
            <a:ext cx="11255022" cy="4351338"/>
          </a:xfrm>
        </p:spPr>
      </p:pic>
    </p:spTree>
    <p:extLst>
      <p:ext uri="{BB962C8B-B14F-4D97-AF65-F5344CB8AC3E}">
        <p14:creationId xmlns:p14="http://schemas.microsoft.com/office/powerpoint/2010/main" val="12648427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168F76A-F48F-4614-9F52-CA0A9CFC77F0}"/>
              </a:ext>
            </a:extLst>
          </p:cNvPr>
          <p:cNvSpPr txBox="1">
            <a:spLocks/>
          </p:cNvSpPr>
          <p:nvPr/>
        </p:nvSpPr>
        <p:spPr>
          <a:xfrm>
            <a:off x="6096000" y="54507"/>
            <a:ext cx="4495800" cy="1255295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6000" dirty="0">
                <a:solidFill>
                  <a:srgbClr val="FF0000"/>
                </a:solidFill>
              </a:rPr>
              <a:t>تعريف المدرس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5E4C4AFB-09E9-44D3-84E5-37969FAD28CD}"/>
              </a:ext>
            </a:extLst>
          </p:cNvPr>
          <p:cNvSpPr txBox="1">
            <a:spLocks/>
          </p:cNvSpPr>
          <p:nvPr/>
        </p:nvSpPr>
        <p:spPr>
          <a:xfrm>
            <a:off x="3276600" y="2209800"/>
            <a:ext cx="7315200" cy="388620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ar-SA" sz="4400" dirty="0">
                <a:solidFill>
                  <a:srgbClr val="FF0000"/>
                </a:solidFill>
              </a:rPr>
              <a:t> اسم:محمد مرشدالرحمن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rgbClr val="FF0000"/>
                </a:solidFill>
              </a:rPr>
              <a:t>معين المعلم 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rgbClr val="FF0000"/>
                </a:solidFill>
              </a:rPr>
              <a:t>خل باءسة رحمانيةفاضل مدرسة</a:t>
            </a:r>
          </a:p>
          <a:p>
            <a:pPr marL="0" indent="0" algn="r">
              <a:buNone/>
            </a:pPr>
            <a:r>
              <a:rPr lang="ar-SA" sz="4400" dirty="0">
                <a:solidFill>
                  <a:srgbClr val="FF0000"/>
                </a:solidFill>
              </a:rPr>
              <a:t>لكهي فور شدر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389C16C-A853-47D9-B993-1267D5BEFEAB}"/>
              </a:ext>
            </a:extLst>
          </p:cNvPr>
          <p:cNvSpPr/>
          <p:nvPr/>
        </p:nvSpPr>
        <p:spPr>
          <a:xfrm>
            <a:off x="1203677" y="1357198"/>
            <a:ext cx="2531534" cy="419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6BB91143-EC4D-441C-84E9-3FFF8ADEEE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1"/>
          <a:stretch/>
        </p:blipFill>
        <p:spPr>
          <a:xfrm>
            <a:off x="669422" y="1309802"/>
            <a:ext cx="3236534" cy="393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04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E347-7B66-4BC7-8313-747068F78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4" y="204487"/>
            <a:ext cx="4404339" cy="1219199"/>
          </a:xfrm>
        </p:spPr>
        <p:txBody>
          <a:bodyPr>
            <a:norm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Ibtedaie - 2018 - Class-4 Arabic PDF Web.pdf - Adobe Reader">
            <a:extLst>
              <a:ext uri="{FF2B5EF4-FFF2-40B4-BE49-F238E27FC236}">
                <a16:creationId xmlns:a16="http://schemas.microsoft.com/office/drawing/2014/main" id="{8E89AF7B-C369-4B87-8091-F52B004D0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7" t="14074" r="39949" b="5434"/>
          <a:stretch/>
        </p:blipFill>
        <p:spPr>
          <a:xfrm>
            <a:off x="88289" y="1226916"/>
            <a:ext cx="4404339" cy="4953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58B1B1-749F-4BAE-9D55-E621B16F4B65}"/>
              </a:ext>
            </a:extLst>
          </p:cNvPr>
          <p:cNvSpPr/>
          <p:nvPr/>
        </p:nvSpPr>
        <p:spPr>
          <a:xfrm>
            <a:off x="5046562" y="1423686"/>
            <a:ext cx="7009971" cy="5053313"/>
          </a:xfrm>
          <a:prstGeom prst="rect">
            <a:avLst/>
          </a:prstGeom>
          <a:solidFill>
            <a:srgbClr val="92D050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الصف: الربع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المادّة : الدروس العربية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العامة:الدرس التاسع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الدرس الخاصة : </a:t>
            </a:r>
            <a:r>
              <a:rPr lang="ar-SA" sz="6000" b="1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النظم(الفتى النظيف)</a:t>
            </a:r>
            <a:endParaRPr lang="ar-SA" sz="7200" b="1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الحصّة : الاولي</a:t>
            </a:r>
          </a:p>
          <a:p>
            <a:pPr algn="r"/>
            <a:r>
              <a:rPr lang="ar-SA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الوقت: 40 دقائق </a:t>
            </a:r>
            <a:endParaRPr lang="en-US" sz="60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24AA16-F648-4967-95DB-547303064849}"/>
              </a:ext>
            </a:extLst>
          </p:cNvPr>
          <p:cNvSpPr txBox="1"/>
          <p:nvPr/>
        </p:nvSpPr>
        <p:spPr>
          <a:xfrm>
            <a:off x="5836356" y="327378"/>
            <a:ext cx="5113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dirty="0"/>
              <a:t>تعريف الدرس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32596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10DEF-B31D-443C-9D16-F549A8E38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C2695-1964-4E8E-A915-333066057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B1A9F8-D4F3-4EA6-8BE0-7DAF2708EB67}"/>
              </a:ext>
            </a:extLst>
          </p:cNvPr>
          <p:cNvSpPr/>
          <p:nvPr/>
        </p:nvSpPr>
        <p:spPr>
          <a:xfrm>
            <a:off x="1478844" y="248355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D0A30-ED65-42B4-A5E8-C28D6E6BF14F}"/>
              </a:ext>
            </a:extLst>
          </p:cNvPr>
          <p:cNvSpPr/>
          <p:nvPr/>
        </p:nvSpPr>
        <p:spPr>
          <a:xfrm>
            <a:off x="838200" y="1871557"/>
            <a:ext cx="6715762" cy="799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উচ্চারণ ও অনুবাদ বলতে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C48603-7AFA-4BAE-A44A-EFEC61CFC151}"/>
              </a:ext>
            </a:extLst>
          </p:cNvPr>
          <p:cNvSpPr/>
          <p:nvPr/>
        </p:nvSpPr>
        <p:spPr>
          <a:xfrm>
            <a:off x="838200" y="2862078"/>
            <a:ext cx="6715762" cy="1139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২।শাব্দিক অর্থ বর্ননা করতে পারবে।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D81339-9692-435F-A98C-9C6081E3A36E}"/>
              </a:ext>
            </a:extLst>
          </p:cNvPr>
          <p:cNvSpPr/>
          <p:nvPr/>
        </p:nvSpPr>
        <p:spPr>
          <a:xfrm>
            <a:off x="838200" y="4192197"/>
            <a:ext cx="6715762" cy="740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৩।অনুশিলনির প্রশ্নগুলোর উত্তর লিখতে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0D219B-818E-4C5F-8BAC-5889A09300EF}"/>
              </a:ext>
            </a:extLst>
          </p:cNvPr>
          <p:cNvSpPr/>
          <p:nvPr/>
        </p:nvSpPr>
        <p:spPr>
          <a:xfrm>
            <a:off x="907378" y="5180447"/>
            <a:ext cx="6646584" cy="740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/>
              <a:t>।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৪। বাক্য গঠন করতে পারবে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562DF61C-1D90-41CD-AC28-96329A2B8EBD}"/>
              </a:ext>
            </a:extLst>
          </p:cNvPr>
          <p:cNvSpPr/>
          <p:nvPr/>
        </p:nvSpPr>
        <p:spPr>
          <a:xfrm>
            <a:off x="2003777" y="365125"/>
            <a:ext cx="6914445" cy="836154"/>
          </a:xfrm>
          <a:prstGeom prst="roundRect">
            <a:avLst>
              <a:gd name="adj" fmla="val 153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r-SA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تنافع العلم </a:t>
            </a:r>
            <a:endParaRPr lang="bn-BD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378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B6A8CE-AE66-4A9C-9EA8-009FFBD98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46" y="2191630"/>
            <a:ext cx="2466975" cy="3193169"/>
          </a:xfrm>
        </p:spPr>
      </p:pic>
      <p:pic>
        <p:nvPicPr>
          <p:cNvPr id="1026" name="Picture 2" descr="শ্রেণিকক্ষ পরিষ্কার রাখলে মিলবে পুরস্কার">
            <a:extLst>
              <a:ext uri="{FF2B5EF4-FFF2-40B4-BE49-F238E27FC236}">
                <a16:creationId xmlns:a16="http://schemas.microsoft.com/office/drawing/2014/main" id="{61F8D765-AA4F-46FE-842B-9199F5E14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91631"/>
            <a:ext cx="3327400" cy="327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সর্বদা পরিষ্কার-পরিছন্ন থাকতে বলে ইসলাম - nbs24">
            <a:extLst>
              <a:ext uri="{FF2B5EF4-FFF2-40B4-BE49-F238E27FC236}">
                <a16:creationId xmlns:a16="http://schemas.microsoft.com/office/drawing/2014/main" id="{770BA6BD-89EE-4518-9528-B27A6A602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191632"/>
            <a:ext cx="2952750" cy="327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851CA4F-5F0D-464B-B1BD-CAD4611BA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ar-SA" dirty="0">
                <a:latin typeface="Nioks"/>
              </a:rPr>
              <a:t>انظر و ا الئ الصور وقولو </a:t>
            </a:r>
            <a:r>
              <a:rPr lang="bn-IN" dirty="0">
                <a:latin typeface="Nioks"/>
              </a:rPr>
              <a:t>ছবি গুলোর প্রতি লক্ষ কর এবং বল </a:t>
            </a:r>
            <a:endParaRPr lang="en-US" dirty="0">
              <a:latin typeface="Nioks"/>
            </a:endParaRPr>
          </a:p>
        </p:txBody>
      </p:sp>
    </p:spTree>
    <p:extLst>
      <p:ext uri="{BB962C8B-B14F-4D97-AF65-F5344CB8AC3E}">
        <p14:creationId xmlns:p14="http://schemas.microsoft.com/office/powerpoint/2010/main" val="5430397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55077-0706-46D2-9508-CDDB55B0D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القرءة الجهرية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3AA49-822F-407E-A27E-FE2641125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ar-SA" sz="4800" b="1" dirty="0"/>
              <a:t>الفتى النظيف </a:t>
            </a:r>
          </a:p>
          <a:p>
            <a:pPr algn="ctr"/>
            <a:r>
              <a:rPr lang="ar-SA" sz="4800" b="1" dirty="0"/>
              <a:t>انا الفتى النظيف –مهذب لطيف </a:t>
            </a:r>
          </a:p>
          <a:p>
            <a:pPr algn="ctr"/>
            <a:r>
              <a:rPr lang="ar-SA" sz="4800" b="1" dirty="0"/>
              <a:t>اقوم فى الصباح- اسع الى الفلاح </a:t>
            </a:r>
          </a:p>
          <a:p>
            <a:pPr algn="ctr"/>
            <a:r>
              <a:rPr lang="ar-SA" sz="4800" b="1" dirty="0"/>
              <a:t>فاغسل اليدين –والوجه والرجلين</a:t>
            </a:r>
          </a:p>
          <a:p>
            <a:pPr algn="ctr"/>
            <a:r>
              <a:rPr lang="ar-SA" sz="4800" b="1" dirty="0"/>
              <a:t>والبس الثياب –وحمل الكتاب </a:t>
            </a:r>
          </a:p>
          <a:p>
            <a:pPr algn="ctr"/>
            <a:r>
              <a:rPr lang="ar-SA" sz="4800" b="1" dirty="0"/>
              <a:t>اسير نحو العلم -بهمة وعزم  </a:t>
            </a:r>
            <a:endParaRPr lang="en-US" sz="4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4B4BC5-A115-4C87-AB36-C6554B9486BA}"/>
              </a:ext>
            </a:extLst>
          </p:cNvPr>
          <p:cNvSpPr txBox="1"/>
          <p:nvPr/>
        </p:nvSpPr>
        <p:spPr>
          <a:xfrm>
            <a:off x="3786119" y="320810"/>
            <a:ext cx="7086600" cy="9848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انظروا الي الدرس ثم اقرؤوا مرتين جهرا.</a:t>
            </a:r>
            <a:endParaRPr lang="en-US" sz="40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361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5DC3-A6BC-48B7-8805-5385A77B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7200" dirty="0">
                <a:latin typeface="NikoshBAN" panose="02000000000000000000" pitchFamily="2" charset="0"/>
              </a:rPr>
              <a:t>ترجمة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 অনুবাদ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523FF-7EC1-4D69-8CDD-706058C34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আমি পরিচ্ছন্ন,মার্জিতও ভদ্র বালক। </a:t>
            </a:r>
          </a:p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আমি ভোরে ঘুম থেকে উঠি  ,কল্যানের প্রতি দ্রুত যাই।</a:t>
            </a:r>
          </a:p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অতঃপর আমি দুই হাত মুখ ও দুই পা ধৌত করি।</a:t>
            </a:r>
          </a:p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আমি পোষাক পরিধান করি এবং কিতাব বহন করি। </a:t>
            </a:r>
          </a:p>
          <a:p>
            <a:pPr marL="0" indent="0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আমি গুরুত্ব  ও দৃঢ় ইচ্ছার সাথে  ইসলামের পথে সফর করি।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730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493C515-B631-44B6-9E26-C6AB9DA7EA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941908"/>
              </p:ext>
            </p:extLst>
          </p:nvPr>
        </p:nvGraphicFramePr>
        <p:xfrm>
          <a:off x="838200" y="1825625"/>
          <a:ext cx="10515600" cy="4191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39975889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2818502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91320585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8121448"/>
                    </a:ext>
                  </a:extLst>
                </a:gridCol>
              </a:tblGrid>
              <a:tr h="598765">
                <a:tc>
                  <a:txBody>
                    <a:bodyPr/>
                    <a:lstStyle/>
                    <a:p>
                      <a:r>
                        <a:rPr lang="ar-SA" sz="2400" b="1" dirty="0">
                          <a:latin typeface="NikoshBAN" panose="02000000000000000000" pitchFamily="2" charset="0"/>
                        </a:rPr>
                        <a:t>معناها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400" b="1" dirty="0">
                          <a:latin typeface="NikoshBAN" panose="02000000000000000000" pitchFamily="2" charset="0"/>
                        </a:rPr>
                        <a:t>الكلمة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400" b="1" dirty="0">
                          <a:latin typeface="NikoshBAN" panose="02000000000000000000" pitchFamily="2" charset="0"/>
                        </a:rPr>
                        <a:t>معناها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400" b="1" dirty="0">
                          <a:latin typeface="NikoshBAN" panose="02000000000000000000" pitchFamily="2" charset="0"/>
                        </a:rPr>
                        <a:t>الكلمة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421410"/>
                  </a:ext>
                </a:extLst>
              </a:tr>
              <a:tr h="598765">
                <a:tc>
                  <a:txBody>
                    <a:bodyPr/>
                    <a:lstStyle/>
                    <a:p>
                      <a:r>
                        <a:rPr lang="bn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দুই হাত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400" b="1" dirty="0">
                          <a:latin typeface="NikoshBAN" panose="02000000000000000000" pitchFamily="2" charset="0"/>
                        </a:rPr>
                        <a:t>اليدين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বালক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400" b="1" dirty="0">
                          <a:latin typeface="NikoshBAN" panose="02000000000000000000" pitchFamily="2" charset="0"/>
                        </a:rPr>
                        <a:t>الفتى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518210"/>
                  </a:ext>
                </a:extLst>
              </a:tr>
              <a:tr h="598765">
                <a:tc>
                  <a:txBody>
                    <a:bodyPr/>
                    <a:lstStyle/>
                    <a:p>
                      <a:r>
                        <a:rPr lang="bn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 পরিধান করি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400" b="1" dirty="0">
                          <a:latin typeface="NikoshBAN" panose="02000000000000000000" pitchFamily="2" charset="0"/>
                        </a:rPr>
                        <a:t>البس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পরিচ্ছন্ন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400" b="1" dirty="0">
                          <a:latin typeface="NikoshBAN" panose="02000000000000000000" pitchFamily="2" charset="0"/>
                        </a:rPr>
                        <a:t>النظيف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753072"/>
                  </a:ext>
                </a:extLst>
              </a:tr>
              <a:tr h="598765">
                <a:tc>
                  <a:txBody>
                    <a:bodyPr/>
                    <a:lstStyle/>
                    <a:p>
                      <a:r>
                        <a:rPr lang="bn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 বহন করি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400" b="1" dirty="0">
                          <a:latin typeface="NikoshBAN" panose="02000000000000000000" pitchFamily="2" charset="0"/>
                        </a:rPr>
                        <a:t>احمل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মার্জিত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400" b="1" dirty="0">
                          <a:latin typeface="NikoshBAN" panose="02000000000000000000" pitchFamily="2" charset="0"/>
                        </a:rPr>
                        <a:t>مهذب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572147"/>
                  </a:ext>
                </a:extLst>
              </a:tr>
              <a:tr h="598765">
                <a:tc>
                  <a:txBody>
                    <a:bodyPr/>
                    <a:lstStyle/>
                    <a:p>
                      <a:r>
                        <a:rPr lang="bn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 সফর করি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400" b="1" dirty="0">
                          <a:latin typeface="NikoshBAN" panose="02000000000000000000" pitchFamily="2" charset="0"/>
                        </a:rPr>
                        <a:t>اسير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ভদ্র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400" b="1" dirty="0">
                          <a:latin typeface="NikoshBAN" panose="02000000000000000000" pitchFamily="2" charset="0"/>
                        </a:rPr>
                        <a:t>لطيف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406945"/>
                  </a:ext>
                </a:extLst>
              </a:tr>
              <a:tr h="598765">
                <a:tc>
                  <a:txBody>
                    <a:bodyPr/>
                    <a:lstStyle/>
                    <a:p>
                      <a:r>
                        <a:rPr lang="bn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গুরুত্বের সাথে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400" b="1" dirty="0">
                          <a:latin typeface="NikoshBAN" panose="02000000000000000000" pitchFamily="2" charset="0"/>
                        </a:rPr>
                        <a:t>بهمة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 জাগ্রত হই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400" b="1" dirty="0">
                          <a:latin typeface="NikoshBAN" panose="02000000000000000000" pitchFamily="2" charset="0"/>
                        </a:rPr>
                        <a:t>اقوم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029689"/>
                  </a:ext>
                </a:extLst>
              </a:tr>
              <a:tr h="598765">
                <a:tc>
                  <a:txBody>
                    <a:bodyPr/>
                    <a:lstStyle/>
                    <a:p>
                      <a:r>
                        <a:rPr lang="bn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দৃঢ় ইচ্ছা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400" b="1" dirty="0">
                          <a:latin typeface="NikoshBAN" panose="02000000000000000000" pitchFamily="2" charset="0"/>
                        </a:rPr>
                        <a:t>عزم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আমি দ্রুত যাই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2400" b="1" dirty="0">
                          <a:latin typeface="NikoshBAN" panose="02000000000000000000" pitchFamily="2" charset="0"/>
                        </a:rPr>
                        <a:t>اسعى </a:t>
                      </a:r>
                      <a:endParaRPr lang="en-US" sz="2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789090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D1D16918-E4CF-4B62-8537-CEFD42C0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معنى المفردات </a:t>
            </a:r>
            <a:r>
              <a:rPr lang="bn-IN" dirty="0"/>
              <a:t>/ শব্দার্থ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548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3C40E-99C6-447E-A6C9-46DF099DD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889" y="347573"/>
            <a:ext cx="10515600" cy="1325563"/>
          </a:xfrm>
        </p:spPr>
        <p:txBody>
          <a:bodyPr/>
          <a:lstStyle/>
          <a:p>
            <a:pPr algn="ctr"/>
            <a:r>
              <a:rPr lang="ar-SA" dirty="0"/>
              <a:t>الواجب المنزلى </a:t>
            </a:r>
            <a:r>
              <a:rPr lang="bn-IN" dirty="0"/>
              <a:t>/বাড়ির কাজ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F9272-C302-4E37-8CC4-6478FAD3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133" y="2336800"/>
            <a:ext cx="5254425" cy="4291272"/>
          </a:xfrm>
        </p:spPr>
        <p:txBody>
          <a:bodyPr>
            <a:normAutofit/>
          </a:bodyPr>
          <a:lstStyle/>
          <a:p>
            <a:r>
              <a:rPr lang="ar-SA" sz="6600" dirty="0"/>
              <a:t>احفظ النشيد ثم اكتب خلاصة    </a:t>
            </a:r>
            <a:endParaRPr lang="en-US" sz="6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332EF4-5E37-43BF-8F23-79C6FB554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976" y="1925678"/>
            <a:ext cx="4524023" cy="392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473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272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Arabic Typesetting</vt:lpstr>
      <vt:lpstr>Arial</vt:lpstr>
      <vt:lpstr>Calibri</vt:lpstr>
      <vt:lpstr>Calibri Light</vt:lpstr>
      <vt:lpstr>NikoshBAN</vt:lpstr>
      <vt:lpstr>Nioks</vt:lpstr>
      <vt:lpstr>Office Theme</vt:lpstr>
      <vt:lpstr>PowerPoint Presentation</vt:lpstr>
      <vt:lpstr>PowerPoint Presentation</vt:lpstr>
      <vt:lpstr>পাঠ পরিচিতি </vt:lpstr>
      <vt:lpstr>শিখনফল </vt:lpstr>
      <vt:lpstr>انظر و ا الئ الصور وقولو ছবি গুলোর প্রতি লক্ষ কর এবং বল </vt:lpstr>
      <vt:lpstr>القرءة الجهرية </vt:lpstr>
      <vt:lpstr>ترجمة  অনুবাদ </vt:lpstr>
      <vt:lpstr>معنى المفردات / শব্দার্থ </vt:lpstr>
      <vt:lpstr>الواجب المنزلى /বাড়ির কাজ </vt:lpstr>
      <vt:lpstr>PowerPoint Presentation</vt:lpstr>
      <vt:lpstr>PowerPoint Presentation</vt:lpstr>
      <vt:lpstr>আল্লাহ হাফেজ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34</cp:revision>
  <dcterms:created xsi:type="dcterms:W3CDTF">2021-05-09T02:19:01Z</dcterms:created>
  <dcterms:modified xsi:type="dcterms:W3CDTF">2021-05-11T12:05:11Z</dcterms:modified>
</cp:coreProperties>
</file>