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0" r:id="rId2"/>
    <p:sldId id="289" r:id="rId3"/>
    <p:sldId id="304" r:id="rId4"/>
    <p:sldId id="258" r:id="rId5"/>
    <p:sldId id="285" r:id="rId6"/>
    <p:sldId id="259" r:id="rId7"/>
    <p:sldId id="260" r:id="rId8"/>
    <p:sldId id="305" r:id="rId9"/>
    <p:sldId id="261" r:id="rId10"/>
    <p:sldId id="306" r:id="rId11"/>
    <p:sldId id="262" r:id="rId12"/>
    <p:sldId id="308" r:id="rId13"/>
    <p:sldId id="270" r:id="rId14"/>
    <p:sldId id="309"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F504B-DBF1-4DE3-84A8-5008ECCDC513}" type="datetimeFigureOut">
              <a:rPr lang="en-US" smtClean="0"/>
              <a:t>5/11/2021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56A0E-C69D-4D6A-8333-3A6AC5EB511E}" type="slidenum">
              <a:rPr lang="en-US" smtClean="0"/>
              <a:t>‹#›</a:t>
            </a:fld>
            <a:endParaRPr lang="en-US"/>
          </a:p>
        </p:txBody>
      </p:sp>
    </p:spTree>
    <p:extLst>
      <p:ext uri="{BB962C8B-B14F-4D97-AF65-F5344CB8AC3E}">
        <p14:creationId xmlns:p14="http://schemas.microsoft.com/office/powerpoint/2010/main" val="82083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56A0E-C69D-4D6A-8333-3A6AC5EB511E}" type="slidenum">
              <a:rPr lang="en-US" smtClean="0"/>
              <a:t>15</a:t>
            </a:fld>
            <a:endParaRPr lang="en-US"/>
          </a:p>
        </p:txBody>
      </p:sp>
    </p:spTree>
    <p:extLst>
      <p:ext uri="{BB962C8B-B14F-4D97-AF65-F5344CB8AC3E}">
        <p14:creationId xmlns:p14="http://schemas.microsoft.com/office/powerpoint/2010/main" val="2988306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0A99B-3E74-48B6-A157-2E657D7B4D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696DC1-56DC-44FC-A1A3-26A82F710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A5AFD8-6558-4F2C-BD69-C4188548CE61}"/>
              </a:ext>
            </a:extLst>
          </p:cNvPr>
          <p:cNvSpPr>
            <a:spLocks noGrp="1"/>
          </p:cNvSpPr>
          <p:nvPr>
            <p:ph type="dt" sz="half" idx="10"/>
          </p:nvPr>
        </p:nvSpPr>
        <p:spPr/>
        <p:txBody>
          <a:bodyPr/>
          <a:lstStyle/>
          <a:p>
            <a:fld id="{DFDE6F06-9B20-490F-9B4C-CD910042D21A}" type="datetimeFigureOut">
              <a:rPr lang="en-US" smtClean="0"/>
              <a:t>5/11/2021</a:t>
            </a:fld>
            <a:endParaRPr lang="en-US"/>
          </a:p>
        </p:txBody>
      </p:sp>
      <p:sp>
        <p:nvSpPr>
          <p:cNvPr id="5" name="Footer Placeholder 4">
            <a:extLst>
              <a:ext uri="{FF2B5EF4-FFF2-40B4-BE49-F238E27FC236}">
                <a16:creationId xmlns:a16="http://schemas.microsoft.com/office/drawing/2014/main" id="{C3A52D70-F2BA-4FBE-8C90-C21C67420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9AFBC-BCC9-4414-8953-537D9DA1A1E6}"/>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13102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38468-8DED-4F1E-8268-08C8BA3B49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A5AD59-4FF9-4248-B065-61DD51F05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C13A6D-1940-4612-BB37-3F673E1B68FA}"/>
              </a:ext>
            </a:extLst>
          </p:cNvPr>
          <p:cNvSpPr>
            <a:spLocks noGrp="1"/>
          </p:cNvSpPr>
          <p:nvPr>
            <p:ph type="dt" sz="half" idx="10"/>
          </p:nvPr>
        </p:nvSpPr>
        <p:spPr/>
        <p:txBody>
          <a:bodyPr/>
          <a:lstStyle/>
          <a:p>
            <a:fld id="{DFDE6F06-9B20-490F-9B4C-CD910042D21A}" type="datetimeFigureOut">
              <a:rPr lang="en-US" smtClean="0"/>
              <a:t>5/11/2021</a:t>
            </a:fld>
            <a:endParaRPr lang="en-US"/>
          </a:p>
        </p:txBody>
      </p:sp>
      <p:sp>
        <p:nvSpPr>
          <p:cNvPr id="5" name="Footer Placeholder 4">
            <a:extLst>
              <a:ext uri="{FF2B5EF4-FFF2-40B4-BE49-F238E27FC236}">
                <a16:creationId xmlns:a16="http://schemas.microsoft.com/office/drawing/2014/main" id="{58CB1F10-0ECD-4A7B-99A2-BF2A51EDF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2D0E89-E008-4C91-81CC-FB214453299D}"/>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33854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4897CA-F01A-4BE7-AED6-74AEC85749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0A6B58-36ED-4B19-B724-63DE02A940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94F8D5-4392-4562-8FAC-06E0E9017156}"/>
              </a:ext>
            </a:extLst>
          </p:cNvPr>
          <p:cNvSpPr>
            <a:spLocks noGrp="1"/>
          </p:cNvSpPr>
          <p:nvPr>
            <p:ph type="dt" sz="half" idx="10"/>
          </p:nvPr>
        </p:nvSpPr>
        <p:spPr/>
        <p:txBody>
          <a:bodyPr/>
          <a:lstStyle/>
          <a:p>
            <a:fld id="{DFDE6F06-9B20-490F-9B4C-CD910042D21A}" type="datetimeFigureOut">
              <a:rPr lang="en-US" smtClean="0"/>
              <a:t>5/11/2021</a:t>
            </a:fld>
            <a:endParaRPr lang="en-US"/>
          </a:p>
        </p:txBody>
      </p:sp>
      <p:sp>
        <p:nvSpPr>
          <p:cNvPr id="5" name="Footer Placeholder 4">
            <a:extLst>
              <a:ext uri="{FF2B5EF4-FFF2-40B4-BE49-F238E27FC236}">
                <a16:creationId xmlns:a16="http://schemas.microsoft.com/office/drawing/2014/main" id="{2212860E-70E1-47F5-A7B5-004C68D1F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C0D0F-5FF0-414B-A2F5-2E387DF3982E}"/>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642927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40EB9-3C1C-4BD7-83EC-152F7DCE52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ACD106-B539-47F9-A097-0B989982D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28A5D-00DB-49E5-8E05-C51599DE5174}"/>
              </a:ext>
            </a:extLst>
          </p:cNvPr>
          <p:cNvSpPr>
            <a:spLocks noGrp="1"/>
          </p:cNvSpPr>
          <p:nvPr>
            <p:ph type="dt" sz="half" idx="10"/>
          </p:nvPr>
        </p:nvSpPr>
        <p:spPr/>
        <p:txBody>
          <a:bodyPr/>
          <a:lstStyle/>
          <a:p>
            <a:fld id="{DFDE6F06-9B20-490F-9B4C-CD910042D21A}" type="datetimeFigureOut">
              <a:rPr lang="en-US" smtClean="0"/>
              <a:t>5/11/2021</a:t>
            </a:fld>
            <a:endParaRPr lang="en-US"/>
          </a:p>
        </p:txBody>
      </p:sp>
      <p:sp>
        <p:nvSpPr>
          <p:cNvPr id="5" name="Footer Placeholder 4">
            <a:extLst>
              <a:ext uri="{FF2B5EF4-FFF2-40B4-BE49-F238E27FC236}">
                <a16:creationId xmlns:a16="http://schemas.microsoft.com/office/drawing/2014/main" id="{48081D99-FB7E-4366-B651-AC23FBF24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1CE9C-826A-445C-B0B4-6259D517F539}"/>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222879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ED780-EAB0-4A10-8ECF-ADF43035B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4292A3-7807-4FFA-89C3-7C8D9D272D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659058-34F7-4FD1-B480-F9C89BE784C8}"/>
              </a:ext>
            </a:extLst>
          </p:cNvPr>
          <p:cNvSpPr>
            <a:spLocks noGrp="1"/>
          </p:cNvSpPr>
          <p:nvPr>
            <p:ph type="dt" sz="half" idx="10"/>
          </p:nvPr>
        </p:nvSpPr>
        <p:spPr/>
        <p:txBody>
          <a:bodyPr/>
          <a:lstStyle/>
          <a:p>
            <a:fld id="{DFDE6F06-9B20-490F-9B4C-CD910042D21A}" type="datetimeFigureOut">
              <a:rPr lang="en-US" smtClean="0"/>
              <a:t>5/11/2021</a:t>
            </a:fld>
            <a:endParaRPr lang="en-US"/>
          </a:p>
        </p:txBody>
      </p:sp>
      <p:sp>
        <p:nvSpPr>
          <p:cNvPr id="5" name="Footer Placeholder 4">
            <a:extLst>
              <a:ext uri="{FF2B5EF4-FFF2-40B4-BE49-F238E27FC236}">
                <a16:creationId xmlns:a16="http://schemas.microsoft.com/office/drawing/2014/main" id="{58130ED4-923D-4A22-9BA5-5DEE0FD14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32C87-5705-4CA7-99CE-160C5F774D52}"/>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755660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927E6-4834-41C1-AB23-AA6BBA5D91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35CE56-F84D-4342-BB0B-BE35360AA6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ADC192-E90E-4C2B-AB88-64763E67E2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16BD24-9E3C-4C09-BC57-A68CD44FFFE4}"/>
              </a:ext>
            </a:extLst>
          </p:cNvPr>
          <p:cNvSpPr>
            <a:spLocks noGrp="1"/>
          </p:cNvSpPr>
          <p:nvPr>
            <p:ph type="dt" sz="half" idx="10"/>
          </p:nvPr>
        </p:nvSpPr>
        <p:spPr/>
        <p:txBody>
          <a:bodyPr/>
          <a:lstStyle/>
          <a:p>
            <a:fld id="{DFDE6F06-9B20-490F-9B4C-CD910042D21A}" type="datetimeFigureOut">
              <a:rPr lang="en-US" smtClean="0"/>
              <a:t>5/11/2021</a:t>
            </a:fld>
            <a:endParaRPr lang="en-US"/>
          </a:p>
        </p:txBody>
      </p:sp>
      <p:sp>
        <p:nvSpPr>
          <p:cNvPr id="6" name="Footer Placeholder 5">
            <a:extLst>
              <a:ext uri="{FF2B5EF4-FFF2-40B4-BE49-F238E27FC236}">
                <a16:creationId xmlns:a16="http://schemas.microsoft.com/office/drawing/2014/main" id="{E433936C-EED3-4F9D-A246-1CD8FC984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92818-C6F5-4E7B-9EA0-367312B2C529}"/>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29587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56F4-2CDD-4E4E-8C2C-ACED073F74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708505-0BF7-422F-A659-40DE0EC7D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4D935-EDA6-4F8A-BA37-ED69057284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27516C-9A0E-4B89-BD54-4FA12711E0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CC150D-26BD-4400-BF59-2D743B92C9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9CA6DB-CF68-4BE4-9ACB-EFBA9E1F22F4}"/>
              </a:ext>
            </a:extLst>
          </p:cNvPr>
          <p:cNvSpPr>
            <a:spLocks noGrp="1"/>
          </p:cNvSpPr>
          <p:nvPr>
            <p:ph type="dt" sz="half" idx="10"/>
          </p:nvPr>
        </p:nvSpPr>
        <p:spPr/>
        <p:txBody>
          <a:bodyPr/>
          <a:lstStyle/>
          <a:p>
            <a:fld id="{DFDE6F06-9B20-490F-9B4C-CD910042D21A}" type="datetimeFigureOut">
              <a:rPr lang="en-US" smtClean="0"/>
              <a:t>5/11/2021</a:t>
            </a:fld>
            <a:endParaRPr lang="en-US"/>
          </a:p>
        </p:txBody>
      </p:sp>
      <p:sp>
        <p:nvSpPr>
          <p:cNvPr id="8" name="Footer Placeholder 7">
            <a:extLst>
              <a:ext uri="{FF2B5EF4-FFF2-40B4-BE49-F238E27FC236}">
                <a16:creationId xmlns:a16="http://schemas.microsoft.com/office/drawing/2014/main" id="{A64A02FA-E5A0-4B77-91EC-9413913C5E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62D305-8CCA-4C4D-9527-18DA647AC67C}"/>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926202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9E56-B416-4BE4-922E-B4A5BC5551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EA6DA4-A53A-4236-ACC4-CB3100362341}"/>
              </a:ext>
            </a:extLst>
          </p:cNvPr>
          <p:cNvSpPr>
            <a:spLocks noGrp="1"/>
          </p:cNvSpPr>
          <p:nvPr>
            <p:ph type="dt" sz="half" idx="10"/>
          </p:nvPr>
        </p:nvSpPr>
        <p:spPr/>
        <p:txBody>
          <a:bodyPr/>
          <a:lstStyle/>
          <a:p>
            <a:fld id="{DFDE6F06-9B20-490F-9B4C-CD910042D21A}" type="datetimeFigureOut">
              <a:rPr lang="en-US" smtClean="0"/>
              <a:t>5/11/2021</a:t>
            </a:fld>
            <a:endParaRPr lang="en-US"/>
          </a:p>
        </p:txBody>
      </p:sp>
      <p:sp>
        <p:nvSpPr>
          <p:cNvPr id="4" name="Footer Placeholder 3">
            <a:extLst>
              <a:ext uri="{FF2B5EF4-FFF2-40B4-BE49-F238E27FC236}">
                <a16:creationId xmlns:a16="http://schemas.microsoft.com/office/drawing/2014/main" id="{C748BA44-61A8-4A7E-8665-F6FE48FE08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D1613F-2E8E-4499-A17C-816D13C85FD2}"/>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67093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9CA697-C7BB-4CD5-8507-256B1799EDC5}"/>
              </a:ext>
            </a:extLst>
          </p:cNvPr>
          <p:cNvSpPr>
            <a:spLocks noGrp="1"/>
          </p:cNvSpPr>
          <p:nvPr>
            <p:ph type="dt" sz="half" idx="10"/>
          </p:nvPr>
        </p:nvSpPr>
        <p:spPr/>
        <p:txBody>
          <a:bodyPr/>
          <a:lstStyle/>
          <a:p>
            <a:fld id="{DFDE6F06-9B20-490F-9B4C-CD910042D21A}" type="datetimeFigureOut">
              <a:rPr lang="en-US" smtClean="0"/>
              <a:t>5/11/2021</a:t>
            </a:fld>
            <a:endParaRPr lang="en-US"/>
          </a:p>
        </p:txBody>
      </p:sp>
      <p:sp>
        <p:nvSpPr>
          <p:cNvPr id="3" name="Footer Placeholder 2">
            <a:extLst>
              <a:ext uri="{FF2B5EF4-FFF2-40B4-BE49-F238E27FC236}">
                <a16:creationId xmlns:a16="http://schemas.microsoft.com/office/drawing/2014/main" id="{83984EBA-14A1-4638-ADA6-216E8CCA87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766D0C-4DBB-48B9-8138-9394777700B4}"/>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203837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4C844-6250-4967-9506-8F6076EC93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EA45F7-63AC-4635-B82B-2CB52CAE4C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3ED29B-63C1-42A1-A944-84B5D242E6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F5CB0A-F8E4-462B-8C71-EF8336D11169}"/>
              </a:ext>
            </a:extLst>
          </p:cNvPr>
          <p:cNvSpPr>
            <a:spLocks noGrp="1"/>
          </p:cNvSpPr>
          <p:nvPr>
            <p:ph type="dt" sz="half" idx="10"/>
          </p:nvPr>
        </p:nvSpPr>
        <p:spPr/>
        <p:txBody>
          <a:bodyPr/>
          <a:lstStyle/>
          <a:p>
            <a:fld id="{DFDE6F06-9B20-490F-9B4C-CD910042D21A}" type="datetimeFigureOut">
              <a:rPr lang="en-US" smtClean="0"/>
              <a:t>5/11/2021</a:t>
            </a:fld>
            <a:endParaRPr lang="en-US"/>
          </a:p>
        </p:txBody>
      </p:sp>
      <p:sp>
        <p:nvSpPr>
          <p:cNvPr id="6" name="Footer Placeholder 5">
            <a:extLst>
              <a:ext uri="{FF2B5EF4-FFF2-40B4-BE49-F238E27FC236}">
                <a16:creationId xmlns:a16="http://schemas.microsoft.com/office/drawing/2014/main" id="{9B72DD9A-CEA8-4308-8E36-6D544C17FD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8FE23E-E067-46C4-B51A-F865CB3C8C80}"/>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377639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A7557-8FE9-471D-8F6A-6E50CA84E0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D6AA1A-933B-4AFB-A462-4A8147DB27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6E1904-4A35-4CA1-A176-394463A807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65170-669D-46A8-BC34-F76D6F673A78}"/>
              </a:ext>
            </a:extLst>
          </p:cNvPr>
          <p:cNvSpPr>
            <a:spLocks noGrp="1"/>
          </p:cNvSpPr>
          <p:nvPr>
            <p:ph type="dt" sz="half" idx="10"/>
          </p:nvPr>
        </p:nvSpPr>
        <p:spPr/>
        <p:txBody>
          <a:bodyPr/>
          <a:lstStyle/>
          <a:p>
            <a:fld id="{DFDE6F06-9B20-490F-9B4C-CD910042D21A}" type="datetimeFigureOut">
              <a:rPr lang="en-US" smtClean="0"/>
              <a:t>5/11/2021</a:t>
            </a:fld>
            <a:endParaRPr lang="en-US"/>
          </a:p>
        </p:txBody>
      </p:sp>
      <p:sp>
        <p:nvSpPr>
          <p:cNvPr id="6" name="Footer Placeholder 5">
            <a:extLst>
              <a:ext uri="{FF2B5EF4-FFF2-40B4-BE49-F238E27FC236}">
                <a16:creationId xmlns:a16="http://schemas.microsoft.com/office/drawing/2014/main" id="{AA876AC1-0332-404D-83A3-5908A6576F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E321D9-2E6B-4187-A2D6-F639DC81328A}"/>
              </a:ext>
            </a:extLst>
          </p:cNvPr>
          <p:cNvSpPr>
            <a:spLocks noGrp="1"/>
          </p:cNvSpPr>
          <p:nvPr>
            <p:ph type="sldNum" sz="quarter" idx="12"/>
          </p:nvPr>
        </p:nvSpPr>
        <p:spPr/>
        <p:txBody>
          <a:bodyPr/>
          <a:lstStyle/>
          <a:p>
            <a:fld id="{2B48F7C8-6FDA-4F05-8083-1D06D1AA8038}" type="slidenum">
              <a:rPr lang="en-US" smtClean="0"/>
              <a:t>‹#›</a:t>
            </a:fld>
            <a:endParaRPr lang="en-US"/>
          </a:p>
        </p:txBody>
      </p:sp>
    </p:spTree>
    <p:extLst>
      <p:ext uri="{BB962C8B-B14F-4D97-AF65-F5344CB8AC3E}">
        <p14:creationId xmlns:p14="http://schemas.microsoft.com/office/powerpoint/2010/main" val="18011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A247D-64C2-429F-931C-D5502605FD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CA41EE-2D08-446D-B56A-2B577A40BF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39A36-85A8-4687-8E5B-DF0ECB5DBC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E6F06-9B20-490F-9B4C-CD910042D21A}" type="datetimeFigureOut">
              <a:rPr lang="en-US" smtClean="0"/>
              <a:t>5/11/2021</a:t>
            </a:fld>
            <a:endParaRPr lang="en-US"/>
          </a:p>
        </p:txBody>
      </p:sp>
      <p:sp>
        <p:nvSpPr>
          <p:cNvPr id="5" name="Footer Placeholder 4">
            <a:extLst>
              <a:ext uri="{FF2B5EF4-FFF2-40B4-BE49-F238E27FC236}">
                <a16:creationId xmlns:a16="http://schemas.microsoft.com/office/drawing/2014/main" id="{056624BF-6905-4CB9-B775-456E7AE8A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AED4A2-1C8D-4324-91BF-7A6938FF69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8F7C8-6FDA-4F05-8083-1D06D1AA8038}" type="slidenum">
              <a:rPr lang="en-US" smtClean="0"/>
              <a:t>‹#›</a:t>
            </a:fld>
            <a:endParaRPr lang="en-US"/>
          </a:p>
        </p:txBody>
      </p:sp>
    </p:spTree>
    <p:extLst>
      <p:ext uri="{BB962C8B-B14F-4D97-AF65-F5344CB8AC3E}">
        <p14:creationId xmlns:p14="http://schemas.microsoft.com/office/powerpoint/2010/main" val="170291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7.xml" /><Relationship Id="rId4" Type="http://schemas.openxmlformats.org/officeDocument/2006/relationships/image" Target="../media/image3.jpeg" /></Relationships>
</file>

<file path=ppt/slides/_rels/slide10.xml.rels><?xml version="1.0" encoding="UTF-8" standalone="yes"?>
<Relationships xmlns="http://schemas.openxmlformats.org/package/2006/relationships"><Relationship Id="rId3" Type="http://schemas.openxmlformats.org/officeDocument/2006/relationships/image" Target="../media/image13.jpg" /><Relationship Id="rId2" Type="http://schemas.openxmlformats.org/officeDocument/2006/relationships/image" Target="../media/image1.jpeg" /><Relationship Id="rId1" Type="http://schemas.openxmlformats.org/officeDocument/2006/relationships/slideLayout" Target="../slideLayouts/slideLayout7.xml" /><Relationship Id="rId4" Type="http://schemas.openxmlformats.org/officeDocument/2006/relationships/image" Target="../media/image14.png" /></Relationships>
</file>

<file path=ppt/slides/_rels/slide11.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jpeg" /><Relationship Id="rId1" Type="http://schemas.openxmlformats.org/officeDocument/2006/relationships/slideLayout" Target="../slideLayouts/slideLayout7.xml" /><Relationship Id="rId4" Type="http://schemas.openxmlformats.org/officeDocument/2006/relationships/image" Target="../media/image17.jpg" /></Relationships>
</file>

<file path=ppt/slides/_rels/slide13.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jpeg" /><Relationship Id="rId1" Type="http://schemas.openxmlformats.org/officeDocument/2006/relationships/slideLayout" Target="../slideLayouts/slideLayout7.xml" /><Relationship Id="rId4" Type="http://schemas.openxmlformats.org/officeDocument/2006/relationships/image" Target="../media/image20.jpg" /></Relationships>
</file>

<file path=ppt/slides/_rels/slide15.xml.rels><?xml version="1.0" encoding="UTF-8" standalone="yes"?>
<Relationships xmlns="http://schemas.openxmlformats.org/package/2006/relationships"><Relationship Id="rId3" Type="http://schemas.openxmlformats.org/officeDocument/2006/relationships/image" Target="../media/image4.jpg" /><Relationship Id="rId2" Type="http://schemas.openxmlformats.org/officeDocument/2006/relationships/notesSlide" Target="../notesSlides/notesSlide1.xml" /><Relationship Id="rId1" Type="http://schemas.openxmlformats.org/officeDocument/2006/relationships/slideLayout" Target="../slideLayouts/slideLayout7.xml" /><Relationship Id="rId5" Type="http://schemas.openxmlformats.org/officeDocument/2006/relationships/image" Target="../media/image7.gif" /><Relationship Id="rId4" Type="http://schemas.openxmlformats.org/officeDocument/2006/relationships/image" Target="../media/image1.jpeg" /></Relationships>
</file>

<file path=ppt/slides/_rels/slide2.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5" Type="http://schemas.openxmlformats.org/officeDocument/2006/relationships/hyperlink" Target="mailto:abbasali1976@gmail.com" TargetMode="External" /><Relationship Id="rId4" Type="http://schemas.openxmlformats.org/officeDocument/2006/relationships/image" Target="../media/image5.jpeg" /></Relationships>
</file>

<file path=ppt/slides/_rels/slide3.xml.rels><?xml version="1.0" encoding="UTF-8" standalone="yes"?>
<Relationships xmlns="http://schemas.openxmlformats.org/package/2006/relationships"><Relationship Id="rId3" Type="http://schemas.openxmlformats.org/officeDocument/2006/relationships/image" Target="../media/image7.gif" /><Relationship Id="rId2" Type="http://schemas.openxmlformats.org/officeDocument/2006/relationships/image" Target="../media/image6.jpg" /><Relationship Id="rId1" Type="http://schemas.openxmlformats.org/officeDocument/2006/relationships/slideLayout" Target="../slideLayouts/slideLayout7.xml" /><Relationship Id="rId4" Type="http://schemas.openxmlformats.org/officeDocument/2006/relationships/image" Target="../media/image8.gif" /></Relationships>
</file>

<file path=ppt/slides/_rels/slide4.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image" Target="../media/image4.jpg" /><Relationship Id="rId1" Type="http://schemas.openxmlformats.org/officeDocument/2006/relationships/slideLayout" Target="../slideLayouts/slideLayout7.xml" /><Relationship Id="rId4" Type="http://schemas.openxmlformats.org/officeDocument/2006/relationships/image" Target="../media/image7.gif" /></Relationships>
</file>

<file path=ppt/slides/_rels/slide6.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11.jpg" /><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10">
            <a:extLst>
              <a:ext uri="{FF2B5EF4-FFF2-40B4-BE49-F238E27FC236}">
                <a16:creationId xmlns:a16="http://schemas.microsoft.com/office/drawing/2014/main" id="{50EEBE68-616F-6C4F-B8C7-5401F892A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842" y="261595"/>
            <a:ext cx="11747444" cy="6342405"/>
          </a:xfrm>
          <a:prstGeom prst="rect">
            <a:avLst/>
          </a:prstGeom>
        </p:spPr>
      </p:pic>
      <p:sp>
        <p:nvSpPr>
          <p:cNvPr id="3" name="TextBox 2">
            <a:extLst>
              <a:ext uri="{FF2B5EF4-FFF2-40B4-BE49-F238E27FC236}">
                <a16:creationId xmlns:a16="http://schemas.microsoft.com/office/drawing/2014/main" id="{5D398450-720A-7340-9FAD-D7EBBEBDE622}"/>
              </a:ext>
            </a:extLst>
          </p:cNvPr>
          <p:cNvSpPr txBox="1"/>
          <p:nvPr/>
        </p:nvSpPr>
        <p:spPr>
          <a:xfrm>
            <a:off x="6095999" y="376428"/>
            <a:ext cx="5588001" cy="923330"/>
          </a:xfrm>
          <a:prstGeom prst="rect">
            <a:avLst/>
          </a:prstGeom>
          <a:noFill/>
        </p:spPr>
        <p:txBody>
          <a:bodyPr wrap="square" rtlCol="0">
            <a:spAutoFit/>
          </a:bodyPr>
          <a:lstStyle/>
          <a:p>
            <a:pPr algn="ctr"/>
            <a:r>
              <a:rPr lang="en-US" sz="5400" i="1">
                <a:solidFill>
                  <a:srgbClr val="FFFF00"/>
                </a:solidFill>
                <a:latin typeface="Algerian" pitchFamily="82" charset="0"/>
                <a:ea typeface="Abadi" panose="02000000000000000000" pitchFamily="2" charset="0"/>
              </a:rPr>
              <a:t>On-line class</a:t>
            </a:r>
          </a:p>
        </p:txBody>
      </p:sp>
      <p:sp>
        <p:nvSpPr>
          <p:cNvPr id="6" name="TextBox 5">
            <a:extLst>
              <a:ext uri="{FF2B5EF4-FFF2-40B4-BE49-F238E27FC236}">
                <a16:creationId xmlns:a16="http://schemas.microsoft.com/office/drawing/2014/main" id="{704E43C1-91BE-7D4C-9A03-25EA31CE6AC1}"/>
              </a:ext>
            </a:extLst>
          </p:cNvPr>
          <p:cNvSpPr txBox="1"/>
          <p:nvPr/>
        </p:nvSpPr>
        <p:spPr>
          <a:xfrm rot="10800000" flipV="1">
            <a:off x="4172857" y="3681380"/>
            <a:ext cx="8109856" cy="1754326"/>
          </a:xfrm>
          <a:prstGeom prst="rect">
            <a:avLst/>
          </a:prstGeom>
          <a:noFill/>
          <a:ln>
            <a:noFill/>
          </a:ln>
        </p:spPr>
        <p:txBody>
          <a:bodyPr wrap="square" rtlCol="0">
            <a:spAutoFit/>
          </a:bodyPr>
          <a:lstStyle/>
          <a:p>
            <a:pPr algn="ctr"/>
            <a:r>
              <a:rPr lang="en-US" sz="5400" b="1">
                <a:solidFill>
                  <a:schemeClr val="bg1"/>
                </a:solidFill>
                <a:latin typeface="Amasis MT Pro Black" panose="02000000000000000000" pitchFamily="2" charset="0"/>
                <a:ea typeface="Amasis MT Pro Black" panose="02000000000000000000" pitchFamily="2" charset="0"/>
                <a:cs typeface="Aharoni" panose="02010803020104030203" pitchFamily="2" charset="-79"/>
              </a:rPr>
              <a:t>G,T  Degree College.</a:t>
            </a:r>
          </a:p>
          <a:p>
            <a:pPr algn="ctr"/>
            <a:r>
              <a:rPr lang="en-US" sz="5400" b="1">
                <a:solidFill>
                  <a:schemeClr val="bg1"/>
                </a:solidFill>
                <a:latin typeface="Amasis MT Pro Black" panose="02000000000000000000" pitchFamily="2" charset="0"/>
                <a:ea typeface="Amasis MT Pro Black" panose="02000000000000000000" pitchFamily="2" charset="0"/>
                <a:cs typeface="Aharoni" panose="02010803020104030203" pitchFamily="2" charset="-79"/>
              </a:rPr>
              <a:t>Kotchandpur. Jhenaidah. </a:t>
            </a:r>
            <a:endParaRPr lang="en-US" sz="5400">
              <a:solidFill>
                <a:schemeClr val="bg1"/>
              </a:solidFill>
              <a:latin typeface="Amasis MT Pro Black" panose="02000000000000000000" pitchFamily="2" charset="0"/>
              <a:ea typeface="Amasis MT Pro Black" panose="02000000000000000000" pitchFamily="2" charset="0"/>
              <a:cs typeface="Aharoni" panose="02010803020104030203" pitchFamily="2" charset="-79"/>
            </a:endParaRPr>
          </a:p>
        </p:txBody>
      </p:sp>
      <p:pic>
        <p:nvPicPr>
          <p:cNvPr id="2" name="Picture 6">
            <a:extLst>
              <a:ext uri="{FF2B5EF4-FFF2-40B4-BE49-F238E27FC236}">
                <a16:creationId xmlns:a16="http://schemas.microsoft.com/office/drawing/2014/main" id="{DF4FE427-65C7-F64C-B873-3F8635DD66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344" y="3495524"/>
            <a:ext cx="3538083" cy="265356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00644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by="(-#ppt_w*2)" calcmode="lin" valueType="num">
                                      <p:cBhvr rctx="PPT">
                                        <p:cTn id="15" dur="500" autoRev="1" fill="hold">
                                          <p:stCondLst>
                                            <p:cond delay="0"/>
                                          </p:stCondLst>
                                        </p:cTn>
                                        <p:tgtEl>
                                          <p:spTgt spid="6"/>
                                        </p:tgtEl>
                                        <p:attrNameLst>
                                          <p:attrName>ppt_w</p:attrName>
                                        </p:attrNameLst>
                                      </p:cBhvr>
                                    </p:anim>
                                    <p:anim by="(#ppt_w*0.50)" calcmode="lin" valueType="num">
                                      <p:cBhvr>
                                        <p:cTn id="16" dur="500" decel="50000" autoRev="1" fill="hold">
                                          <p:stCondLst>
                                            <p:cond delay="0"/>
                                          </p:stCondLst>
                                        </p:cTn>
                                        <p:tgtEl>
                                          <p:spTgt spid="6"/>
                                        </p:tgtEl>
                                        <p:attrNameLst>
                                          <p:attrName>ppt_x</p:attrName>
                                        </p:attrNameLst>
                                      </p:cBhvr>
                                    </p:anim>
                                    <p:anim from="(-#ppt_h/2)" to="(#ppt_y)" calcmode="lin" valueType="num">
                                      <p:cBhvr>
                                        <p:cTn id="17" dur="1000" fill="hold">
                                          <p:stCondLst>
                                            <p:cond delay="0"/>
                                          </p:stCondLst>
                                        </p:cTn>
                                        <p:tgtEl>
                                          <p:spTgt spid="6"/>
                                        </p:tgtEl>
                                        <p:attrNameLst>
                                          <p:attrName>ppt_y</p:attrName>
                                        </p:attrNameLst>
                                      </p:cBhvr>
                                    </p:anim>
                                    <p:animRot by="21600000">
                                      <p:cBhvr>
                                        <p:cTn id="18"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998E9E0A-489A-F746-9BBE-72B84941C11E}"/>
              </a:ext>
            </a:extLst>
          </p:cNvPr>
          <p:cNvSpPr txBox="1"/>
          <p:nvPr/>
        </p:nvSpPr>
        <p:spPr>
          <a:xfrm>
            <a:off x="6983186" y="646078"/>
            <a:ext cx="1828800" cy="1828800"/>
          </a:xfrm>
          <a:prstGeom prst="rect">
            <a:avLst/>
          </a:prstGeom>
          <a:noFill/>
        </p:spPr>
        <p:txBody>
          <a:bodyPr wrap="square" rtlCol="0">
            <a:spAutoFit/>
          </a:bodyPr>
          <a:lstStyle/>
          <a:p>
            <a:pPr algn="l"/>
            <a:endParaRPr lang="en-US"/>
          </a:p>
        </p:txBody>
      </p:sp>
      <p:sp>
        <p:nvSpPr>
          <p:cNvPr id="13" name="TextBox 12">
            <a:extLst>
              <a:ext uri="{FF2B5EF4-FFF2-40B4-BE49-F238E27FC236}">
                <a16:creationId xmlns:a16="http://schemas.microsoft.com/office/drawing/2014/main" id="{57285417-6534-A747-9070-8F917F0F3349}"/>
              </a:ext>
            </a:extLst>
          </p:cNvPr>
          <p:cNvSpPr txBox="1"/>
          <p:nvPr/>
        </p:nvSpPr>
        <p:spPr>
          <a:xfrm>
            <a:off x="3905251" y="154639"/>
            <a:ext cx="3914321"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as-IN" sz="4400" b="0" i="0">
                <a:solidFill>
                  <a:srgbClr val="000000"/>
                </a:solidFill>
                <a:effectLst/>
                <a:latin typeface="SolaimanLipi"/>
              </a:rPr>
              <a:t>কর্মীসংস্থান</a:t>
            </a:r>
            <a:endParaRPr lang="en-US" sz="4400"/>
          </a:p>
        </p:txBody>
      </p:sp>
      <p:sp>
        <p:nvSpPr>
          <p:cNvPr id="2" name="TextBox 1">
            <a:extLst>
              <a:ext uri="{FF2B5EF4-FFF2-40B4-BE49-F238E27FC236}">
                <a16:creationId xmlns:a16="http://schemas.microsoft.com/office/drawing/2014/main" id="{80848BA4-D738-B74A-997B-FF1D3E3FDBA2}"/>
              </a:ext>
            </a:extLst>
          </p:cNvPr>
          <p:cNvSpPr txBox="1"/>
          <p:nvPr/>
        </p:nvSpPr>
        <p:spPr>
          <a:xfrm rot="16200000">
            <a:off x="-1800654" y="3199132"/>
            <a:ext cx="4876800" cy="762000"/>
          </a:xfrm>
          <a:prstGeom prst="rect">
            <a:avLst/>
          </a:prstGeom>
          <a:solidFill>
            <a:schemeClr val="bg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bn-IN" sz="4400" dirty="0">
                <a:solidFill>
                  <a:srgbClr val="0070C0"/>
                </a:solidFill>
                <a:latin typeface="NikoshBAN" pitchFamily="2" charset="0"/>
                <a:cs typeface="NikoshBAN" pitchFamily="2" charset="0"/>
              </a:rPr>
              <a:t>কর্মীসংস্থান</a:t>
            </a:r>
            <a:r>
              <a:rPr lang="en-US" sz="4400" dirty="0">
                <a:solidFill>
                  <a:srgbClr val="0070C0"/>
                </a:solidFill>
                <a:latin typeface="NikoshBAN" pitchFamily="2" charset="0"/>
                <a:cs typeface="NikoshBAN" pitchFamily="2" charset="0"/>
              </a:rPr>
              <a:t> </a:t>
            </a:r>
            <a:r>
              <a:rPr lang="en-US" sz="4400" dirty="0" err="1">
                <a:solidFill>
                  <a:srgbClr val="0070C0"/>
                </a:solidFill>
                <a:latin typeface="NikoshBAN" pitchFamily="2" charset="0"/>
                <a:cs typeface="NikoshBAN" pitchFamily="2" charset="0"/>
              </a:rPr>
              <a:t>প্রক্রিয়া</a:t>
            </a:r>
            <a:endParaRPr lang="en-US" sz="4400" dirty="0">
              <a:solidFill>
                <a:srgbClr val="0070C0"/>
              </a:solidFill>
              <a:latin typeface="NikoshBAN" pitchFamily="2" charset="0"/>
              <a:cs typeface="NikoshBAN" pitchFamily="2" charset="0"/>
            </a:endParaRPr>
          </a:p>
        </p:txBody>
      </p:sp>
      <p:pic>
        <p:nvPicPr>
          <p:cNvPr id="3" name="Picture 2">
            <a:extLst>
              <a:ext uri="{FF2B5EF4-FFF2-40B4-BE49-F238E27FC236}">
                <a16:creationId xmlns:a16="http://schemas.microsoft.com/office/drawing/2014/main" id="{65C134DC-895E-D24B-B706-F68EC8872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802" y="1141731"/>
            <a:ext cx="5259197" cy="5404173"/>
          </a:xfrm>
          <a:prstGeom prst="rect">
            <a:avLst/>
          </a:prstGeom>
        </p:spPr>
      </p:pic>
      <p:pic>
        <p:nvPicPr>
          <p:cNvPr id="6" name="Picture 5">
            <a:extLst>
              <a:ext uri="{FF2B5EF4-FFF2-40B4-BE49-F238E27FC236}">
                <a16:creationId xmlns:a16="http://schemas.microsoft.com/office/drawing/2014/main" id="{7980B68D-3074-8B4A-9FEF-95770CAAE8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0714" y="1141732"/>
            <a:ext cx="5494541" cy="5480563"/>
          </a:xfrm>
          <a:prstGeom prst="rect">
            <a:avLst/>
          </a:prstGeom>
        </p:spPr>
      </p:pic>
      <p:sp>
        <p:nvSpPr>
          <p:cNvPr id="11" name="TextBox 10">
            <a:extLst>
              <a:ext uri="{FF2B5EF4-FFF2-40B4-BE49-F238E27FC236}">
                <a16:creationId xmlns:a16="http://schemas.microsoft.com/office/drawing/2014/main" id="{0202ADE8-A993-BB45-B1A1-9B9405E93BBF}"/>
              </a:ext>
            </a:extLst>
          </p:cNvPr>
          <p:cNvSpPr txBox="1"/>
          <p:nvPr/>
        </p:nvSpPr>
        <p:spPr>
          <a:xfrm rot="11288998" flipV="1">
            <a:off x="5055481" y="5389164"/>
            <a:ext cx="2821245" cy="646331"/>
          </a:xfrm>
          <a:prstGeom prst="rect">
            <a:avLst/>
          </a:prstGeom>
          <a:solidFill>
            <a:schemeClr val="accent2">
              <a:lumMod val="20000"/>
              <a:lumOff val="80000"/>
            </a:schemeClr>
          </a:solidFill>
          <a:scene3d>
            <a:camera prst="orthographicFront"/>
            <a:lightRig rig="threePt" dir="t"/>
          </a:scene3d>
          <a:sp3d>
            <a:bevelT/>
          </a:sp3d>
        </p:spPr>
        <p:txBody>
          <a:bodyPr wrap="square" rtlCol="0">
            <a:spAutoFit/>
          </a:bodyPr>
          <a:lstStyle/>
          <a:p>
            <a:r>
              <a:rPr lang="bn-IN" sz="3600" dirty="0">
                <a:solidFill>
                  <a:schemeClr val="accent6"/>
                </a:solidFill>
                <a:latin typeface="NikoshBAN" pitchFamily="2" charset="0"/>
                <a:cs typeface="NikoshBAN" pitchFamily="2" charset="0"/>
              </a:rPr>
              <a:t>কর্মী নির্বাচন</a:t>
            </a:r>
            <a:endParaRPr lang="en-US" sz="3600" dirty="0">
              <a:solidFill>
                <a:schemeClr val="accent6"/>
              </a:solidFill>
              <a:latin typeface="NikoshBAN" pitchFamily="2" charset="0"/>
              <a:cs typeface="NikoshBAN" pitchFamily="2" charset="0"/>
            </a:endParaRPr>
          </a:p>
        </p:txBody>
      </p:sp>
    </p:spTree>
    <p:extLst>
      <p:ext uri="{BB962C8B-B14F-4D97-AF65-F5344CB8AC3E}">
        <p14:creationId xmlns:p14="http://schemas.microsoft.com/office/powerpoint/2010/main" val="2815235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8d1f93e51b35cbd.jpg">
            <a:extLst>
              <a:ext uri="{FF2B5EF4-FFF2-40B4-BE49-F238E27FC236}">
                <a16:creationId xmlns:a16="http://schemas.microsoft.com/office/drawing/2014/main" id="{26C950D3-2A5C-B940-B467-3B68338C4F58}"/>
              </a:ext>
            </a:extLst>
          </p:cNvPr>
          <p:cNvPicPr>
            <a:picLocks noChangeAspect="1"/>
          </p:cNvPicPr>
          <p:nvPr/>
        </p:nvPicPr>
        <p:blipFill>
          <a:blip r:embed="rId3"/>
          <a:stretch>
            <a:fillRect/>
          </a:stretch>
        </p:blipFill>
        <p:spPr>
          <a:xfrm>
            <a:off x="1936946" y="1306286"/>
            <a:ext cx="10037340" cy="5424714"/>
          </a:xfrm>
          <a:prstGeom prst="rect">
            <a:avLst/>
          </a:prstGeom>
          <a:ln w="76200">
            <a:solidFill>
              <a:schemeClr val="tx1"/>
            </a:solidFill>
          </a:ln>
        </p:spPr>
      </p:pic>
      <p:sp>
        <p:nvSpPr>
          <p:cNvPr id="9" name="TextBox 8">
            <a:extLst>
              <a:ext uri="{FF2B5EF4-FFF2-40B4-BE49-F238E27FC236}">
                <a16:creationId xmlns:a16="http://schemas.microsoft.com/office/drawing/2014/main" id="{66CA3FC2-A561-A04F-9673-4A03036FF063}"/>
              </a:ext>
            </a:extLst>
          </p:cNvPr>
          <p:cNvSpPr txBox="1"/>
          <p:nvPr/>
        </p:nvSpPr>
        <p:spPr>
          <a:xfrm>
            <a:off x="5190671" y="2523671"/>
            <a:ext cx="1828800" cy="1828800"/>
          </a:xfrm>
          <a:prstGeom prst="rect">
            <a:avLst/>
          </a:prstGeom>
          <a:noFill/>
        </p:spPr>
        <p:txBody>
          <a:bodyPr wrap="square" rtlCol="0">
            <a:spAutoFit/>
          </a:bodyPr>
          <a:lstStyle/>
          <a:p>
            <a:pPr algn="l"/>
            <a:endParaRPr lang="en-US"/>
          </a:p>
        </p:txBody>
      </p:sp>
      <p:sp>
        <p:nvSpPr>
          <p:cNvPr id="11" name="TextBox 10">
            <a:extLst>
              <a:ext uri="{FF2B5EF4-FFF2-40B4-BE49-F238E27FC236}">
                <a16:creationId xmlns:a16="http://schemas.microsoft.com/office/drawing/2014/main" id="{E5726562-E498-3B47-B95B-8B06976B0C92}"/>
              </a:ext>
            </a:extLst>
          </p:cNvPr>
          <p:cNvSpPr txBox="1"/>
          <p:nvPr/>
        </p:nvSpPr>
        <p:spPr>
          <a:xfrm rot="11031786" flipV="1">
            <a:off x="2998021" y="1701759"/>
            <a:ext cx="3079704" cy="646331"/>
          </a:xfrm>
          <a:prstGeom prst="rect">
            <a:avLst/>
          </a:prstGeom>
          <a:solidFill>
            <a:schemeClr val="accent2">
              <a:lumMod val="20000"/>
              <a:lumOff val="80000"/>
            </a:schemeClr>
          </a:solidFill>
          <a:scene3d>
            <a:camera prst="orthographicFront"/>
            <a:lightRig rig="threePt" dir="t"/>
          </a:scene3d>
          <a:sp3d>
            <a:bevelT/>
          </a:sp3d>
        </p:spPr>
        <p:txBody>
          <a:bodyPr wrap="square" rtlCol="0">
            <a:spAutoFit/>
          </a:bodyPr>
          <a:lstStyle/>
          <a:p>
            <a:r>
              <a:rPr lang="bn-IN" sz="3600" dirty="0">
                <a:solidFill>
                  <a:schemeClr val="accent2">
                    <a:lumMod val="75000"/>
                  </a:schemeClr>
                </a:solidFill>
                <a:latin typeface="NikoshBAN" pitchFamily="2" charset="0"/>
                <a:cs typeface="NikoshBAN" pitchFamily="2" charset="0"/>
              </a:rPr>
              <a:t>কর্মী নিয়োগ </a:t>
            </a:r>
            <a:endParaRPr lang="en-US" sz="3600" dirty="0">
              <a:solidFill>
                <a:schemeClr val="accent2">
                  <a:lumMod val="75000"/>
                </a:schemeClr>
              </a:solidFill>
              <a:latin typeface="NikoshBAN" pitchFamily="2" charset="0"/>
              <a:cs typeface="NikoshBAN" pitchFamily="2" charset="0"/>
            </a:endParaRPr>
          </a:p>
        </p:txBody>
      </p:sp>
      <p:sp>
        <p:nvSpPr>
          <p:cNvPr id="13" name="TextBox 12">
            <a:extLst>
              <a:ext uri="{FF2B5EF4-FFF2-40B4-BE49-F238E27FC236}">
                <a16:creationId xmlns:a16="http://schemas.microsoft.com/office/drawing/2014/main" id="{3FDD52A6-B4F9-3644-B50D-42C720E59465}"/>
              </a:ext>
            </a:extLst>
          </p:cNvPr>
          <p:cNvSpPr txBox="1"/>
          <p:nvPr/>
        </p:nvSpPr>
        <p:spPr>
          <a:xfrm>
            <a:off x="3905251" y="154639"/>
            <a:ext cx="3914321"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as-IN" sz="4400" b="0" i="0">
                <a:solidFill>
                  <a:srgbClr val="000000"/>
                </a:solidFill>
                <a:effectLst/>
                <a:latin typeface="SolaimanLipi"/>
              </a:rPr>
              <a:t>কর্মীসংস্থান</a:t>
            </a:r>
            <a:endParaRPr lang="en-US" sz="4400"/>
          </a:p>
        </p:txBody>
      </p:sp>
      <p:sp>
        <p:nvSpPr>
          <p:cNvPr id="2" name="TextBox 1">
            <a:extLst>
              <a:ext uri="{FF2B5EF4-FFF2-40B4-BE49-F238E27FC236}">
                <a16:creationId xmlns:a16="http://schemas.microsoft.com/office/drawing/2014/main" id="{67D7032F-0A44-AF41-BB97-7689384CA7FE}"/>
              </a:ext>
            </a:extLst>
          </p:cNvPr>
          <p:cNvSpPr txBox="1"/>
          <p:nvPr/>
        </p:nvSpPr>
        <p:spPr>
          <a:xfrm rot="16200000">
            <a:off x="-1800654" y="3199132"/>
            <a:ext cx="4876800" cy="762000"/>
          </a:xfrm>
          <a:prstGeom prst="rect">
            <a:avLst/>
          </a:prstGeom>
          <a:solidFill>
            <a:schemeClr val="bg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bn-IN" sz="4400" dirty="0">
                <a:solidFill>
                  <a:srgbClr val="0070C0"/>
                </a:solidFill>
                <a:latin typeface="NikoshBAN" pitchFamily="2" charset="0"/>
                <a:cs typeface="NikoshBAN" pitchFamily="2" charset="0"/>
              </a:rPr>
              <a:t>কর্মীসংস্থান</a:t>
            </a:r>
            <a:r>
              <a:rPr lang="en-US" sz="4400" dirty="0">
                <a:solidFill>
                  <a:srgbClr val="0070C0"/>
                </a:solidFill>
                <a:latin typeface="NikoshBAN" pitchFamily="2" charset="0"/>
                <a:cs typeface="NikoshBAN" pitchFamily="2" charset="0"/>
              </a:rPr>
              <a:t> </a:t>
            </a:r>
            <a:r>
              <a:rPr lang="en-US" sz="4400" dirty="0" err="1">
                <a:solidFill>
                  <a:srgbClr val="0070C0"/>
                </a:solidFill>
                <a:latin typeface="NikoshBAN" pitchFamily="2" charset="0"/>
                <a:cs typeface="NikoshBAN" pitchFamily="2" charset="0"/>
              </a:rPr>
              <a:t>প্রক্রিয়া</a:t>
            </a:r>
            <a:endParaRPr lang="en-US" sz="4400"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4239327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 calcmode="lin" valueType="num">
                                      <p:cBhvr>
                                        <p:cTn id="24" dur="1000" fill="hold"/>
                                        <p:tgtEl>
                                          <p:spTgt spid="2"/>
                                        </p:tgtEl>
                                        <p:attrNameLst>
                                          <p:attrName>style.rotation</p:attrName>
                                        </p:attrNameLst>
                                      </p:cBhvr>
                                      <p:tavLst>
                                        <p:tav tm="0">
                                          <p:val>
                                            <p:fltVal val="90"/>
                                          </p:val>
                                        </p:tav>
                                        <p:tav tm="100000">
                                          <p:val>
                                            <p:fltVal val="0"/>
                                          </p:val>
                                        </p:tav>
                                      </p:tavLst>
                                    </p:anim>
                                    <p:animEffect transition="in" filter="fade">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66CA3FC2-A561-A04F-9673-4A03036FF063}"/>
              </a:ext>
            </a:extLst>
          </p:cNvPr>
          <p:cNvSpPr txBox="1"/>
          <p:nvPr/>
        </p:nvSpPr>
        <p:spPr>
          <a:xfrm>
            <a:off x="5190671" y="2523671"/>
            <a:ext cx="1828800" cy="1828800"/>
          </a:xfrm>
          <a:prstGeom prst="rect">
            <a:avLst/>
          </a:prstGeom>
          <a:noFill/>
        </p:spPr>
        <p:txBody>
          <a:bodyPr wrap="square" rtlCol="0">
            <a:spAutoFit/>
          </a:bodyPr>
          <a:lstStyle/>
          <a:p>
            <a:pPr algn="l"/>
            <a:endParaRPr lang="en-US"/>
          </a:p>
        </p:txBody>
      </p:sp>
      <p:sp>
        <p:nvSpPr>
          <p:cNvPr id="13" name="TextBox 12">
            <a:extLst>
              <a:ext uri="{FF2B5EF4-FFF2-40B4-BE49-F238E27FC236}">
                <a16:creationId xmlns:a16="http://schemas.microsoft.com/office/drawing/2014/main" id="{3FDD52A6-B4F9-3644-B50D-42C720E59465}"/>
              </a:ext>
            </a:extLst>
          </p:cNvPr>
          <p:cNvSpPr txBox="1"/>
          <p:nvPr/>
        </p:nvSpPr>
        <p:spPr>
          <a:xfrm>
            <a:off x="3905251" y="154639"/>
            <a:ext cx="3914321"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as-IN" sz="4400" b="0" i="0">
                <a:solidFill>
                  <a:srgbClr val="000000"/>
                </a:solidFill>
                <a:effectLst/>
                <a:latin typeface="SolaimanLipi"/>
              </a:rPr>
              <a:t>কর্মীসংস্থান</a:t>
            </a:r>
            <a:endParaRPr lang="en-US" sz="4400"/>
          </a:p>
        </p:txBody>
      </p:sp>
      <p:sp>
        <p:nvSpPr>
          <p:cNvPr id="2" name="TextBox 1">
            <a:extLst>
              <a:ext uri="{FF2B5EF4-FFF2-40B4-BE49-F238E27FC236}">
                <a16:creationId xmlns:a16="http://schemas.microsoft.com/office/drawing/2014/main" id="{67D7032F-0A44-AF41-BB97-7689384CA7FE}"/>
              </a:ext>
            </a:extLst>
          </p:cNvPr>
          <p:cNvSpPr txBox="1"/>
          <p:nvPr/>
        </p:nvSpPr>
        <p:spPr>
          <a:xfrm rot="16200000">
            <a:off x="-1800654" y="3199132"/>
            <a:ext cx="4876800" cy="762000"/>
          </a:xfrm>
          <a:prstGeom prst="rect">
            <a:avLst/>
          </a:prstGeom>
          <a:solidFill>
            <a:schemeClr val="bg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bn-IN" sz="4400" dirty="0">
                <a:solidFill>
                  <a:srgbClr val="0070C0"/>
                </a:solidFill>
                <a:latin typeface="NikoshBAN" pitchFamily="2" charset="0"/>
                <a:cs typeface="NikoshBAN" pitchFamily="2" charset="0"/>
              </a:rPr>
              <a:t>কর্মীসংস্থান</a:t>
            </a:r>
            <a:r>
              <a:rPr lang="en-US" sz="4400" dirty="0">
                <a:solidFill>
                  <a:srgbClr val="0070C0"/>
                </a:solidFill>
                <a:latin typeface="NikoshBAN" pitchFamily="2" charset="0"/>
                <a:cs typeface="NikoshBAN" pitchFamily="2" charset="0"/>
              </a:rPr>
              <a:t> </a:t>
            </a:r>
            <a:r>
              <a:rPr lang="en-US" sz="4400" dirty="0" err="1">
                <a:solidFill>
                  <a:srgbClr val="0070C0"/>
                </a:solidFill>
                <a:latin typeface="NikoshBAN" pitchFamily="2" charset="0"/>
                <a:cs typeface="NikoshBAN" pitchFamily="2" charset="0"/>
              </a:rPr>
              <a:t>প্রক্রিয়া</a:t>
            </a:r>
            <a:endParaRPr lang="en-US" sz="4400" dirty="0">
              <a:solidFill>
                <a:srgbClr val="0070C0"/>
              </a:solidFill>
              <a:latin typeface="NikoshBAN" pitchFamily="2" charset="0"/>
              <a:cs typeface="NikoshBAN" pitchFamily="2" charset="0"/>
            </a:endParaRPr>
          </a:p>
        </p:txBody>
      </p:sp>
      <p:pic>
        <p:nvPicPr>
          <p:cNvPr id="3" name="Picture 2">
            <a:extLst>
              <a:ext uri="{FF2B5EF4-FFF2-40B4-BE49-F238E27FC236}">
                <a16:creationId xmlns:a16="http://schemas.microsoft.com/office/drawing/2014/main" id="{0085D403-C804-3443-AD0C-3F50E7FB6D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8747" y="2072322"/>
            <a:ext cx="3971924" cy="4295775"/>
          </a:xfrm>
          <a:prstGeom prst="rect">
            <a:avLst/>
          </a:prstGeom>
        </p:spPr>
      </p:pic>
      <p:pic>
        <p:nvPicPr>
          <p:cNvPr id="5" name="Picture 4">
            <a:extLst>
              <a:ext uri="{FF2B5EF4-FFF2-40B4-BE49-F238E27FC236}">
                <a16:creationId xmlns:a16="http://schemas.microsoft.com/office/drawing/2014/main" id="{A26AB7DB-230A-E043-A47A-693EC3561561}"/>
              </a:ext>
            </a:extLst>
          </p:cNvPr>
          <p:cNvPicPr>
            <a:picLocks noChangeAspect="1"/>
          </p:cNvPicPr>
          <p:nvPr/>
        </p:nvPicPr>
        <p:blipFill rotWithShape="1">
          <a:blip r:embed="rId4">
            <a:extLst>
              <a:ext uri="{28A0092B-C50C-407E-A947-70E740481C1C}">
                <a14:useLocalDpi xmlns:a14="http://schemas.microsoft.com/office/drawing/2010/main" val="0"/>
              </a:ext>
            </a:extLst>
          </a:blip>
          <a:srcRect l="13955" r="9234"/>
          <a:stretch/>
        </p:blipFill>
        <p:spPr>
          <a:xfrm>
            <a:off x="5966949" y="1471612"/>
            <a:ext cx="5842000" cy="4943475"/>
          </a:xfrm>
          <a:prstGeom prst="rect">
            <a:avLst/>
          </a:prstGeom>
        </p:spPr>
      </p:pic>
      <p:sp>
        <p:nvSpPr>
          <p:cNvPr id="11" name="TextBox 10">
            <a:extLst>
              <a:ext uri="{FF2B5EF4-FFF2-40B4-BE49-F238E27FC236}">
                <a16:creationId xmlns:a16="http://schemas.microsoft.com/office/drawing/2014/main" id="{E5726562-E498-3B47-B95B-8B06976B0C92}"/>
              </a:ext>
            </a:extLst>
          </p:cNvPr>
          <p:cNvSpPr txBox="1"/>
          <p:nvPr/>
        </p:nvSpPr>
        <p:spPr>
          <a:xfrm rot="11031786" flipV="1">
            <a:off x="2998021" y="1701759"/>
            <a:ext cx="3079704" cy="646331"/>
          </a:xfrm>
          <a:prstGeom prst="rect">
            <a:avLst/>
          </a:prstGeom>
          <a:solidFill>
            <a:schemeClr val="accent2">
              <a:lumMod val="20000"/>
              <a:lumOff val="80000"/>
            </a:schemeClr>
          </a:solidFill>
          <a:scene3d>
            <a:camera prst="orthographicFront"/>
            <a:lightRig rig="threePt" dir="t"/>
          </a:scene3d>
          <a:sp3d>
            <a:bevelT/>
          </a:sp3d>
        </p:spPr>
        <p:txBody>
          <a:bodyPr wrap="square" rtlCol="0">
            <a:spAutoFit/>
          </a:bodyPr>
          <a:lstStyle/>
          <a:p>
            <a:r>
              <a:rPr lang="bn-IN" sz="3600" dirty="0">
                <a:solidFill>
                  <a:schemeClr val="accent2">
                    <a:lumMod val="75000"/>
                  </a:schemeClr>
                </a:solidFill>
                <a:latin typeface="NikoshBAN" pitchFamily="2" charset="0"/>
                <a:cs typeface="NikoshBAN" pitchFamily="2" charset="0"/>
              </a:rPr>
              <a:t>কর্মী নিয়োগ </a:t>
            </a:r>
            <a:endParaRPr lang="en-US" sz="3600" dirty="0">
              <a:solidFill>
                <a:schemeClr val="accent2">
                  <a:lumMod val="75000"/>
                </a:schemeClr>
              </a:solidFill>
              <a:latin typeface="NikoshBAN" pitchFamily="2" charset="0"/>
              <a:cs typeface="NikoshBAN" pitchFamily="2" charset="0"/>
            </a:endParaRPr>
          </a:p>
        </p:txBody>
      </p:sp>
    </p:spTree>
    <p:extLst>
      <p:ext uri="{BB962C8B-B14F-4D97-AF65-F5344CB8AC3E}">
        <p14:creationId xmlns:p14="http://schemas.microsoft.com/office/powerpoint/2010/main" val="1272635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761B4D13-0C39-DD40-8FA1-5A08AD055C3A}"/>
              </a:ext>
            </a:extLst>
          </p:cNvPr>
          <p:cNvSpPr txBox="1"/>
          <p:nvPr/>
        </p:nvSpPr>
        <p:spPr>
          <a:xfrm>
            <a:off x="3905251" y="154639"/>
            <a:ext cx="3914321"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as-IN" sz="4400" b="0" i="0">
                <a:solidFill>
                  <a:srgbClr val="000000"/>
                </a:solidFill>
                <a:effectLst/>
                <a:latin typeface="SolaimanLipi"/>
              </a:rPr>
              <a:t>কর্মীসংস্থান</a:t>
            </a:r>
            <a:endParaRPr lang="en-US" sz="4400"/>
          </a:p>
        </p:txBody>
      </p:sp>
      <p:pic>
        <p:nvPicPr>
          <p:cNvPr id="6" name="Picture 5" descr="Computer-Training-at-CBRC.jpg">
            <a:extLst>
              <a:ext uri="{FF2B5EF4-FFF2-40B4-BE49-F238E27FC236}">
                <a16:creationId xmlns:a16="http://schemas.microsoft.com/office/drawing/2014/main" id="{F510144E-F470-8B49-9C40-D127604AB2A9}"/>
              </a:ext>
            </a:extLst>
          </p:cNvPr>
          <p:cNvPicPr>
            <a:picLocks noChangeAspect="1"/>
          </p:cNvPicPr>
          <p:nvPr/>
        </p:nvPicPr>
        <p:blipFill>
          <a:blip r:embed="rId3"/>
          <a:stretch>
            <a:fillRect/>
          </a:stretch>
        </p:blipFill>
        <p:spPr>
          <a:xfrm>
            <a:off x="1221297" y="1163588"/>
            <a:ext cx="10765404" cy="5539773"/>
          </a:xfrm>
          <a:prstGeom prst="rect">
            <a:avLst/>
          </a:prstGeom>
          <a:ln w="76200">
            <a:solidFill>
              <a:schemeClr val="tx1"/>
            </a:solidFill>
          </a:ln>
        </p:spPr>
      </p:pic>
      <p:sp>
        <p:nvSpPr>
          <p:cNvPr id="10" name="TextBox 9">
            <a:extLst>
              <a:ext uri="{FF2B5EF4-FFF2-40B4-BE49-F238E27FC236}">
                <a16:creationId xmlns:a16="http://schemas.microsoft.com/office/drawing/2014/main" id="{D5439C70-0202-8947-AF31-47A64AC9B44F}"/>
              </a:ext>
            </a:extLst>
          </p:cNvPr>
          <p:cNvSpPr txBox="1"/>
          <p:nvPr/>
        </p:nvSpPr>
        <p:spPr>
          <a:xfrm>
            <a:off x="9141903" y="2213114"/>
            <a:ext cx="1828800" cy="646331"/>
          </a:xfrm>
          <a:prstGeom prst="rect">
            <a:avLst/>
          </a:prstGeom>
          <a:solidFill>
            <a:schemeClr val="accent2">
              <a:lumMod val="20000"/>
              <a:lumOff val="80000"/>
            </a:schemeClr>
          </a:solidFill>
          <a:scene3d>
            <a:camera prst="orthographicFront"/>
            <a:lightRig rig="threePt" dir="t"/>
          </a:scene3d>
          <a:sp3d>
            <a:bevelT/>
          </a:sp3d>
        </p:spPr>
        <p:txBody>
          <a:bodyPr wrap="square" rtlCol="0">
            <a:spAutoFit/>
          </a:bodyPr>
          <a:lstStyle/>
          <a:p>
            <a:pPr algn="ctr"/>
            <a:r>
              <a:rPr lang="bn-IN" sz="3600" dirty="0">
                <a:latin typeface="NikoshBAN" pitchFamily="2" charset="0"/>
                <a:cs typeface="NikoshBAN" pitchFamily="2" charset="0"/>
              </a:rPr>
              <a:t>প্রশিক্ষণ</a:t>
            </a:r>
            <a:endParaRPr lang="en-US" sz="3600" dirty="0">
              <a:latin typeface="NikoshBAN" pitchFamily="2" charset="0"/>
              <a:cs typeface="NikoshBAN" pitchFamily="2" charset="0"/>
            </a:endParaRPr>
          </a:p>
        </p:txBody>
      </p:sp>
      <p:sp>
        <p:nvSpPr>
          <p:cNvPr id="2" name="TextBox 1">
            <a:extLst>
              <a:ext uri="{FF2B5EF4-FFF2-40B4-BE49-F238E27FC236}">
                <a16:creationId xmlns:a16="http://schemas.microsoft.com/office/drawing/2014/main" id="{E52B869E-C390-084F-AC4B-CEC5695788A1}"/>
              </a:ext>
            </a:extLst>
          </p:cNvPr>
          <p:cNvSpPr txBox="1"/>
          <p:nvPr/>
        </p:nvSpPr>
        <p:spPr>
          <a:xfrm rot="16200000">
            <a:off x="-1800654" y="3199132"/>
            <a:ext cx="4876800" cy="762000"/>
          </a:xfrm>
          <a:prstGeom prst="rect">
            <a:avLst/>
          </a:prstGeom>
          <a:solidFill>
            <a:schemeClr val="bg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bn-IN" sz="4400" dirty="0">
                <a:solidFill>
                  <a:srgbClr val="0070C0"/>
                </a:solidFill>
                <a:latin typeface="NikoshBAN" pitchFamily="2" charset="0"/>
                <a:cs typeface="NikoshBAN" pitchFamily="2" charset="0"/>
              </a:rPr>
              <a:t>কর্মীসংস্থান</a:t>
            </a:r>
            <a:r>
              <a:rPr lang="en-US" sz="4400" dirty="0">
                <a:solidFill>
                  <a:srgbClr val="0070C0"/>
                </a:solidFill>
                <a:latin typeface="NikoshBAN" pitchFamily="2" charset="0"/>
                <a:cs typeface="NikoshBAN" pitchFamily="2" charset="0"/>
              </a:rPr>
              <a:t> </a:t>
            </a:r>
            <a:r>
              <a:rPr lang="en-US" sz="4400" dirty="0" err="1">
                <a:solidFill>
                  <a:srgbClr val="0070C0"/>
                </a:solidFill>
                <a:latin typeface="NikoshBAN" pitchFamily="2" charset="0"/>
                <a:cs typeface="NikoshBAN" pitchFamily="2" charset="0"/>
              </a:rPr>
              <a:t>প্রক্রিয়া</a:t>
            </a:r>
            <a:endParaRPr lang="en-US" sz="4400"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4157809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fltVal val="0"/>
                                          </p:val>
                                        </p:tav>
                                        <p:tav tm="100000">
                                          <p:val>
                                            <p:strVal val="#ppt_w"/>
                                          </p:val>
                                        </p:tav>
                                      </p:tavLst>
                                    </p:anim>
                                    <p:anim calcmode="lin" valueType="num">
                                      <p:cBhvr>
                                        <p:cTn id="15" dur="1000" fill="hold"/>
                                        <p:tgtEl>
                                          <p:spTgt spid="10"/>
                                        </p:tgtEl>
                                        <p:attrNameLst>
                                          <p:attrName>ppt_h</p:attrName>
                                        </p:attrNameLst>
                                      </p:cBhvr>
                                      <p:tavLst>
                                        <p:tav tm="0">
                                          <p:val>
                                            <p:fltVal val="0"/>
                                          </p:val>
                                        </p:tav>
                                        <p:tav tm="100000">
                                          <p:val>
                                            <p:strVal val="#ppt_h"/>
                                          </p:val>
                                        </p:tav>
                                      </p:tavLst>
                                    </p:anim>
                                    <p:anim calcmode="lin" valueType="num">
                                      <p:cBhvr>
                                        <p:cTn id="16" dur="1000" fill="hold"/>
                                        <p:tgtEl>
                                          <p:spTgt spid="10"/>
                                        </p:tgtEl>
                                        <p:attrNameLst>
                                          <p:attrName>style.rotation</p:attrName>
                                        </p:attrNameLst>
                                      </p:cBhvr>
                                      <p:tavLst>
                                        <p:tav tm="0">
                                          <p:val>
                                            <p:fltVal val="90"/>
                                          </p:val>
                                        </p:tav>
                                        <p:tav tm="100000">
                                          <p:val>
                                            <p:fltVal val="0"/>
                                          </p:val>
                                        </p:tav>
                                      </p:tavLst>
                                    </p:anim>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 calcmode="lin" valueType="num">
                                      <p:cBhvr>
                                        <p:cTn id="24" dur="1000" fill="hold"/>
                                        <p:tgtEl>
                                          <p:spTgt spid="2"/>
                                        </p:tgtEl>
                                        <p:attrNameLst>
                                          <p:attrName>style.rotation</p:attrName>
                                        </p:attrNameLst>
                                      </p:cBhvr>
                                      <p:tavLst>
                                        <p:tav tm="0">
                                          <p:val>
                                            <p:fltVal val="90"/>
                                          </p:val>
                                        </p:tav>
                                        <p:tav tm="100000">
                                          <p:val>
                                            <p:fltVal val="0"/>
                                          </p:val>
                                        </p:tav>
                                      </p:tavLst>
                                    </p:anim>
                                    <p:animEffect transition="in" filter="fade">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761B4D13-0C39-DD40-8FA1-5A08AD055C3A}"/>
              </a:ext>
            </a:extLst>
          </p:cNvPr>
          <p:cNvSpPr txBox="1"/>
          <p:nvPr/>
        </p:nvSpPr>
        <p:spPr>
          <a:xfrm>
            <a:off x="3905251" y="154639"/>
            <a:ext cx="3914321"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as-IN" sz="4400" b="0" i="0">
                <a:solidFill>
                  <a:srgbClr val="000000"/>
                </a:solidFill>
                <a:effectLst/>
                <a:latin typeface="SolaimanLipi"/>
              </a:rPr>
              <a:t>কর্মীসংস্থান</a:t>
            </a:r>
            <a:endParaRPr lang="en-US" sz="4400"/>
          </a:p>
        </p:txBody>
      </p:sp>
      <p:sp>
        <p:nvSpPr>
          <p:cNvPr id="2" name="TextBox 1">
            <a:extLst>
              <a:ext uri="{FF2B5EF4-FFF2-40B4-BE49-F238E27FC236}">
                <a16:creationId xmlns:a16="http://schemas.microsoft.com/office/drawing/2014/main" id="{E52B869E-C390-084F-AC4B-CEC5695788A1}"/>
              </a:ext>
            </a:extLst>
          </p:cNvPr>
          <p:cNvSpPr txBox="1"/>
          <p:nvPr/>
        </p:nvSpPr>
        <p:spPr>
          <a:xfrm rot="16200000">
            <a:off x="-1800654" y="3199132"/>
            <a:ext cx="4876800" cy="762000"/>
          </a:xfrm>
          <a:prstGeom prst="rect">
            <a:avLst/>
          </a:prstGeom>
          <a:solidFill>
            <a:schemeClr val="bg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bn-IN" sz="4400" dirty="0">
                <a:solidFill>
                  <a:srgbClr val="0070C0"/>
                </a:solidFill>
                <a:latin typeface="NikoshBAN" pitchFamily="2" charset="0"/>
                <a:cs typeface="NikoshBAN" pitchFamily="2" charset="0"/>
              </a:rPr>
              <a:t>কর্মীসংস্থান</a:t>
            </a:r>
            <a:r>
              <a:rPr lang="en-US" sz="4400" dirty="0">
                <a:solidFill>
                  <a:srgbClr val="0070C0"/>
                </a:solidFill>
                <a:latin typeface="NikoshBAN" pitchFamily="2" charset="0"/>
                <a:cs typeface="NikoshBAN" pitchFamily="2" charset="0"/>
              </a:rPr>
              <a:t> </a:t>
            </a:r>
            <a:r>
              <a:rPr lang="en-US" sz="4400" dirty="0" err="1">
                <a:solidFill>
                  <a:srgbClr val="0070C0"/>
                </a:solidFill>
                <a:latin typeface="NikoshBAN" pitchFamily="2" charset="0"/>
                <a:cs typeface="NikoshBAN" pitchFamily="2" charset="0"/>
              </a:rPr>
              <a:t>প্রক্রিয়া</a:t>
            </a:r>
            <a:endParaRPr lang="en-US" sz="4400" dirty="0">
              <a:solidFill>
                <a:srgbClr val="0070C0"/>
              </a:solidFill>
              <a:latin typeface="NikoshBAN" pitchFamily="2" charset="0"/>
              <a:cs typeface="NikoshBAN" pitchFamily="2" charset="0"/>
            </a:endParaRPr>
          </a:p>
        </p:txBody>
      </p:sp>
      <p:pic>
        <p:nvPicPr>
          <p:cNvPr id="3" name="Picture 2">
            <a:extLst>
              <a:ext uri="{FF2B5EF4-FFF2-40B4-BE49-F238E27FC236}">
                <a16:creationId xmlns:a16="http://schemas.microsoft.com/office/drawing/2014/main" id="{A0B730AA-ACEA-3A43-8AB6-0945D2739F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492" y="1102532"/>
            <a:ext cx="4820508" cy="5405437"/>
          </a:xfrm>
          <a:prstGeom prst="rect">
            <a:avLst/>
          </a:prstGeom>
        </p:spPr>
      </p:pic>
      <p:pic>
        <p:nvPicPr>
          <p:cNvPr id="7" name="Picture 6">
            <a:extLst>
              <a:ext uri="{FF2B5EF4-FFF2-40B4-BE49-F238E27FC236}">
                <a16:creationId xmlns:a16="http://schemas.microsoft.com/office/drawing/2014/main" id="{12232E61-8BE8-DF40-8C3B-3F15FB6B08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428" y="1078719"/>
            <a:ext cx="5480241" cy="5429250"/>
          </a:xfrm>
          <a:prstGeom prst="rect">
            <a:avLst/>
          </a:prstGeom>
        </p:spPr>
      </p:pic>
      <p:sp>
        <p:nvSpPr>
          <p:cNvPr id="10" name="TextBox 9">
            <a:extLst>
              <a:ext uri="{FF2B5EF4-FFF2-40B4-BE49-F238E27FC236}">
                <a16:creationId xmlns:a16="http://schemas.microsoft.com/office/drawing/2014/main" id="{D5439C70-0202-8947-AF31-47A64AC9B44F}"/>
              </a:ext>
            </a:extLst>
          </p:cNvPr>
          <p:cNvSpPr txBox="1"/>
          <p:nvPr/>
        </p:nvSpPr>
        <p:spPr>
          <a:xfrm flipH="1">
            <a:off x="4493673" y="2412685"/>
            <a:ext cx="2737475" cy="646331"/>
          </a:xfrm>
          <a:prstGeom prst="rect">
            <a:avLst/>
          </a:prstGeom>
          <a:solidFill>
            <a:schemeClr val="accent2">
              <a:lumMod val="20000"/>
              <a:lumOff val="80000"/>
            </a:schemeClr>
          </a:solidFill>
          <a:scene3d>
            <a:camera prst="orthographicFront"/>
            <a:lightRig rig="threePt" dir="t"/>
          </a:scene3d>
          <a:sp3d>
            <a:bevelT/>
          </a:sp3d>
        </p:spPr>
        <p:txBody>
          <a:bodyPr wrap="square" rtlCol="0">
            <a:spAutoFit/>
          </a:bodyPr>
          <a:lstStyle/>
          <a:p>
            <a:pPr algn="ctr"/>
            <a:r>
              <a:rPr lang="bn-IN" sz="3600" dirty="0">
                <a:latin typeface="NikoshBAN" pitchFamily="2" charset="0"/>
                <a:cs typeface="NikoshBAN" pitchFamily="2" charset="0"/>
              </a:rPr>
              <a:t>প্রশিক্ষণ</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2159292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lowchart: Alternate Process 7">
            <a:extLst>
              <a:ext uri="{FF2B5EF4-FFF2-40B4-BE49-F238E27FC236}">
                <a16:creationId xmlns:a16="http://schemas.microsoft.com/office/drawing/2014/main" id="{95653F74-9B53-4B4F-B7E0-FF5AB29A1A31}"/>
              </a:ext>
            </a:extLst>
          </p:cNvPr>
          <p:cNvSpPr/>
          <p:nvPr/>
        </p:nvSpPr>
        <p:spPr>
          <a:xfrm>
            <a:off x="2068709" y="911542"/>
            <a:ext cx="8054579" cy="3925488"/>
          </a:xfrm>
          <a:prstGeom prst="flowChartAlternateProcess">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0" dirty="0">
                <a:latin typeface="NikoshBAN" panose="02000000000000000000" pitchFamily="2" charset="0"/>
                <a:cs typeface="NikoshBAN" panose="02000000000000000000" pitchFamily="2" charset="0"/>
              </a:rPr>
              <a:t>ম</a:t>
            </a:r>
            <a:r>
              <a:rPr lang="as-IN" sz="8000" dirty="0">
                <a:latin typeface="NikoshBAN" panose="02000000000000000000" pitchFamily="2" charset="0"/>
                <a:cs typeface="NikoshBAN" panose="02000000000000000000" pitchFamily="2" charset="0"/>
              </a:rPr>
              <a:t>া</a:t>
            </a:r>
            <a:r>
              <a:rPr lang="en-US" sz="8000" dirty="0">
                <a:latin typeface="NikoshBAN" panose="02000000000000000000" pitchFamily="2" charset="0"/>
                <a:cs typeface="NikoshBAN" panose="02000000000000000000" pitchFamily="2" charset="0"/>
              </a:rPr>
              <a:t>ল</a:t>
            </a:r>
            <a:r>
              <a:rPr lang="as-IN" sz="8000" dirty="0">
                <a:latin typeface="NikoshBAN" panose="02000000000000000000" pitchFamily="2" charset="0"/>
                <a:cs typeface="NikoshBAN" panose="02000000000000000000" pitchFamily="2" charset="0"/>
              </a:rPr>
              <a:t>্</a:t>
            </a:r>
            <a:r>
              <a:rPr lang="en-US" sz="8000" dirty="0">
                <a:latin typeface="NikoshBAN" panose="02000000000000000000" pitchFamily="2" charset="0"/>
                <a:cs typeface="NikoshBAN" panose="02000000000000000000" pitchFamily="2" charset="0"/>
              </a:rPr>
              <a:t>ট</a:t>
            </a:r>
            <a:r>
              <a:rPr lang="as-IN" sz="8000" dirty="0">
                <a:latin typeface="NikoshBAN" panose="02000000000000000000" pitchFamily="2" charset="0"/>
                <a:cs typeface="NikoshBAN" panose="02000000000000000000" pitchFamily="2" charset="0"/>
              </a:rPr>
              <a:t>ি</a:t>
            </a:r>
            <a:r>
              <a:rPr lang="en-US" sz="8000" dirty="0">
                <a:latin typeface="NikoshBAN" panose="02000000000000000000" pitchFamily="2" charset="0"/>
                <a:cs typeface="NikoshBAN" panose="02000000000000000000" pitchFamily="2" charset="0"/>
              </a:rPr>
              <a:t>ম</a:t>
            </a:r>
            <a:r>
              <a:rPr lang="as-IN" sz="8000" dirty="0">
                <a:latin typeface="NikoshBAN" panose="02000000000000000000" pitchFamily="2" charset="0"/>
                <a:cs typeface="NikoshBAN" panose="02000000000000000000" pitchFamily="2" charset="0"/>
              </a:rPr>
              <a:t>ি</a:t>
            </a:r>
            <a:r>
              <a:rPr lang="en-US" sz="8000" dirty="0">
                <a:latin typeface="NikoshBAN" panose="02000000000000000000" pitchFamily="2" charset="0"/>
                <a:cs typeface="NikoshBAN" panose="02000000000000000000" pitchFamily="2" charset="0"/>
              </a:rPr>
              <a:t>ড</a:t>
            </a:r>
            <a:r>
              <a:rPr lang="as-IN" sz="8000" dirty="0">
                <a:latin typeface="NikoshBAN" panose="02000000000000000000" pitchFamily="2" charset="0"/>
                <a:cs typeface="NikoshBAN" panose="02000000000000000000" pitchFamily="2" charset="0"/>
              </a:rPr>
              <a:t>ি</a:t>
            </a:r>
            <a:r>
              <a:rPr lang="en-US" sz="8000" dirty="0">
                <a:latin typeface="NikoshBAN" panose="02000000000000000000" pitchFamily="2" charset="0"/>
                <a:cs typeface="NikoshBAN" panose="02000000000000000000" pitchFamily="2" charset="0"/>
              </a:rPr>
              <a:t>য়</a:t>
            </a:r>
            <a:r>
              <a:rPr lang="as-IN" sz="8000" dirty="0">
                <a:latin typeface="NikoshBAN" panose="02000000000000000000" pitchFamily="2" charset="0"/>
                <a:cs typeface="NikoshBAN" panose="02000000000000000000" pitchFamily="2" charset="0"/>
              </a:rPr>
              <a:t>া</a:t>
            </a:r>
            <a:r>
              <a:rPr lang="en-US" sz="8000" dirty="0">
                <a:latin typeface="NikoshBAN" panose="02000000000000000000" pitchFamily="2" charset="0"/>
                <a:cs typeface="NikoshBAN" panose="02000000000000000000" pitchFamily="2" charset="0"/>
              </a:rPr>
              <a:t> </a:t>
            </a:r>
            <a:r>
              <a:rPr lang="as-IN" sz="8000" dirty="0">
                <a:latin typeface="NikoshBAN" panose="02000000000000000000" pitchFamily="2" charset="0"/>
                <a:cs typeface="NikoshBAN" panose="02000000000000000000" pitchFamily="2" charset="0"/>
              </a:rPr>
              <a:t>ক</a:t>
            </a:r>
            <a:r>
              <a:rPr lang="en-US" sz="8000" dirty="0">
                <a:latin typeface="NikoshBAN" panose="02000000000000000000" pitchFamily="2" charset="0"/>
                <a:cs typeface="NikoshBAN" panose="02000000000000000000" pitchFamily="2" charset="0"/>
              </a:rPr>
              <a:t>্</a:t>
            </a:r>
            <a:r>
              <a:rPr lang="as-IN" sz="8000" dirty="0">
                <a:latin typeface="NikoshBAN" panose="02000000000000000000" pitchFamily="2" charset="0"/>
                <a:cs typeface="NikoshBAN" panose="02000000000000000000" pitchFamily="2" charset="0"/>
              </a:rPr>
              <a:t>ল</a:t>
            </a:r>
            <a:r>
              <a:rPr lang="en-US" sz="8000" dirty="0">
                <a:latin typeface="NikoshBAN" panose="02000000000000000000" pitchFamily="2" charset="0"/>
                <a:cs typeface="NikoshBAN" panose="02000000000000000000" pitchFamily="2" charset="0"/>
              </a:rPr>
              <a:t>া</a:t>
            </a:r>
            <a:r>
              <a:rPr lang="as-IN" sz="8000" dirty="0">
                <a:latin typeface="NikoshBAN" panose="02000000000000000000" pitchFamily="2" charset="0"/>
                <a:cs typeface="NikoshBAN" panose="02000000000000000000" pitchFamily="2" charset="0"/>
              </a:rPr>
              <a:t>স</a:t>
            </a:r>
            <a:r>
              <a:rPr lang="en-US" sz="8000" dirty="0">
                <a:latin typeface="NikoshBAN" panose="02000000000000000000" pitchFamily="2" charset="0"/>
                <a:cs typeface="NikoshBAN" panose="02000000000000000000" pitchFamily="2" charset="0"/>
              </a:rPr>
              <a:t> </a:t>
            </a:r>
            <a:r>
              <a:rPr lang="en-US" sz="8000" dirty="0" err="1">
                <a:latin typeface="NikoshBAN" panose="02000000000000000000" pitchFamily="2" charset="0"/>
                <a:cs typeface="NikoshBAN" panose="02000000000000000000" pitchFamily="2" charset="0"/>
              </a:rPr>
              <a:t>শেষে</a:t>
            </a:r>
            <a:r>
              <a:rPr lang="en-US" sz="8000" dirty="0">
                <a:latin typeface="NikoshBAN" panose="02000000000000000000" pitchFamily="2" charset="0"/>
                <a:cs typeface="NikoshBAN" panose="02000000000000000000" pitchFamily="2" charset="0"/>
              </a:rPr>
              <a:t> </a:t>
            </a:r>
            <a:r>
              <a:rPr lang="as-IN" sz="8000" dirty="0">
                <a:latin typeface="NikoshBAN" panose="02000000000000000000" pitchFamily="2" charset="0"/>
                <a:cs typeface="NikoshBAN" panose="02000000000000000000" pitchFamily="2" charset="0"/>
              </a:rPr>
              <a:t>স</a:t>
            </a:r>
            <a:r>
              <a:rPr lang="en-US" sz="8000" dirty="0">
                <a:latin typeface="NikoshBAN" panose="02000000000000000000" pitchFamily="2" charset="0"/>
                <a:cs typeface="NikoshBAN" panose="02000000000000000000" pitchFamily="2" charset="0"/>
              </a:rPr>
              <a:t>ব</a:t>
            </a:r>
            <a:r>
              <a:rPr lang="as-IN" sz="8000" dirty="0">
                <a:latin typeface="NikoshBAN" panose="02000000000000000000" pitchFamily="2" charset="0"/>
                <a:cs typeface="NikoshBAN" panose="02000000000000000000" pitchFamily="2" charset="0"/>
              </a:rPr>
              <a:t>া</a:t>
            </a:r>
            <a:r>
              <a:rPr lang="en-US" sz="8000" dirty="0">
                <a:latin typeface="NikoshBAN" panose="02000000000000000000" pitchFamily="2" charset="0"/>
                <a:cs typeface="NikoshBAN" panose="02000000000000000000" pitchFamily="2" charset="0"/>
              </a:rPr>
              <a:t>ই</a:t>
            </a:r>
            <a:r>
              <a:rPr lang="as-IN" sz="8000" dirty="0">
                <a:latin typeface="NikoshBAN" panose="02000000000000000000" pitchFamily="2" charset="0"/>
                <a:cs typeface="NikoshBAN" panose="02000000000000000000" pitchFamily="2" charset="0"/>
              </a:rPr>
              <a:t>ক</a:t>
            </a:r>
            <a:r>
              <a:rPr lang="en-US" sz="8000" dirty="0">
                <a:latin typeface="NikoshBAN" panose="02000000000000000000" pitchFamily="2" charset="0"/>
                <a:cs typeface="NikoshBAN" panose="02000000000000000000" pitchFamily="2" charset="0"/>
              </a:rPr>
              <a:t>ে </a:t>
            </a:r>
            <a:r>
              <a:rPr lang="en-US" sz="8000" dirty="0" err="1">
                <a:latin typeface="NikoshBAN" panose="02000000000000000000" pitchFamily="2" charset="0"/>
                <a:cs typeface="NikoshBAN" panose="02000000000000000000" pitchFamily="2" charset="0"/>
              </a:rPr>
              <a:t>ধন্যবাদ</a:t>
            </a:r>
            <a:r>
              <a:rPr lang="en-US" sz="8000" dirty="0">
                <a:latin typeface="NikoshBAN" panose="02000000000000000000" pitchFamily="2" charset="0"/>
                <a:cs typeface="NikoshBAN" panose="02000000000000000000" pitchFamily="2" charset="0"/>
              </a:rPr>
              <a:t> </a:t>
            </a:r>
          </a:p>
        </p:txBody>
      </p:sp>
      <p:pic>
        <p:nvPicPr>
          <p:cNvPr id="2" name="Picture 1">
            <a:extLst>
              <a:ext uri="{FF2B5EF4-FFF2-40B4-BE49-F238E27FC236}">
                <a16:creationId xmlns:a16="http://schemas.microsoft.com/office/drawing/2014/main" id="{BBA4AE59-5D48-744E-94EC-3F9F595A1E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714" y="4485043"/>
            <a:ext cx="4958419" cy="1601000"/>
          </a:xfrm>
          <a:prstGeom prst="rect">
            <a:avLst/>
          </a:prstGeom>
        </p:spPr>
      </p:pic>
      <p:pic>
        <p:nvPicPr>
          <p:cNvPr id="12" name="Picture 11">
            <a:extLst>
              <a:ext uri="{FF2B5EF4-FFF2-40B4-BE49-F238E27FC236}">
                <a16:creationId xmlns:a16="http://schemas.microsoft.com/office/drawing/2014/main" id="{74571ABD-5154-1245-87AA-489CFB4965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4728" y="4345458"/>
            <a:ext cx="4958419" cy="1601000"/>
          </a:xfrm>
          <a:prstGeom prst="rect">
            <a:avLst/>
          </a:prstGeom>
        </p:spPr>
      </p:pic>
    </p:spTree>
    <p:extLst>
      <p:ext uri="{BB962C8B-B14F-4D97-AF65-F5344CB8AC3E}">
        <p14:creationId xmlns:p14="http://schemas.microsoft.com/office/powerpoint/2010/main" val="22277777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09" y="4663715"/>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1CE226F2-68F3-5B43-ABF2-44CFBA39DA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099" y="575809"/>
            <a:ext cx="4274710" cy="56602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a:extLst>
              <a:ext uri="{FF2B5EF4-FFF2-40B4-BE49-F238E27FC236}">
                <a16:creationId xmlns:a16="http://schemas.microsoft.com/office/drawing/2014/main" id="{65D48565-1CC4-2B41-B168-676CE9EBF774}"/>
              </a:ext>
            </a:extLst>
          </p:cNvPr>
          <p:cNvSpPr/>
          <p:nvPr/>
        </p:nvSpPr>
        <p:spPr>
          <a:xfrm>
            <a:off x="4715523" y="1097058"/>
            <a:ext cx="7151311" cy="4173450"/>
          </a:xfrm>
          <a:prstGeom prst="rect">
            <a:avLst/>
          </a:prstGeom>
          <a:noFill/>
        </p:spPr>
        <p:txBody>
          <a:bodyPr wrap="square">
            <a:spAutoFit/>
          </a:bodyPr>
          <a:lstStyle/>
          <a:p>
            <a:pPr algn="ctr">
              <a:spcBef>
                <a:spcPct val="20000"/>
              </a:spcBef>
            </a:pPr>
            <a:r>
              <a:rPr lang="en-US" sz="5400" b="1" dirty="0">
                <a:solidFill>
                  <a:srgbClr val="FF0000"/>
                </a:solidFill>
                <a:latin typeface="Calibri Light" panose="020F0302020204030204" pitchFamily="34" charset="0"/>
                <a:ea typeface="STHupo" panose="02010800040101010101" pitchFamily="2" charset="-122"/>
                <a:cs typeface="Bodoni MT Black" panose="02000000000000000000" pitchFamily="2" charset="0"/>
              </a:rPr>
              <a:t>Md. Abbas Ali</a:t>
            </a:r>
          </a:p>
          <a:p>
            <a:pPr algn="ctr">
              <a:spcBef>
                <a:spcPct val="20000"/>
              </a:spcBef>
            </a:pPr>
            <a:r>
              <a:rPr lang="en-US" sz="3600" b="1" dirty="0">
                <a:solidFill>
                  <a:srgbClr val="7030A0"/>
                </a:solidFill>
                <a:latin typeface="Calibri Light" panose="020F0302020204030204" pitchFamily="34" charset="0"/>
                <a:cs typeface="Arial Black" panose="020B0604020202020204" pitchFamily="34" charset="0"/>
              </a:rPr>
              <a:t>Assistance Professor (Management) </a:t>
            </a:r>
          </a:p>
          <a:p>
            <a:pPr algn="ctr">
              <a:spcBef>
                <a:spcPct val="20000"/>
              </a:spcBef>
            </a:pPr>
            <a:r>
              <a:rPr lang="en-US" sz="2800" dirty="0">
                <a:latin typeface="Eras Bold ITC" panose="020B0907030504020204" pitchFamily="34" charset="0"/>
                <a:cs typeface="NikoshBAN" panose="02000000000000000000" pitchFamily="2" charset="0"/>
              </a:rPr>
              <a:t>G,T Degree College, Kotchandpur, Jhenaidah </a:t>
            </a:r>
          </a:p>
          <a:p>
            <a:pPr algn="ctr">
              <a:spcBef>
                <a:spcPct val="20000"/>
              </a:spcBef>
            </a:pPr>
            <a:r>
              <a:rPr lang="en-US" sz="2800" b="1" dirty="0">
                <a:solidFill>
                  <a:schemeClr val="accent1"/>
                </a:solidFill>
                <a:latin typeface="Eras Bold ITC" panose="020B0907030504020204" pitchFamily="34" charset="0"/>
                <a:cs typeface="NikoshBAN" panose="02000000000000000000" pitchFamily="2" charset="0"/>
              </a:rPr>
              <a:t>Facebook: </a:t>
            </a:r>
            <a:r>
              <a:rPr lang="en-US" sz="2800" dirty="0">
                <a:solidFill>
                  <a:schemeClr val="accent1"/>
                </a:solidFill>
                <a:latin typeface="Eras Bold ITC" panose="020B0907030504020204" pitchFamily="34" charset="0"/>
                <a:cs typeface="NikoshBAN" panose="02000000000000000000" pitchFamily="2" charset="0"/>
              </a:rPr>
              <a:t>facebook.com/abbasali1976</a:t>
            </a:r>
          </a:p>
          <a:p>
            <a:pPr algn="ctr">
              <a:spcBef>
                <a:spcPct val="20000"/>
              </a:spcBef>
            </a:pPr>
            <a:r>
              <a:rPr lang="en-US" sz="2800" b="1" dirty="0">
                <a:solidFill>
                  <a:schemeClr val="accent2">
                    <a:lumMod val="75000"/>
                  </a:schemeClr>
                </a:solidFill>
                <a:latin typeface="Eras Bold ITC" panose="020B0907030504020204" pitchFamily="34" charset="0"/>
                <a:cs typeface="NikoshBAN" panose="02000000000000000000" pitchFamily="2" charset="0"/>
              </a:rPr>
              <a:t>GMAIL: </a:t>
            </a:r>
            <a:r>
              <a:rPr lang="en-US" sz="2800" dirty="0">
                <a:solidFill>
                  <a:schemeClr val="accent2">
                    <a:lumMod val="75000"/>
                  </a:schemeClr>
                </a:solidFill>
                <a:latin typeface="Eras Bold ITC" panose="020B0907030504020204" pitchFamily="34" charset="0"/>
                <a:cs typeface="NikoshBAN" panose="02000000000000000000" pitchFamily="2" charset="0"/>
                <a:hlinkClick r:id="rId5"/>
              </a:rPr>
              <a:t>abbasali</a:t>
            </a:r>
            <a:r>
              <a:rPr lang="en-US" sz="2800" dirty="0">
                <a:solidFill>
                  <a:schemeClr val="accent2">
                    <a:lumMod val="75000"/>
                  </a:schemeClr>
                </a:solidFill>
                <a:latin typeface="Eras Bold ITC" panose="020B0907030504020204" pitchFamily="34" charset="0"/>
                <a:cs typeface="Arial" panose="020B0604020202020204" pitchFamily="34" charset="0"/>
                <a:hlinkClick r:id="rId5"/>
              </a:rPr>
              <a:t>1976@gmail.com</a:t>
            </a:r>
            <a:endParaRPr lang="en-US" sz="2800" dirty="0">
              <a:solidFill>
                <a:schemeClr val="accent2">
                  <a:lumMod val="75000"/>
                </a:schemeClr>
              </a:solidFill>
              <a:latin typeface="Eras Bold ITC" panose="020B0907030504020204" pitchFamily="34" charset="0"/>
              <a:cs typeface="Arial" panose="020B0604020202020204" pitchFamily="34" charset="0"/>
            </a:endParaRPr>
          </a:p>
          <a:p>
            <a:pPr algn="ctr">
              <a:spcBef>
                <a:spcPct val="20000"/>
              </a:spcBef>
            </a:pPr>
            <a:r>
              <a:rPr lang="en-US" sz="2800" b="1" dirty="0">
                <a:solidFill>
                  <a:srgbClr val="FF0000"/>
                </a:solidFill>
                <a:latin typeface="Eras Bold ITC" panose="020B0907030504020204" pitchFamily="34" charset="0"/>
                <a:cs typeface="Arial" panose="020B0604020202020204" pitchFamily="34" charset="0"/>
              </a:rPr>
              <a:t>Youtube:</a:t>
            </a:r>
            <a:r>
              <a:rPr lang="en-US" sz="2800" b="1" dirty="0">
                <a:solidFill>
                  <a:schemeClr val="accent2">
                    <a:lumMod val="75000"/>
                  </a:schemeClr>
                </a:solidFill>
                <a:latin typeface="Eras Bold ITC" panose="020B0907030504020204" pitchFamily="34" charset="0"/>
                <a:cs typeface="Arial" panose="020B0604020202020204" pitchFamily="34" charset="0"/>
              </a:rPr>
              <a:t> </a:t>
            </a:r>
            <a:r>
              <a:rPr lang="en-US" sz="2800" dirty="0">
                <a:solidFill>
                  <a:schemeClr val="accent2">
                    <a:lumMod val="75000"/>
                  </a:schemeClr>
                </a:solidFill>
                <a:latin typeface="Eras Bold ITC" panose="020B0907030504020204" pitchFamily="34" charset="0"/>
                <a:cs typeface="Arial" panose="020B0604020202020204" pitchFamily="34" charset="0"/>
              </a:rPr>
              <a:t>সহকারী অধ্যাপক আব্বাস আলী</a:t>
            </a:r>
            <a:endParaRPr lang="en-US" sz="2800" dirty="0">
              <a:solidFill>
                <a:schemeClr val="accent2">
                  <a:lumMod val="75000"/>
                </a:schemeClr>
              </a:solidFill>
              <a:latin typeface="Eras Bold ITC" panose="020B0907030504020204" pitchFamily="34" charset="0"/>
              <a:cs typeface="NikoshBAN" panose="02000000000000000000" pitchFamily="2" charset="0"/>
            </a:endParaRPr>
          </a:p>
          <a:p>
            <a:pPr algn="ctr">
              <a:spcBef>
                <a:spcPct val="20000"/>
              </a:spcBef>
            </a:pPr>
            <a:r>
              <a:rPr lang="en-US" sz="2800" b="1" dirty="0">
                <a:solidFill>
                  <a:srgbClr val="7030A0"/>
                </a:solidFill>
                <a:latin typeface="Eras Bold ITC" panose="020B0907030504020204" pitchFamily="34" charset="0"/>
                <a:cs typeface="NikoshBAN" panose="02000000000000000000" pitchFamily="2" charset="0"/>
              </a:rPr>
              <a:t>Mob: 01911-655784 *01717-337116</a:t>
            </a:r>
          </a:p>
        </p:txBody>
      </p:sp>
      <p:sp>
        <p:nvSpPr>
          <p:cNvPr id="7" name="TextBox 6">
            <a:extLst>
              <a:ext uri="{FF2B5EF4-FFF2-40B4-BE49-F238E27FC236}">
                <a16:creationId xmlns:a16="http://schemas.microsoft.com/office/drawing/2014/main" id="{C22E72D8-8CE4-0A4D-8032-001685B875A7}"/>
              </a:ext>
            </a:extLst>
          </p:cNvPr>
          <p:cNvSpPr txBox="1"/>
          <p:nvPr/>
        </p:nvSpPr>
        <p:spPr>
          <a:xfrm>
            <a:off x="2540000" y="142167"/>
            <a:ext cx="9900615" cy="1015663"/>
          </a:xfrm>
          <a:prstGeom prst="rect">
            <a:avLst/>
          </a:prstGeom>
          <a:noFill/>
        </p:spPr>
        <p:txBody>
          <a:bodyPr wrap="square" rtlCol="0">
            <a:spAutoFit/>
          </a:bodyPr>
          <a:lstStyle/>
          <a:p>
            <a:pPr algn="ctr"/>
            <a:r>
              <a:rPr lang="en-US" sz="4800" b="1">
                <a:solidFill>
                  <a:srgbClr val="002060"/>
                </a:solidFill>
                <a:latin typeface="Algerian" pitchFamily="82" charset="0"/>
                <a:ea typeface="Modern Love" panose="02000000000000000000" pitchFamily="2" charset="0"/>
                <a:cs typeface="Arial Black" panose="020B0604020202020204" pitchFamily="34" charset="0"/>
              </a:rPr>
              <a:t> </a:t>
            </a:r>
            <a:r>
              <a:rPr lang="en-US" sz="6000" b="1">
                <a:effectLst/>
                <a:latin typeface="Algerian" pitchFamily="82" charset="0"/>
                <a:cs typeface="Arial Black" panose="020B0604020202020204" pitchFamily="34" charset="0"/>
              </a:rPr>
              <a:t>Teacher’s Information</a:t>
            </a:r>
            <a:endParaRPr lang="en-US" sz="6000" b="1">
              <a:solidFill>
                <a:srgbClr val="002060"/>
              </a:solidFill>
              <a:latin typeface="Algerian" pitchFamily="82" charset="0"/>
              <a:ea typeface="Modern Love" panose="02000000000000000000" pitchFamily="2" charset="0"/>
              <a:cs typeface="Arial Black" panose="020B0604020202020204" pitchFamily="34" charset="0"/>
            </a:endParaRPr>
          </a:p>
        </p:txBody>
      </p:sp>
    </p:spTree>
    <p:extLst>
      <p:ext uri="{BB962C8B-B14F-4D97-AF65-F5344CB8AC3E}">
        <p14:creationId xmlns:p14="http://schemas.microsoft.com/office/powerpoint/2010/main" val="829697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6">
                                            <p:txEl>
                                              <p:pRg st="0" end="0"/>
                                            </p:txEl>
                                          </p:spTgt>
                                        </p:tgtEl>
                                        <p:attrNameLst>
                                          <p:attrName>style.visibility</p:attrName>
                                        </p:attrNameLst>
                                      </p:cBhvr>
                                      <p:to>
                                        <p:strVal val="visible"/>
                                      </p:to>
                                    </p:set>
                                    <p:anim by="(-#ppt_w*2)" calcmode="lin" valueType="num">
                                      <p:cBhvr rctx="PPT">
                                        <p:cTn id="33" dur="500" autoRev="1" fill="hold">
                                          <p:stCondLst>
                                            <p:cond delay="0"/>
                                          </p:stCondLst>
                                        </p:cTn>
                                        <p:tgtEl>
                                          <p:spTgt spid="6">
                                            <p:txEl>
                                              <p:pRg st="0" end="0"/>
                                            </p:txEl>
                                          </p:spTgt>
                                        </p:tgtEl>
                                        <p:attrNameLst>
                                          <p:attrName>ppt_w</p:attrName>
                                        </p:attrNameLst>
                                      </p:cBhvr>
                                    </p:anim>
                                    <p:anim by="(#ppt_w*0.50)" calcmode="lin" valueType="num">
                                      <p:cBhvr>
                                        <p:cTn id="34" dur="500" decel="50000" autoRev="1" fill="hold">
                                          <p:stCondLst>
                                            <p:cond delay="0"/>
                                          </p:stCondLst>
                                        </p:cTn>
                                        <p:tgtEl>
                                          <p:spTgt spid="6">
                                            <p:txEl>
                                              <p:pRg st="0" end="0"/>
                                            </p:txEl>
                                          </p:spTgt>
                                        </p:tgtEl>
                                        <p:attrNameLst>
                                          <p:attrName>ppt_x</p:attrName>
                                        </p:attrNameLst>
                                      </p:cBhvr>
                                    </p:anim>
                                    <p:anim from="(-#ppt_h/2)" to="(#ppt_y)" calcmode="lin" valueType="num">
                                      <p:cBhvr>
                                        <p:cTn id="35" dur="1000" fill="hold">
                                          <p:stCondLst>
                                            <p:cond delay="0"/>
                                          </p:stCondLst>
                                        </p:cTn>
                                        <p:tgtEl>
                                          <p:spTgt spid="6">
                                            <p:txEl>
                                              <p:pRg st="0" end="0"/>
                                            </p:txEl>
                                          </p:spTgt>
                                        </p:tgtEl>
                                        <p:attrNameLst>
                                          <p:attrName>ppt_y</p:attrName>
                                        </p:attrNameLst>
                                      </p:cBhvr>
                                    </p:anim>
                                    <p:animRot by="21600000">
                                      <p:cBhvr>
                                        <p:cTn id="36" dur="1000" fill="hold">
                                          <p:stCondLst>
                                            <p:cond delay="0"/>
                                          </p:stCondLst>
                                        </p:cTn>
                                        <p:tgtEl>
                                          <p:spTgt spid="6">
                                            <p:txEl>
                                              <p:pRg st="0" end="0"/>
                                            </p:txEl>
                                          </p:spTgt>
                                        </p:tgtEl>
                                        <p:attrNameLst>
                                          <p:attrName>r</p:attrName>
                                        </p:attrNameLst>
                                      </p:cBhvr>
                                    </p:animRot>
                                  </p:childTnLst>
                                </p:cTn>
                              </p:par>
                              <p:par>
                                <p:cTn id="37" presetID="56" presetClass="entr" presetSubtype="0" fill="hold" grpId="0" nodeType="withEffect">
                                  <p:stCondLst>
                                    <p:cond delay="0"/>
                                  </p:stCondLst>
                                  <p:iterate type="lt">
                                    <p:tmPct val="10000"/>
                                  </p:iterate>
                                  <p:childTnLst>
                                    <p:set>
                                      <p:cBhvr>
                                        <p:cTn id="38" dur="1" fill="hold">
                                          <p:stCondLst>
                                            <p:cond delay="0"/>
                                          </p:stCondLst>
                                        </p:cTn>
                                        <p:tgtEl>
                                          <p:spTgt spid="6">
                                            <p:txEl>
                                              <p:pRg st="1" end="1"/>
                                            </p:txEl>
                                          </p:spTgt>
                                        </p:tgtEl>
                                        <p:attrNameLst>
                                          <p:attrName>style.visibility</p:attrName>
                                        </p:attrNameLst>
                                      </p:cBhvr>
                                      <p:to>
                                        <p:strVal val="visible"/>
                                      </p:to>
                                    </p:set>
                                    <p:anim by="(-#ppt_w*2)" calcmode="lin" valueType="num">
                                      <p:cBhvr rctx="PPT">
                                        <p:cTn id="39" dur="500" autoRev="1" fill="hold">
                                          <p:stCondLst>
                                            <p:cond delay="0"/>
                                          </p:stCondLst>
                                        </p:cTn>
                                        <p:tgtEl>
                                          <p:spTgt spid="6">
                                            <p:txEl>
                                              <p:pRg st="1" end="1"/>
                                            </p:txEl>
                                          </p:spTgt>
                                        </p:tgtEl>
                                        <p:attrNameLst>
                                          <p:attrName>ppt_w</p:attrName>
                                        </p:attrNameLst>
                                      </p:cBhvr>
                                    </p:anim>
                                    <p:anim by="(#ppt_w*0.50)" calcmode="lin" valueType="num">
                                      <p:cBhvr>
                                        <p:cTn id="40" dur="500" decel="50000" autoRev="1" fill="hold">
                                          <p:stCondLst>
                                            <p:cond delay="0"/>
                                          </p:stCondLst>
                                        </p:cTn>
                                        <p:tgtEl>
                                          <p:spTgt spid="6">
                                            <p:txEl>
                                              <p:pRg st="1" end="1"/>
                                            </p:txEl>
                                          </p:spTgt>
                                        </p:tgtEl>
                                        <p:attrNameLst>
                                          <p:attrName>ppt_x</p:attrName>
                                        </p:attrNameLst>
                                      </p:cBhvr>
                                    </p:anim>
                                    <p:anim from="(-#ppt_h/2)" to="(#ppt_y)" calcmode="lin" valueType="num">
                                      <p:cBhvr>
                                        <p:cTn id="41" dur="1000" fill="hold">
                                          <p:stCondLst>
                                            <p:cond delay="0"/>
                                          </p:stCondLst>
                                        </p:cTn>
                                        <p:tgtEl>
                                          <p:spTgt spid="6">
                                            <p:txEl>
                                              <p:pRg st="1" end="1"/>
                                            </p:txEl>
                                          </p:spTgt>
                                        </p:tgtEl>
                                        <p:attrNameLst>
                                          <p:attrName>ppt_y</p:attrName>
                                        </p:attrNameLst>
                                      </p:cBhvr>
                                    </p:anim>
                                    <p:animRot by="21600000">
                                      <p:cBhvr>
                                        <p:cTn id="42" dur="1000" fill="hold">
                                          <p:stCondLst>
                                            <p:cond delay="0"/>
                                          </p:stCondLst>
                                        </p:cTn>
                                        <p:tgtEl>
                                          <p:spTgt spid="6">
                                            <p:txEl>
                                              <p:pRg st="1" end="1"/>
                                            </p:txEl>
                                          </p:spTgt>
                                        </p:tgtEl>
                                        <p:attrNameLst>
                                          <p:attrName>r</p:attrName>
                                        </p:attrNameLst>
                                      </p:cBhvr>
                                    </p:animRot>
                                  </p:childTnLst>
                                </p:cTn>
                              </p:par>
                              <p:par>
                                <p:cTn id="43" presetID="56" presetClass="entr" presetSubtype="0" fill="hold" grpId="0" nodeType="withEffect">
                                  <p:stCondLst>
                                    <p:cond delay="0"/>
                                  </p:stCondLst>
                                  <p:iterate type="lt">
                                    <p:tmPct val="10000"/>
                                  </p:iterate>
                                  <p:childTnLst>
                                    <p:set>
                                      <p:cBhvr>
                                        <p:cTn id="44" dur="1" fill="hold">
                                          <p:stCondLst>
                                            <p:cond delay="0"/>
                                          </p:stCondLst>
                                        </p:cTn>
                                        <p:tgtEl>
                                          <p:spTgt spid="6">
                                            <p:txEl>
                                              <p:pRg st="2" end="2"/>
                                            </p:txEl>
                                          </p:spTgt>
                                        </p:tgtEl>
                                        <p:attrNameLst>
                                          <p:attrName>style.visibility</p:attrName>
                                        </p:attrNameLst>
                                      </p:cBhvr>
                                      <p:to>
                                        <p:strVal val="visible"/>
                                      </p:to>
                                    </p:set>
                                    <p:anim by="(-#ppt_w*2)" calcmode="lin" valueType="num">
                                      <p:cBhvr rctx="PPT">
                                        <p:cTn id="45" dur="500" autoRev="1" fill="hold">
                                          <p:stCondLst>
                                            <p:cond delay="0"/>
                                          </p:stCondLst>
                                        </p:cTn>
                                        <p:tgtEl>
                                          <p:spTgt spid="6">
                                            <p:txEl>
                                              <p:pRg st="2" end="2"/>
                                            </p:txEl>
                                          </p:spTgt>
                                        </p:tgtEl>
                                        <p:attrNameLst>
                                          <p:attrName>ppt_w</p:attrName>
                                        </p:attrNameLst>
                                      </p:cBhvr>
                                    </p:anim>
                                    <p:anim by="(#ppt_w*0.50)" calcmode="lin" valueType="num">
                                      <p:cBhvr>
                                        <p:cTn id="46" dur="500" decel="50000" autoRev="1" fill="hold">
                                          <p:stCondLst>
                                            <p:cond delay="0"/>
                                          </p:stCondLst>
                                        </p:cTn>
                                        <p:tgtEl>
                                          <p:spTgt spid="6">
                                            <p:txEl>
                                              <p:pRg st="2" end="2"/>
                                            </p:txEl>
                                          </p:spTgt>
                                        </p:tgtEl>
                                        <p:attrNameLst>
                                          <p:attrName>ppt_x</p:attrName>
                                        </p:attrNameLst>
                                      </p:cBhvr>
                                    </p:anim>
                                    <p:anim from="(-#ppt_h/2)" to="(#ppt_y)" calcmode="lin" valueType="num">
                                      <p:cBhvr>
                                        <p:cTn id="47" dur="1000" fill="hold">
                                          <p:stCondLst>
                                            <p:cond delay="0"/>
                                          </p:stCondLst>
                                        </p:cTn>
                                        <p:tgtEl>
                                          <p:spTgt spid="6">
                                            <p:txEl>
                                              <p:pRg st="2" end="2"/>
                                            </p:txEl>
                                          </p:spTgt>
                                        </p:tgtEl>
                                        <p:attrNameLst>
                                          <p:attrName>ppt_y</p:attrName>
                                        </p:attrNameLst>
                                      </p:cBhvr>
                                    </p:anim>
                                    <p:animRot by="21600000">
                                      <p:cBhvr>
                                        <p:cTn id="48" dur="1000" fill="hold">
                                          <p:stCondLst>
                                            <p:cond delay="0"/>
                                          </p:stCondLst>
                                        </p:cTn>
                                        <p:tgtEl>
                                          <p:spTgt spid="6">
                                            <p:txEl>
                                              <p:pRg st="2" end="2"/>
                                            </p:txEl>
                                          </p:spTgt>
                                        </p:tgtEl>
                                        <p:attrNameLst>
                                          <p:attrName>r</p:attrName>
                                        </p:attrNameLst>
                                      </p:cBhvr>
                                    </p:animRot>
                                  </p:childTnLst>
                                </p:cTn>
                              </p:par>
                              <p:par>
                                <p:cTn id="49" presetID="56" presetClass="entr" presetSubtype="0" fill="hold" grpId="0" nodeType="withEffect">
                                  <p:stCondLst>
                                    <p:cond delay="0"/>
                                  </p:stCondLst>
                                  <p:iterate type="lt">
                                    <p:tmPct val="10000"/>
                                  </p:iterate>
                                  <p:childTnLst>
                                    <p:set>
                                      <p:cBhvr>
                                        <p:cTn id="50" dur="1" fill="hold">
                                          <p:stCondLst>
                                            <p:cond delay="0"/>
                                          </p:stCondLst>
                                        </p:cTn>
                                        <p:tgtEl>
                                          <p:spTgt spid="6">
                                            <p:txEl>
                                              <p:pRg st="3" end="3"/>
                                            </p:txEl>
                                          </p:spTgt>
                                        </p:tgtEl>
                                        <p:attrNameLst>
                                          <p:attrName>style.visibility</p:attrName>
                                        </p:attrNameLst>
                                      </p:cBhvr>
                                      <p:to>
                                        <p:strVal val="visible"/>
                                      </p:to>
                                    </p:set>
                                    <p:anim by="(-#ppt_w*2)" calcmode="lin" valueType="num">
                                      <p:cBhvr rctx="PPT">
                                        <p:cTn id="51" dur="500" autoRev="1" fill="hold">
                                          <p:stCondLst>
                                            <p:cond delay="0"/>
                                          </p:stCondLst>
                                        </p:cTn>
                                        <p:tgtEl>
                                          <p:spTgt spid="6">
                                            <p:txEl>
                                              <p:pRg st="3" end="3"/>
                                            </p:txEl>
                                          </p:spTgt>
                                        </p:tgtEl>
                                        <p:attrNameLst>
                                          <p:attrName>ppt_w</p:attrName>
                                        </p:attrNameLst>
                                      </p:cBhvr>
                                    </p:anim>
                                    <p:anim by="(#ppt_w*0.50)" calcmode="lin" valueType="num">
                                      <p:cBhvr>
                                        <p:cTn id="52" dur="500" decel="50000" autoRev="1" fill="hold">
                                          <p:stCondLst>
                                            <p:cond delay="0"/>
                                          </p:stCondLst>
                                        </p:cTn>
                                        <p:tgtEl>
                                          <p:spTgt spid="6">
                                            <p:txEl>
                                              <p:pRg st="3" end="3"/>
                                            </p:txEl>
                                          </p:spTgt>
                                        </p:tgtEl>
                                        <p:attrNameLst>
                                          <p:attrName>ppt_x</p:attrName>
                                        </p:attrNameLst>
                                      </p:cBhvr>
                                    </p:anim>
                                    <p:anim from="(-#ppt_h/2)" to="(#ppt_y)" calcmode="lin" valueType="num">
                                      <p:cBhvr>
                                        <p:cTn id="53" dur="1000" fill="hold">
                                          <p:stCondLst>
                                            <p:cond delay="0"/>
                                          </p:stCondLst>
                                        </p:cTn>
                                        <p:tgtEl>
                                          <p:spTgt spid="6">
                                            <p:txEl>
                                              <p:pRg st="3" end="3"/>
                                            </p:txEl>
                                          </p:spTgt>
                                        </p:tgtEl>
                                        <p:attrNameLst>
                                          <p:attrName>ppt_y</p:attrName>
                                        </p:attrNameLst>
                                      </p:cBhvr>
                                    </p:anim>
                                    <p:animRot by="21600000">
                                      <p:cBhvr>
                                        <p:cTn id="54" dur="1000" fill="hold">
                                          <p:stCondLst>
                                            <p:cond delay="0"/>
                                          </p:stCondLst>
                                        </p:cTn>
                                        <p:tgtEl>
                                          <p:spTgt spid="6">
                                            <p:txEl>
                                              <p:pRg st="3" end="3"/>
                                            </p:txEl>
                                          </p:spTgt>
                                        </p:tgtEl>
                                        <p:attrNameLst>
                                          <p:attrName>r</p:attrName>
                                        </p:attrNameLst>
                                      </p:cBhvr>
                                    </p:animRot>
                                  </p:childTnLst>
                                </p:cTn>
                              </p:par>
                              <p:par>
                                <p:cTn id="55" presetID="56" presetClass="entr" presetSubtype="0" fill="hold" grpId="0" nodeType="withEffect">
                                  <p:stCondLst>
                                    <p:cond delay="0"/>
                                  </p:stCondLst>
                                  <p:iterate type="lt">
                                    <p:tmPct val="10000"/>
                                  </p:iterate>
                                  <p:childTnLst>
                                    <p:set>
                                      <p:cBhvr>
                                        <p:cTn id="56" dur="1" fill="hold">
                                          <p:stCondLst>
                                            <p:cond delay="0"/>
                                          </p:stCondLst>
                                        </p:cTn>
                                        <p:tgtEl>
                                          <p:spTgt spid="6">
                                            <p:txEl>
                                              <p:pRg st="4" end="4"/>
                                            </p:txEl>
                                          </p:spTgt>
                                        </p:tgtEl>
                                        <p:attrNameLst>
                                          <p:attrName>style.visibility</p:attrName>
                                        </p:attrNameLst>
                                      </p:cBhvr>
                                      <p:to>
                                        <p:strVal val="visible"/>
                                      </p:to>
                                    </p:set>
                                    <p:anim by="(-#ppt_w*2)" calcmode="lin" valueType="num">
                                      <p:cBhvr rctx="PPT">
                                        <p:cTn id="57" dur="500" autoRev="1" fill="hold">
                                          <p:stCondLst>
                                            <p:cond delay="0"/>
                                          </p:stCondLst>
                                        </p:cTn>
                                        <p:tgtEl>
                                          <p:spTgt spid="6">
                                            <p:txEl>
                                              <p:pRg st="4" end="4"/>
                                            </p:txEl>
                                          </p:spTgt>
                                        </p:tgtEl>
                                        <p:attrNameLst>
                                          <p:attrName>ppt_w</p:attrName>
                                        </p:attrNameLst>
                                      </p:cBhvr>
                                    </p:anim>
                                    <p:anim by="(#ppt_w*0.50)" calcmode="lin" valueType="num">
                                      <p:cBhvr>
                                        <p:cTn id="58" dur="500" decel="50000" autoRev="1" fill="hold">
                                          <p:stCondLst>
                                            <p:cond delay="0"/>
                                          </p:stCondLst>
                                        </p:cTn>
                                        <p:tgtEl>
                                          <p:spTgt spid="6">
                                            <p:txEl>
                                              <p:pRg st="4" end="4"/>
                                            </p:txEl>
                                          </p:spTgt>
                                        </p:tgtEl>
                                        <p:attrNameLst>
                                          <p:attrName>ppt_x</p:attrName>
                                        </p:attrNameLst>
                                      </p:cBhvr>
                                    </p:anim>
                                    <p:anim from="(-#ppt_h/2)" to="(#ppt_y)" calcmode="lin" valueType="num">
                                      <p:cBhvr>
                                        <p:cTn id="59" dur="1000" fill="hold">
                                          <p:stCondLst>
                                            <p:cond delay="0"/>
                                          </p:stCondLst>
                                        </p:cTn>
                                        <p:tgtEl>
                                          <p:spTgt spid="6">
                                            <p:txEl>
                                              <p:pRg st="4" end="4"/>
                                            </p:txEl>
                                          </p:spTgt>
                                        </p:tgtEl>
                                        <p:attrNameLst>
                                          <p:attrName>ppt_y</p:attrName>
                                        </p:attrNameLst>
                                      </p:cBhvr>
                                    </p:anim>
                                    <p:animRot by="21600000">
                                      <p:cBhvr>
                                        <p:cTn id="60" dur="1000" fill="hold">
                                          <p:stCondLst>
                                            <p:cond delay="0"/>
                                          </p:stCondLst>
                                        </p:cTn>
                                        <p:tgtEl>
                                          <p:spTgt spid="6">
                                            <p:txEl>
                                              <p:pRg st="4" end="4"/>
                                            </p:txEl>
                                          </p:spTgt>
                                        </p:tgtEl>
                                        <p:attrNameLst>
                                          <p:attrName>r</p:attrName>
                                        </p:attrNameLst>
                                      </p:cBhvr>
                                    </p:animRot>
                                  </p:childTnLst>
                                </p:cTn>
                              </p:par>
                              <p:par>
                                <p:cTn id="61" presetID="56" presetClass="entr" presetSubtype="0" fill="hold" grpId="0" nodeType="withEffect">
                                  <p:stCondLst>
                                    <p:cond delay="0"/>
                                  </p:stCondLst>
                                  <p:iterate type="lt">
                                    <p:tmPct val="10000"/>
                                  </p:iterate>
                                  <p:childTnLst>
                                    <p:set>
                                      <p:cBhvr>
                                        <p:cTn id="62" dur="1" fill="hold">
                                          <p:stCondLst>
                                            <p:cond delay="0"/>
                                          </p:stCondLst>
                                        </p:cTn>
                                        <p:tgtEl>
                                          <p:spTgt spid="6">
                                            <p:txEl>
                                              <p:pRg st="5" end="5"/>
                                            </p:txEl>
                                          </p:spTgt>
                                        </p:tgtEl>
                                        <p:attrNameLst>
                                          <p:attrName>style.visibility</p:attrName>
                                        </p:attrNameLst>
                                      </p:cBhvr>
                                      <p:to>
                                        <p:strVal val="visible"/>
                                      </p:to>
                                    </p:set>
                                    <p:anim by="(-#ppt_w*2)" calcmode="lin" valueType="num">
                                      <p:cBhvr rctx="PPT">
                                        <p:cTn id="63" dur="500" autoRev="1" fill="hold">
                                          <p:stCondLst>
                                            <p:cond delay="0"/>
                                          </p:stCondLst>
                                        </p:cTn>
                                        <p:tgtEl>
                                          <p:spTgt spid="6">
                                            <p:txEl>
                                              <p:pRg st="5" end="5"/>
                                            </p:txEl>
                                          </p:spTgt>
                                        </p:tgtEl>
                                        <p:attrNameLst>
                                          <p:attrName>ppt_w</p:attrName>
                                        </p:attrNameLst>
                                      </p:cBhvr>
                                    </p:anim>
                                    <p:anim by="(#ppt_w*0.50)" calcmode="lin" valueType="num">
                                      <p:cBhvr>
                                        <p:cTn id="64" dur="500" decel="50000" autoRev="1" fill="hold">
                                          <p:stCondLst>
                                            <p:cond delay="0"/>
                                          </p:stCondLst>
                                        </p:cTn>
                                        <p:tgtEl>
                                          <p:spTgt spid="6">
                                            <p:txEl>
                                              <p:pRg st="5" end="5"/>
                                            </p:txEl>
                                          </p:spTgt>
                                        </p:tgtEl>
                                        <p:attrNameLst>
                                          <p:attrName>ppt_x</p:attrName>
                                        </p:attrNameLst>
                                      </p:cBhvr>
                                    </p:anim>
                                    <p:anim from="(-#ppt_h/2)" to="(#ppt_y)" calcmode="lin" valueType="num">
                                      <p:cBhvr>
                                        <p:cTn id="65" dur="1000" fill="hold">
                                          <p:stCondLst>
                                            <p:cond delay="0"/>
                                          </p:stCondLst>
                                        </p:cTn>
                                        <p:tgtEl>
                                          <p:spTgt spid="6">
                                            <p:txEl>
                                              <p:pRg st="5" end="5"/>
                                            </p:txEl>
                                          </p:spTgt>
                                        </p:tgtEl>
                                        <p:attrNameLst>
                                          <p:attrName>ppt_y</p:attrName>
                                        </p:attrNameLst>
                                      </p:cBhvr>
                                    </p:anim>
                                    <p:animRot by="21600000">
                                      <p:cBhvr>
                                        <p:cTn id="66" dur="1000" fill="hold">
                                          <p:stCondLst>
                                            <p:cond delay="0"/>
                                          </p:stCondLst>
                                        </p:cTn>
                                        <p:tgtEl>
                                          <p:spTgt spid="6">
                                            <p:txEl>
                                              <p:pRg st="5" end="5"/>
                                            </p:txEl>
                                          </p:spTgt>
                                        </p:tgtEl>
                                        <p:attrNameLst>
                                          <p:attrName>r</p:attrName>
                                        </p:attrNameLst>
                                      </p:cBhvr>
                                    </p:animRot>
                                  </p:childTnLst>
                                </p:cTn>
                              </p:par>
                              <p:par>
                                <p:cTn id="67" presetID="56" presetClass="entr" presetSubtype="0" fill="hold" grpId="0" nodeType="withEffect">
                                  <p:stCondLst>
                                    <p:cond delay="0"/>
                                  </p:stCondLst>
                                  <p:iterate type="lt">
                                    <p:tmPct val="10000"/>
                                  </p:iterate>
                                  <p:childTnLst>
                                    <p:set>
                                      <p:cBhvr>
                                        <p:cTn id="68" dur="1" fill="hold">
                                          <p:stCondLst>
                                            <p:cond delay="0"/>
                                          </p:stCondLst>
                                        </p:cTn>
                                        <p:tgtEl>
                                          <p:spTgt spid="6">
                                            <p:txEl>
                                              <p:pRg st="6" end="6"/>
                                            </p:txEl>
                                          </p:spTgt>
                                        </p:tgtEl>
                                        <p:attrNameLst>
                                          <p:attrName>style.visibility</p:attrName>
                                        </p:attrNameLst>
                                      </p:cBhvr>
                                      <p:to>
                                        <p:strVal val="visible"/>
                                      </p:to>
                                    </p:set>
                                    <p:anim by="(-#ppt_w*2)" calcmode="lin" valueType="num">
                                      <p:cBhvr rctx="PPT">
                                        <p:cTn id="69" dur="500" autoRev="1" fill="hold">
                                          <p:stCondLst>
                                            <p:cond delay="0"/>
                                          </p:stCondLst>
                                        </p:cTn>
                                        <p:tgtEl>
                                          <p:spTgt spid="6">
                                            <p:txEl>
                                              <p:pRg st="6" end="6"/>
                                            </p:txEl>
                                          </p:spTgt>
                                        </p:tgtEl>
                                        <p:attrNameLst>
                                          <p:attrName>ppt_w</p:attrName>
                                        </p:attrNameLst>
                                      </p:cBhvr>
                                    </p:anim>
                                    <p:anim by="(#ppt_w*0.50)" calcmode="lin" valueType="num">
                                      <p:cBhvr>
                                        <p:cTn id="70" dur="500" decel="50000" autoRev="1" fill="hold">
                                          <p:stCondLst>
                                            <p:cond delay="0"/>
                                          </p:stCondLst>
                                        </p:cTn>
                                        <p:tgtEl>
                                          <p:spTgt spid="6">
                                            <p:txEl>
                                              <p:pRg st="6" end="6"/>
                                            </p:txEl>
                                          </p:spTgt>
                                        </p:tgtEl>
                                        <p:attrNameLst>
                                          <p:attrName>ppt_x</p:attrName>
                                        </p:attrNameLst>
                                      </p:cBhvr>
                                    </p:anim>
                                    <p:anim from="(-#ppt_h/2)" to="(#ppt_y)" calcmode="lin" valueType="num">
                                      <p:cBhvr>
                                        <p:cTn id="71" dur="1000" fill="hold">
                                          <p:stCondLst>
                                            <p:cond delay="0"/>
                                          </p:stCondLst>
                                        </p:cTn>
                                        <p:tgtEl>
                                          <p:spTgt spid="6">
                                            <p:txEl>
                                              <p:pRg st="6" end="6"/>
                                            </p:txEl>
                                          </p:spTgt>
                                        </p:tgtEl>
                                        <p:attrNameLst>
                                          <p:attrName>ppt_y</p:attrName>
                                        </p:attrNameLst>
                                      </p:cBhvr>
                                    </p:anim>
                                    <p:animRot by="21600000">
                                      <p:cBhvr>
                                        <p:cTn id="72" dur="1000" fill="hold">
                                          <p:stCondLst>
                                            <p:cond delay="0"/>
                                          </p:stCondLst>
                                        </p:cTn>
                                        <p:tgtEl>
                                          <p:spTgt spid="6">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B4B4928-2937-4452-8CA3-36B2FB06C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06" y="54429"/>
            <a:ext cx="13056506" cy="6858000"/>
          </a:xfrm>
          <a:prstGeom prst="rect">
            <a:avLst/>
          </a:prstGeom>
        </p:spPr>
      </p:pic>
      <p:sp>
        <p:nvSpPr>
          <p:cNvPr id="6" name="TextBox 5"/>
          <p:cNvSpPr txBox="1"/>
          <p:nvPr/>
        </p:nvSpPr>
        <p:spPr>
          <a:xfrm>
            <a:off x="4267440" y="2209800"/>
            <a:ext cx="2234909" cy="369332"/>
          </a:xfrm>
          <a:prstGeom prst="rect">
            <a:avLst/>
          </a:prstGeom>
          <a:noFill/>
        </p:spPr>
        <p:txBody>
          <a:bodyPr wrap="square" rtlCol="0">
            <a:spAutoFit/>
          </a:bodyPr>
          <a:lstStyle/>
          <a:p>
            <a:endParaRPr lang="en-US" sz="1800" dirty="0"/>
          </a:p>
        </p:txBody>
      </p:sp>
      <p:sp>
        <p:nvSpPr>
          <p:cNvPr id="8" name="TextBox 7"/>
          <p:cNvSpPr txBox="1"/>
          <p:nvPr/>
        </p:nvSpPr>
        <p:spPr>
          <a:xfrm>
            <a:off x="8432496" y="2819402"/>
            <a:ext cx="2336496" cy="646331"/>
          </a:xfrm>
          <a:prstGeom prst="rect">
            <a:avLst/>
          </a:prstGeom>
          <a:noFill/>
        </p:spPr>
        <p:txBody>
          <a:bodyPr wrap="square" rtlCol="0">
            <a:spAutoFit/>
          </a:bodyPr>
          <a:lstStyle/>
          <a:p>
            <a:pPr algn="ctr"/>
            <a:endParaRPr lang="en-US" sz="1800" dirty="0">
              <a:latin typeface="NikoshBAN" pitchFamily="2" charset="0"/>
              <a:cs typeface="NikoshBAN" pitchFamily="2" charset="0"/>
            </a:endParaRPr>
          </a:p>
          <a:p>
            <a:pPr algn="ctr"/>
            <a:endParaRPr lang="en-US" sz="1800" dirty="0"/>
          </a:p>
        </p:txBody>
      </p:sp>
      <p:sp>
        <p:nvSpPr>
          <p:cNvPr id="11" name="Rectangle 10"/>
          <p:cNvSpPr/>
          <p:nvPr/>
        </p:nvSpPr>
        <p:spPr>
          <a:xfrm>
            <a:off x="2008116" y="0"/>
            <a:ext cx="8478456"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solidFill>
                  <a:srgbClr val="7030A0"/>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আজকের আলোচনা </a:t>
            </a:r>
          </a:p>
        </p:txBody>
      </p:sp>
      <p:sp>
        <p:nvSpPr>
          <p:cNvPr id="18" name="Rectangle 17"/>
          <p:cNvSpPr/>
          <p:nvPr/>
        </p:nvSpPr>
        <p:spPr>
          <a:xfrm>
            <a:off x="963251" y="1321425"/>
            <a:ext cx="9523321" cy="193899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dirty="0">
                <a:ln w="11430"/>
                <a:solidFill>
                  <a:srgbClr val="FF0000"/>
                </a:solidFill>
                <a:effectLst>
                  <a:outerShdw blurRad="76200" dist="50800" dir="5400000" algn="tl" rotWithShape="0">
                    <a:srgbClr val="000000">
                      <a:alpha val="65000"/>
                    </a:srgbClr>
                  </a:outerShdw>
                </a:effectLst>
              </a:rPr>
              <a:t>কর্মীসংস্থান</a:t>
            </a:r>
          </a:p>
          <a:p>
            <a:pPr algn="ctr"/>
            <a:r>
              <a:rPr lang="en-US" sz="6000" b="1" spc="50" dirty="0">
                <a:ln w="11430"/>
                <a:solidFill>
                  <a:srgbClr val="FF0000"/>
                </a:solidFill>
                <a:effectLst>
                  <a:outerShdw blurRad="76200" dist="50800" dir="5400000" algn="tl" rotWithShape="0">
                    <a:srgbClr val="000000">
                      <a:alpha val="65000"/>
                    </a:srgbClr>
                  </a:outerShdw>
                </a:effectLst>
              </a:rPr>
              <a:t>কর্মীসংস্থান প্রক্রিয়া </a:t>
            </a:r>
          </a:p>
        </p:txBody>
      </p:sp>
      <p:pic>
        <p:nvPicPr>
          <p:cNvPr id="7" name="Picture 6">
            <a:extLst>
              <a:ext uri="{FF2B5EF4-FFF2-40B4-BE49-F238E27FC236}">
                <a16:creationId xmlns:a16="http://schemas.microsoft.com/office/drawing/2014/main" id="{6DF3B47E-E7C5-4BCE-BF9A-42EC7A625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9" y="3356993"/>
            <a:ext cx="5688632" cy="3810851"/>
          </a:xfrm>
          <a:prstGeom prst="rect">
            <a:avLst/>
          </a:prstGeom>
        </p:spPr>
      </p:pic>
      <p:pic>
        <p:nvPicPr>
          <p:cNvPr id="14" name="Picture 13">
            <a:extLst>
              <a:ext uri="{FF2B5EF4-FFF2-40B4-BE49-F238E27FC236}">
                <a16:creationId xmlns:a16="http://schemas.microsoft.com/office/drawing/2014/main" id="{7F78CDA9-6847-42A6-8502-53FF4EF87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680" y="2024612"/>
            <a:ext cx="5688632" cy="3810851"/>
          </a:xfrm>
          <a:prstGeom prst="rect">
            <a:avLst/>
          </a:prstGeom>
        </p:spPr>
      </p:pic>
      <p:pic>
        <p:nvPicPr>
          <p:cNvPr id="17" name="Picture 16">
            <a:extLst>
              <a:ext uri="{FF2B5EF4-FFF2-40B4-BE49-F238E27FC236}">
                <a16:creationId xmlns:a16="http://schemas.microsoft.com/office/drawing/2014/main" id="{CC393A94-B01B-4C12-8500-A2DF00D1EE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245" y="1742418"/>
            <a:ext cx="722540" cy="652048"/>
          </a:xfrm>
          <a:prstGeom prst="rect">
            <a:avLst/>
          </a:prstGeom>
        </p:spPr>
      </p:pic>
      <p:pic>
        <p:nvPicPr>
          <p:cNvPr id="19" name="Picture 18">
            <a:extLst>
              <a:ext uri="{FF2B5EF4-FFF2-40B4-BE49-F238E27FC236}">
                <a16:creationId xmlns:a16="http://schemas.microsoft.com/office/drawing/2014/main" id="{22C5CDE4-EDAE-41E3-ABE7-523B1A7EBB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781" y="1335714"/>
            <a:ext cx="722540" cy="652048"/>
          </a:xfrm>
          <a:prstGeom prst="rect">
            <a:avLst/>
          </a:prstGeom>
        </p:spPr>
      </p:pic>
      <p:pic>
        <p:nvPicPr>
          <p:cNvPr id="13" name="Picture 12">
            <a:extLst>
              <a:ext uri="{FF2B5EF4-FFF2-40B4-BE49-F238E27FC236}">
                <a16:creationId xmlns:a16="http://schemas.microsoft.com/office/drawing/2014/main" id="{CE050A4D-FAA6-4E6B-AAF4-0DBA2ACA10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570" y="908720"/>
            <a:ext cx="722540" cy="652048"/>
          </a:xfrm>
          <a:prstGeom prst="rect">
            <a:avLst/>
          </a:prstGeom>
        </p:spPr>
      </p:pic>
    </p:spTree>
    <p:extLst>
      <p:ext uri="{BB962C8B-B14F-4D97-AF65-F5344CB8AC3E}">
        <p14:creationId xmlns:p14="http://schemas.microsoft.com/office/powerpoint/2010/main" val="1539538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repeatCount="indefinite" accel="50000" decel="50000" fill="hold" nodeType="withEffect">
                                  <p:stCondLst>
                                    <p:cond delay="0"/>
                                  </p:stCondLst>
                                  <p:childTnLst>
                                    <p:animMotion origin="layout" path="M 2.1943E-6 0.01875 C 2.1943E-6 -0.02685 0.1327 -0.06204 0.29379 -0.06204 C 0.45969 -0.06204 0.59252 -0.02685 0.59252 0.01875 C 0.59252 0.06435 0.72522 0.09977 0.89113 0.09977 C 1.05222 0.09977 1.18505 0.06435 1.18505 0.01875 " pathEditMode="relative" rAng="0" ptsTypes="AAAAA">
                                      <p:cBhvr>
                                        <p:cTn id="6" dur="20000" fill="hold"/>
                                        <p:tgtEl>
                                          <p:spTgt spid="17"/>
                                        </p:tgtEl>
                                        <p:attrNameLst>
                                          <p:attrName>ppt_x</p:attrName>
                                          <p:attrName>ppt_y</p:attrName>
                                        </p:attrNameLst>
                                      </p:cBhvr>
                                      <p:rCtr x="59253" y="0"/>
                                    </p:animMotion>
                                  </p:childTnLst>
                                </p:cTn>
                              </p:par>
                              <p:par>
                                <p:cTn id="7" presetID="59" presetClass="path" presetSubtype="0" repeatCount="indefinite" accel="50000" decel="50000" fill="hold" nodeType="withEffect">
                                  <p:stCondLst>
                                    <p:cond delay="0"/>
                                  </p:stCondLst>
                                  <p:childTnLst>
                                    <p:animMotion origin="layout" path="M -7.99583E-7 3.7037E-7 C -7.99583E-7 -0.03495 0.12137 -0.06204 0.26866 -0.06204 C 0.4205 -0.06204 0.54187 -0.03495 0.54187 3.7037E-7 C 0.54187 0.03495 0.66324 0.06204 0.81508 0.06204 C 0.96237 0.06204 1.08387 0.03495 1.08387 3.7037E-7 " pathEditMode="relative" rAng="0" ptsTypes="AAAAA">
                                      <p:cBhvr>
                                        <p:cTn id="8" dur="20000" fill="hold"/>
                                        <p:tgtEl>
                                          <p:spTgt spid="19"/>
                                        </p:tgtEl>
                                        <p:attrNameLst>
                                          <p:attrName>ppt_x</p:attrName>
                                          <p:attrName>ppt_y</p:attrName>
                                        </p:attrNameLst>
                                      </p:cBhvr>
                                      <p:rCtr x="54187" y="0"/>
                                    </p:animMotion>
                                  </p:childTnLst>
                                </p:cTn>
                              </p:par>
                              <p:par>
                                <p:cTn id="9" presetID="59" presetClass="path" presetSubtype="0" repeatCount="indefinite" accel="50000" decel="50000" fill="hold" nodeType="withEffect">
                                  <p:stCondLst>
                                    <p:cond delay="0"/>
                                  </p:stCondLst>
                                  <p:childTnLst>
                                    <p:animMotion origin="layout" path="M 4.7962E-6 -1.11111E-6 C 4.7962E-6 -0.03495 0.12137 -0.06204 0.26865 -0.06204 C 0.42049 -0.06204 0.54186 -0.03495 0.54186 -1.11111E-6 C 0.54186 0.03495 0.66323 0.06204 0.81508 0.06204 C 0.96236 0.06204 1.08386 0.03495 1.08386 -1.11111E-6 " pathEditMode="relative" rAng="0" ptsTypes="AAAAA">
                                      <p:cBhvr>
                                        <p:cTn id="10" dur="20000" fill="hold"/>
                                        <p:tgtEl>
                                          <p:spTgt spid="13"/>
                                        </p:tgtEl>
                                        <p:attrNameLst>
                                          <p:attrName>ppt_x</p:attrName>
                                          <p:attrName>ppt_y</p:attrName>
                                        </p:attrNameLst>
                                      </p:cBhvr>
                                      <p:rCtr x="54187" y="0"/>
                                    </p:animMotion>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1"/>
                                        </p:tgtEl>
                                        <p:attrNameLst>
                                          <p:attrName>ppt_y</p:attrName>
                                        </p:attrNameLst>
                                      </p:cBhvr>
                                      <p:tavLst>
                                        <p:tav tm="0">
                                          <p:val>
                                            <p:strVal val="#ppt_y"/>
                                          </p:val>
                                        </p:tav>
                                        <p:tav tm="100000">
                                          <p:val>
                                            <p:strVal val="#ppt_y"/>
                                          </p:val>
                                        </p:tav>
                                      </p:tavLst>
                                    </p:anim>
                                    <p:anim calcmode="lin" valueType="num">
                                      <p:cBhvr>
                                        <p:cTn id="1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1"/>
                                        </p:tgtEl>
                                      </p:cBhvr>
                                    </p:animEffect>
                                  </p:childTnLst>
                                </p:cTn>
                              </p:par>
                            </p:childTnLst>
                          </p:cTn>
                        </p:par>
                        <p:par>
                          <p:cTn id="20" fill="hold">
                            <p:stCondLst>
                              <p:cond delay="1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18"/>
                                        </p:tgtEl>
                                        <p:attrNameLst>
                                          <p:attrName>style.visibility</p:attrName>
                                        </p:attrNameLst>
                                      </p:cBhvr>
                                      <p:to>
                                        <p:strVal val="visible"/>
                                      </p:to>
                                    </p:set>
                                    <p:anim by="(-#ppt_w*2)" calcmode="lin" valueType="num">
                                      <p:cBhvr rctx="PPT">
                                        <p:cTn id="23" dur="500" autoRev="1" fill="hold">
                                          <p:stCondLst>
                                            <p:cond delay="0"/>
                                          </p:stCondLst>
                                        </p:cTn>
                                        <p:tgtEl>
                                          <p:spTgt spid="18"/>
                                        </p:tgtEl>
                                        <p:attrNameLst>
                                          <p:attrName>ppt_w</p:attrName>
                                        </p:attrNameLst>
                                      </p:cBhvr>
                                    </p:anim>
                                    <p:anim by="(#ppt_w*0.50)" calcmode="lin" valueType="num">
                                      <p:cBhvr>
                                        <p:cTn id="24" dur="500" decel="50000" autoRev="1" fill="hold">
                                          <p:stCondLst>
                                            <p:cond delay="0"/>
                                          </p:stCondLst>
                                        </p:cTn>
                                        <p:tgtEl>
                                          <p:spTgt spid="18"/>
                                        </p:tgtEl>
                                        <p:attrNameLst>
                                          <p:attrName>ppt_x</p:attrName>
                                        </p:attrNameLst>
                                      </p:cBhvr>
                                    </p:anim>
                                    <p:anim from="(-#ppt_h/2)" to="(#ppt_y)" calcmode="lin" valueType="num">
                                      <p:cBhvr>
                                        <p:cTn id="25" dur="1000" fill="hold">
                                          <p:stCondLst>
                                            <p:cond delay="0"/>
                                          </p:stCondLst>
                                        </p:cTn>
                                        <p:tgtEl>
                                          <p:spTgt spid="18"/>
                                        </p:tgtEl>
                                        <p:attrNameLst>
                                          <p:attrName>ppt_y</p:attrName>
                                        </p:attrNameLst>
                                      </p:cBhvr>
                                    </p:anim>
                                    <p:animRot by="21600000">
                                      <p:cBhvr>
                                        <p:cTn id="26" dur="1000"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67E971E5-235A-A94C-9AD6-493317CD7EEE}"/>
              </a:ext>
            </a:extLst>
          </p:cNvPr>
          <p:cNvSpPr txBox="1"/>
          <p:nvPr/>
        </p:nvSpPr>
        <p:spPr>
          <a:xfrm>
            <a:off x="3905251" y="154639"/>
            <a:ext cx="3914321"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as-IN" sz="4400" b="0" i="0">
                <a:solidFill>
                  <a:srgbClr val="000000"/>
                </a:solidFill>
                <a:effectLst/>
                <a:latin typeface="SolaimanLipi"/>
              </a:rPr>
              <a:t>কর্মীসংস্থান</a:t>
            </a:r>
            <a:endParaRPr lang="en-US" sz="4400"/>
          </a:p>
        </p:txBody>
      </p:sp>
      <p:pic>
        <p:nvPicPr>
          <p:cNvPr id="8" name="Picture 8">
            <a:extLst>
              <a:ext uri="{FF2B5EF4-FFF2-40B4-BE49-F238E27FC236}">
                <a16:creationId xmlns:a16="http://schemas.microsoft.com/office/drawing/2014/main" id="{7A5802AF-87E5-9047-B349-04275EA05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14" y="1023746"/>
            <a:ext cx="11248572" cy="5435111"/>
          </a:xfrm>
          <a:prstGeom prst="rect">
            <a:avLst/>
          </a:prstGeom>
        </p:spPr>
      </p:pic>
    </p:spTree>
    <p:extLst>
      <p:ext uri="{BB962C8B-B14F-4D97-AF65-F5344CB8AC3E}">
        <p14:creationId xmlns:p14="http://schemas.microsoft.com/office/powerpoint/2010/main" val="19907808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97D578-E807-450C-A916-6C3600B80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86" y="4601496"/>
            <a:ext cx="12074013" cy="2140051"/>
          </a:xfrm>
          <a:prstGeom prst="rect">
            <a:avLst/>
          </a:prstGeom>
        </p:spPr>
      </p:pic>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EC271E2A-37D7-B84B-B659-585107957EA1}"/>
              </a:ext>
            </a:extLst>
          </p:cNvPr>
          <p:cNvSpPr txBox="1"/>
          <p:nvPr/>
        </p:nvSpPr>
        <p:spPr>
          <a:xfrm>
            <a:off x="6587670" y="3122385"/>
            <a:ext cx="3675851" cy="1885043"/>
          </a:xfrm>
          <a:prstGeom prst="rect">
            <a:avLst/>
          </a:prstGeom>
          <a:noFill/>
        </p:spPr>
        <p:txBody>
          <a:bodyPr wrap="square" rtlCol="0">
            <a:spAutoFit/>
          </a:bodyPr>
          <a:lstStyle/>
          <a:p>
            <a:pPr algn="l"/>
            <a:endParaRPr lang="en-US"/>
          </a:p>
        </p:txBody>
      </p:sp>
      <p:pic>
        <p:nvPicPr>
          <p:cNvPr id="2" name="Picture 1">
            <a:extLst>
              <a:ext uri="{FF2B5EF4-FFF2-40B4-BE49-F238E27FC236}">
                <a16:creationId xmlns:a16="http://schemas.microsoft.com/office/drawing/2014/main" id="{1E17A64E-C36E-5A40-804B-EFDACC6B45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4" y="4485043"/>
            <a:ext cx="4958419" cy="1601000"/>
          </a:xfrm>
          <a:prstGeom prst="rect">
            <a:avLst/>
          </a:prstGeom>
        </p:spPr>
      </p:pic>
      <p:pic>
        <p:nvPicPr>
          <p:cNvPr id="6" name="Picture 5">
            <a:extLst>
              <a:ext uri="{FF2B5EF4-FFF2-40B4-BE49-F238E27FC236}">
                <a16:creationId xmlns:a16="http://schemas.microsoft.com/office/drawing/2014/main" id="{526612FA-5483-264F-87D4-1E27A85EDB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4575757"/>
            <a:ext cx="4958419" cy="1601000"/>
          </a:xfrm>
          <a:prstGeom prst="rect">
            <a:avLst/>
          </a:prstGeom>
        </p:spPr>
      </p:pic>
      <p:sp>
        <p:nvSpPr>
          <p:cNvPr id="8" name="TextBox 7">
            <a:extLst>
              <a:ext uri="{FF2B5EF4-FFF2-40B4-BE49-F238E27FC236}">
                <a16:creationId xmlns:a16="http://schemas.microsoft.com/office/drawing/2014/main" id="{1F8D45E9-C486-CC49-9CBA-0445B6822558}"/>
              </a:ext>
            </a:extLst>
          </p:cNvPr>
          <p:cNvSpPr txBox="1"/>
          <p:nvPr/>
        </p:nvSpPr>
        <p:spPr>
          <a:xfrm>
            <a:off x="267608" y="1078719"/>
            <a:ext cx="11452678" cy="5509200"/>
          </a:xfrm>
          <a:prstGeom prst="rect">
            <a:avLst/>
          </a:prstGeom>
          <a:noFill/>
        </p:spPr>
        <p:txBody>
          <a:bodyPr wrap="square">
            <a:spAutoFit/>
          </a:bodyPr>
          <a:lstStyle/>
          <a:p>
            <a:r>
              <a:rPr lang="as-IN" sz="4400" b="0" i="0">
                <a:solidFill>
                  <a:srgbClr val="000000"/>
                </a:solidFill>
                <a:effectLst/>
                <a:latin typeface="SolaimanLipi"/>
              </a:rPr>
              <a:t>একটি প্রতিষ্ঠানের বিভিন্ন পর্যায়ে কি ধরনের কত সংখ্যক কর্মীর প্রয়োজন তা নির্দিষ্টকরণ, সেই অনুযায়ী যথাযথ উ</a:t>
            </a:r>
            <a:r>
              <a:rPr lang="en-US" sz="4400" b="0" i="0">
                <a:solidFill>
                  <a:srgbClr val="000000"/>
                </a:solidFill>
                <a:effectLst/>
                <a:latin typeface="SolaimanLipi"/>
              </a:rPr>
              <a:t>ৎস</a:t>
            </a:r>
            <a:r>
              <a:rPr lang="as-IN" sz="4400" b="0" i="0">
                <a:solidFill>
                  <a:srgbClr val="000000"/>
                </a:solidFill>
                <a:effectLst/>
                <a:latin typeface="SolaimanLipi"/>
              </a:rPr>
              <a:t> যাচাই করে তা থেকে প্রয়োজনীয় সংখ্যক কর্মী সংগ্রহ, কর্মী নির্বাচন, কর্মী প্রশিক্ষণ এবং তাদের যথাযথভাবে কাজে লাগানোর জন্য প্রয়োজনীয় কার্যব্যবস্থা গ্রহণের প্রক্রিয়াকেই কর্মীসংস্থান বলে।</a:t>
            </a:r>
            <a:br>
              <a:rPr lang="as-IN" sz="4400"/>
            </a:br>
            <a:endParaRPr lang="en-US" sz="4400"/>
          </a:p>
        </p:txBody>
      </p:sp>
      <p:sp>
        <p:nvSpPr>
          <p:cNvPr id="10" name="TextBox 9">
            <a:extLst>
              <a:ext uri="{FF2B5EF4-FFF2-40B4-BE49-F238E27FC236}">
                <a16:creationId xmlns:a16="http://schemas.microsoft.com/office/drawing/2014/main" id="{82E7FEA3-A44F-554E-BF82-09B911089322}"/>
              </a:ext>
            </a:extLst>
          </p:cNvPr>
          <p:cNvSpPr txBox="1"/>
          <p:nvPr/>
        </p:nvSpPr>
        <p:spPr>
          <a:xfrm>
            <a:off x="3905251" y="154639"/>
            <a:ext cx="3914321"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as-IN" sz="4800" b="0" i="0">
                <a:solidFill>
                  <a:srgbClr val="000000"/>
                </a:solidFill>
                <a:effectLst/>
                <a:latin typeface="SolaimanLipi"/>
              </a:rPr>
              <a:t>কর্মীসংস্থান</a:t>
            </a:r>
            <a:endParaRPr lang="en-US" sz="4800"/>
          </a:p>
        </p:txBody>
      </p:sp>
    </p:spTree>
    <p:extLst>
      <p:ext uri="{BB962C8B-B14F-4D97-AF65-F5344CB8AC3E}">
        <p14:creationId xmlns:p14="http://schemas.microsoft.com/office/powerpoint/2010/main" val="795488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set>
                                      <p:cBhvr>
                                        <p:cTn id="7" dur="455" fill="hold">
                                          <p:stCondLst>
                                            <p:cond delay="0"/>
                                          </p:stCondLst>
                                        </p:cTn>
                                        <p:tgtEl>
                                          <p:spTgt spid="10"/>
                                        </p:tgtEl>
                                        <p:attrNameLst>
                                          <p:attrName>style.rotation</p:attrName>
                                        </p:attrNameLst>
                                      </p:cBhvr>
                                      <p:to>
                                        <p:strVal val="-45.0"/>
                                      </p:to>
                                    </p:set>
                                    <p:anim calcmode="lin" valueType="num">
                                      <p:cBhvr>
                                        <p:cTn id="8"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by="(-#ppt_w*2)" calcmode="lin" valueType="num">
                                      <p:cBhvr rctx="PPT">
                                        <p:cTn id="16" dur="500" autoRev="1" fill="hold">
                                          <p:stCondLst>
                                            <p:cond delay="0"/>
                                          </p:stCondLst>
                                        </p:cTn>
                                        <p:tgtEl>
                                          <p:spTgt spid="8"/>
                                        </p:tgtEl>
                                        <p:attrNameLst>
                                          <p:attrName>ppt_w</p:attrName>
                                        </p:attrNameLst>
                                      </p:cBhvr>
                                    </p:anim>
                                    <p:anim by="(#ppt_w*0.50)" calcmode="lin" valueType="num">
                                      <p:cBhvr>
                                        <p:cTn id="17" dur="500" decel="50000" autoRev="1" fill="hold">
                                          <p:stCondLst>
                                            <p:cond delay="0"/>
                                          </p:stCondLst>
                                        </p:cTn>
                                        <p:tgtEl>
                                          <p:spTgt spid="8"/>
                                        </p:tgtEl>
                                        <p:attrNameLst>
                                          <p:attrName>ppt_x</p:attrName>
                                        </p:attrNameLst>
                                      </p:cBhvr>
                                    </p:anim>
                                    <p:anim from="(-#ppt_h/2)" to="(#ppt_y)" calcmode="lin" valueType="num">
                                      <p:cBhvr>
                                        <p:cTn id="18" dur="1000" fill="hold">
                                          <p:stCondLst>
                                            <p:cond delay="0"/>
                                          </p:stCondLst>
                                        </p:cTn>
                                        <p:tgtEl>
                                          <p:spTgt spid="8"/>
                                        </p:tgtEl>
                                        <p:attrNameLst>
                                          <p:attrName>ppt_y</p:attrName>
                                        </p:attrNameLst>
                                      </p:cBhvr>
                                    </p:anim>
                                    <p:animRot by="21600000">
                                      <p:cBhvr>
                                        <p:cTn id="19"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F23F74C8-FF63-5A4B-8490-AE8943C5469B}"/>
              </a:ext>
            </a:extLst>
          </p:cNvPr>
          <p:cNvSpPr txBox="1"/>
          <p:nvPr/>
        </p:nvSpPr>
        <p:spPr>
          <a:xfrm>
            <a:off x="3905251" y="154639"/>
            <a:ext cx="3914321"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as-IN" sz="4400" b="0" i="0">
                <a:solidFill>
                  <a:srgbClr val="000000"/>
                </a:solidFill>
                <a:effectLst/>
                <a:latin typeface="SolaimanLipi"/>
              </a:rPr>
              <a:t>কর্মীসংস্থান</a:t>
            </a:r>
            <a:endParaRPr lang="en-US" sz="4400"/>
          </a:p>
        </p:txBody>
      </p:sp>
      <p:sp>
        <p:nvSpPr>
          <p:cNvPr id="11" name="TextBox 10">
            <a:extLst>
              <a:ext uri="{FF2B5EF4-FFF2-40B4-BE49-F238E27FC236}">
                <a16:creationId xmlns:a16="http://schemas.microsoft.com/office/drawing/2014/main" id="{D91EC30B-0B4D-EE47-838E-6838D723BE6E}"/>
              </a:ext>
            </a:extLst>
          </p:cNvPr>
          <p:cNvSpPr txBox="1"/>
          <p:nvPr/>
        </p:nvSpPr>
        <p:spPr>
          <a:xfrm>
            <a:off x="401875" y="924080"/>
            <a:ext cx="11388247" cy="5632311"/>
          </a:xfrm>
          <a:prstGeom prst="rect">
            <a:avLst/>
          </a:prstGeom>
          <a:noFill/>
        </p:spPr>
        <p:txBody>
          <a:bodyPr wrap="square">
            <a:spAutoFit/>
          </a:bodyPr>
          <a:lstStyle/>
          <a:p>
            <a:pPr algn="l"/>
            <a:r>
              <a:rPr lang="as-IN" sz="4000" b="0" i="0">
                <a:solidFill>
                  <a:srgbClr val="2C2525"/>
                </a:solidFill>
                <a:effectLst/>
                <a:latin typeface="Baloo Da 2"/>
              </a:rPr>
              <a:t>প্রতিষ্ঠানের জন্য দক্ষ জনবল গড়ে তোমার লক্ষ্যে কর্মী সংগ্রহ,নির্বাচন,নিয়োগ, প্রশিক্ষণ ও উন্নয়নের কাজকে কর্মীসংস্থান বলে।</a:t>
            </a:r>
            <a:br>
              <a:rPr lang="as-IN" sz="4000" b="0" i="0">
                <a:solidFill>
                  <a:srgbClr val="2C2525"/>
                </a:solidFill>
                <a:effectLst/>
                <a:latin typeface="Baloo Da 2"/>
              </a:rPr>
            </a:br>
            <a:r>
              <a:rPr lang="as-IN" sz="4000" b="0" i="0">
                <a:solidFill>
                  <a:srgbClr val="2C2525"/>
                </a:solidFill>
                <a:effectLst/>
                <a:latin typeface="Baloo Da 2"/>
              </a:rPr>
              <a:t>প্রতিষ্ঠানে লোক লাগবে কি না,লাগলে কোন পর্যায়ে কি পরিমাণে লাগবে তা নির্ধারণ করে প্রত্যাশীত ব্যক্তিদের নির্বাচনী প্রক্রিয়ার নিয়ে আসা,কোন উপায়ে কিভাবে তাদের মধ্যে থেকে যোগ্য প্রার্থীদের বাছাই করা হবে,তাদেরকে কোন প্রক্রিয়ায় চূড়ান্ত নিয়োগপত্র দেয়া হবে – এসকল বিষয় কর্মীসংস্থানের আওতাভুক্ত।</a:t>
            </a:r>
          </a:p>
        </p:txBody>
      </p:sp>
    </p:spTree>
    <p:extLst>
      <p:ext uri="{BB962C8B-B14F-4D97-AF65-F5344CB8AC3E}">
        <p14:creationId xmlns:p14="http://schemas.microsoft.com/office/powerpoint/2010/main" val="27951071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by="(-#ppt_w*2)" calcmode="lin" valueType="num">
                                      <p:cBhvr rctx="PPT">
                                        <p:cTn id="16" dur="500" autoRev="1" fill="hold">
                                          <p:stCondLst>
                                            <p:cond delay="0"/>
                                          </p:stCondLst>
                                        </p:cTn>
                                        <p:tgtEl>
                                          <p:spTgt spid="11"/>
                                        </p:tgtEl>
                                        <p:attrNameLst>
                                          <p:attrName>ppt_w</p:attrName>
                                        </p:attrNameLst>
                                      </p:cBhvr>
                                    </p:anim>
                                    <p:anim by="(#ppt_w*0.50)" calcmode="lin" valueType="num">
                                      <p:cBhvr>
                                        <p:cTn id="17" dur="500" decel="50000" autoRev="1" fill="hold">
                                          <p:stCondLst>
                                            <p:cond delay="0"/>
                                          </p:stCondLst>
                                        </p:cTn>
                                        <p:tgtEl>
                                          <p:spTgt spid="11"/>
                                        </p:tgtEl>
                                        <p:attrNameLst>
                                          <p:attrName>ppt_x</p:attrName>
                                        </p:attrNameLst>
                                      </p:cBhvr>
                                    </p:anim>
                                    <p:anim from="(-#ppt_h/2)" to="(#ppt_y)" calcmode="lin" valueType="num">
                                      <p:cBhvr>
                                        <p:cTn id="18" dur="1000" fill="hold">
                                          <p:stCondLst>
                                            <p:cond delay="0"/>
                                          </p:stCondLst>
                                        </p:cTn>
                                        <p:tgtEl>
                                          <p:spTgt spid="11"/>
                                        </p:tgtEl>
                                        <p:attrNameLst>
                                          <p:attrName>ppt_y</p:attrName>
                                        </p:attrNameLst>
                                      </p:cBhvr>
                                    </p:anim>
                                    <p:animRot by="21600000">
                                      <p:cBhvr>
                                        <p:cTn id="19"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staffing collection.jpg">
            <a:extLst>
              <a:ext uri="{FF2B5EF4-FFF2-40B4-BE49-F238E27FC236}">
                <a16:creationId xmlns:a16="http://schemas.microsoft.com/office/drawing/2014/main" id="{D4AF25FF-D83D-6746-AEAD-364C18DB25B4}"/>
              </a:ext>
            </a:extLst>
          </p:cNvPr>
          <p:cNvPicPr>
            <a:picLocks noChangeAspect="1"/>
          </p:cNvPicPr>
          <p:nvPr/>
        </p:nvPicPr>
        <p:blipFill>
          <a:blip r:embed="rId3" cstate="print"/>
          <a:stretch>
            <a:fillRect/>
          </a:stretch>
        </p:blipFill>
        <p:spPr>
          <a:xfrm>
            <a:off x="1923143" y="1306286"/>
            <a:ext cx="9996716" cy="5461000"/>
          </a:xfrm>
          <a:prstGeom prst="rect">
            <a:avLst/>
          </a:prstGeom>
          <a:ln w="76200">
            <a:solidFill>
              <a:schemeClr val="tx1"/>
            </a:solidFill>
          </a:ln>
        </p:spPr>
      </p:pic>
      <p:sp>
        <p:nvSpPr>
          <p:cNvPr id="9" name="TextBox 8">
            <a:extLst>
              <a:ext uri="{FF2B5EF4-FFF2-40B4-BE49-F238E27FC236}">
                <a16:creationId xmlns:a16="http://schemas.microsoft.com/office/drawing/2014/main" id="{C4A9C3BC-1C70-6244-8566-0860ADB2E414}"/>
              </a:ext>
            </a:extLst>
          </p:cNvPr>
          <p:cNvSpPr txBox="1"/>
          <p:nvPr/>
        </p:nvSpPr>
        <p:spPr>
          <a:xfrm>
            <a:off x="5190671" y="2523671"/>
            <a:ext cx="1828800" cy="1828800"/>
          </a:xfrm>
          <a:prstGeom prst="rect">
            <a:avLst/>
          </a:prstGeom>
          <a:noFill/>
        </p:spPr>
        <p:txBody>
          <a:bodyPr wrap="square" rtlCol="0">
            <a:spAutoFit/>
          </a:bodyPr>
          <a:lstStyle/>
          <a:p>
            <a:pPr algn="l"/>
            <a:endParaRPr lang="en-US"/>
          </a:p>
        </p:txBody>
      </p:sp>
      <p:sp>
        <p:nvSpPr>
          <p:cNvPr id="11" name="TextBox 10">
            <a:extLst>
              <a:ext uri="{FF2B5EF4-FFF2-40B4-BE49-F238E27FC236}">
                <a16:creationId xmlns:a16="http://schemas.microsoft.com/office/drawing/2014/main" id="{25CED794-1458-5F4A-9BC0-163BE8CD05BA}"/>
              </a:ext>
            </a:extLst>
          </p:cNvPr>
          <p:cNvSpPr txBox="1"/>
          <p:nvPr/>
        </p:nvSpPr>
        <p:spPr>
          <a:xfrm>
            <a:off x="3705906" y="6074626"/>
            <a:ext cx="5566682" cy="646331"/>
          </a:xfrm>
          <a:prstGeom prst="rect">
            <a:avLst/>
          </a:prstGeom>
          <a:solidFill>
            <a:schemeClr val="accent6"/>
          </a:solidFill>
          <a:scene3d>
            <a:camera prst="orthographicFront"/>
            <a:lightRig rig="threePt" dir="t"/>
          </a:scene3d>
          <a:sp3d>
            <a:bevelT/>
          </a:sp3d>
        </p:spPr>
        <p:txBody>
          <a:bodyPr wrap="square" rtlCol="0">
            <a:spAutoFit/>
          </a:bodyPr>
          <a:lstStyle/>
          <a:p>
            <a:pPr algn="ctr"/>
            <a:r>
              <a:rPr lang="bn-IN" sz="3600" dirty="0">
                <a:latin typeface="NikoshBAN" pitchFamily="2" charset="0"/>
                <a:cs typeface="NikoshBAN" pitchFamily="2" charset="0"/>
              </a:rPr>
              <a:t>কর্মী সংগ্রহ</a:t>
            </a:r>
            <a:endParaRPr lang="en-US" sz="3600" dirty="0">
              <a:latin typeface="NikoshBAN" pitchFamily="2" charset="0"/>
              <a:cs typeface="NikoshBAN" pitchFamily="2" charset="0"/>
            </a:endParaRPr>
          </a:p>
        </p:txBody>
      </p:sp>
      <p:sp>
        <p:nvSpPr>
          <p:cNvPr id="13" name="TextBox 12">
            <a:extLst>
              <a:ext uri="{FF2B5EF4-FFF2-40B4-BE49-F238E27FC236}">
                <a16:creationId xmlns:a16="http://schemas.microsoft.com/office/drawing/2014/main" id="{5F6BED42-9ECA-3840-99F8-442D1712DCBC}"/>
              </a:ext>
            </a:extLst>
          </p:cNvPr>
          <p:cNvSpPr txBox="1"/>
          <p:nvPr/>
        </p:nvSpPr>
        <p:spPr>
          <a:xfrm>
            <a:off x="3905251" y="154639"/>
            <a:ext cx="3914321"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as-IN" sz="4400" b="0" i="0">
                <a:solidFill>
                  <a:srgbClr val="000000"/>
                </a:solidFill>
                <a:effectLst/>
                <a:latin typeface="SolaimanLipi"/>
              </a:rPr>
              <a:t>কর্মীসংস্থান</a:t>
            </a:r>
            <a:endParaRPr lang="en-US" sz="4400"/>
          </a:p>
        </p:txBody>
      </p:sp>
      <p:sp>
        <p:nvSpPr>
          <p:cNvPr id="15" name="TextBox 14">
            <a:extLst>
              <a:ext uri="{FF2B5EF4-FFF2-40B4-BE49-F238E27FC236}">
                <a16:creationId xmlns:a16="http://schemas.microsoft.com/office/drawing/2014/main" id="{5106A448-2E94-9D43-8B25-120F259FE8A8}"/>
              </a:ext>
            </a:extLst>
          </p:cNvPr>
          <p:cNvSpPr txBox="1"/>
          <p:nvPr/>
        </p:nvSpPr>
        <p:spPr>
          <a:xfrm rot="16200000">
            <a:off x="-1800654" y="3199132"/>
            <a:ext cx="4876800" cy="762000"/>
          </a:xfrm>
          <a:prstGeom prst="rect">
            <a:avLst/>
          </a:prstGeom>
          <a:solidFill>
            <a:schemeClr val="bg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bn-IN" sz="4400" dirty="0">
                <a:solidFill>
                  <a:srgbClr val="0070C0"/>
                </a:solidFill>
                <a:latin typeface="NikoshBAN" pitchFamily="2" charset="0"/>
                <a:cs typeface="NikoshBAN" pitchFamily="2" charset="0"/>
              </a:rPr>
              <a:t>কর্মীসংস্থান</a:t>
            </a:r>
            <a:r>
              <a:rPr lang="en-US" sz="4400" dirty="0">
                <a:solidFill>
                  <a:srgbClr val="0070C0"/>
                </a:solidFill>
                <a:latin typeface="NikoshBAN" pitchFamily="2" charset="0"/>
                <a:cs typeface="NikoshBAN" pitchFamily="2" charset="0"/>
              </a:rPr>
              <a:t> </a:t>
            </a:r>
            <a:r>
              <a:rPr lang="en-US" sz="4400" dirty="0" err="1">
                <a:solidFill>
                  <a:srgbClr val="0070C0"/>
                </a:solidFill>
                <a:latin typeface="NikoshBAN" pitchFamily="2" charset="0"/>
                <a:cs typeface="NikoshBAN" pitchFamily="2" charset="0"/>
              </a:rPr>
              <a:t>প্রক্রিয়া</a:t>
            </a:r>
            <a:endParaRPr lang="en-US" sz="4400"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27631806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C4A9C3BC-1C70-6244-8566-0860ADB2E414}"/>
              </a:ext>
            </a:extLst>
          </p:cNvPr>
          <p:cNvSpPr txBox="1"/>
          <p:nvPr/>
        </p:nvSpPr>
        <p:spPr>
          <a:xfrm>
            <a:off x="5190671" y="2523671"/>
            <a:ext cx="1828800" cy="1828800"/>
          </a:xfrm>
          <a:prstGeom prst="rect">
            <a:avLst/>
          </a:prstGeom>
          <a:noFill/>
        </p:spPr>
        <p:txBody>
          <a:bodyPr wrap="square" rtlCol="0">
            <a:spAutoFit/>
          </a:bodyPr>
          <a:lstStyle/>
          <a:p>
            <a:pPr algn="l"/>
            <a:endParaRPr lang="en-US"/>
          </a:p>
        </p:txBody>
      </p:sp>
      <p:sp>
        <p:nvSpPr>
          <p:cNvPr id="13" name="TextBox 12">
            <a:extLst>
              <a:ext uri="{FF2B5EF4-FFF2-40B4-BE49-F238E27FC236}">
                <a16:creationId xmlns:a16="http://schemas.microsoft.com/office/drawing/2014/main" id="{5F6BED42-9ECA-3840-99F8-442D1712DCBC}"/>
              </a:ext>
            </a:extLst>
          </p:cNvPr>
          <p:cNvSpPr txBox="1"/>
          <p:nvPr/>
        </p:nvSpPr>
        <p:spPr>
          <a:xfrm>
            <a:off x="3905251" y="154639"/>
            <a:ext cx="3914321"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as-IN" sz="4400" b="0" i="0">
                <a:solidFill>
                  <a:srgbClr val="000000"/>
                </a:solidFill>
                <a:effectLst/>
                <a:latin typeface="SolaimanLipi"/>
              </a:rPr>
              <a:t>কর্মীসংস্থান</a:t>
            </a:r>
            <a:endParaRPr lang="en-US" sz="4400"/>
          </a:p>
        </p:txBody>
      </p:sp>
      <p:sp>
        <p:nvSpPr>
          <p:cNvPr id="15" name="TextBox 14">
            <a:extLst>
              <a:ext uri="{FF2B5EF4-FFF2-40B4-BE49-F238E27FC236}">
                <a16:creationId xmlns:a16="http://schemas.microsoft.com/office/drawing/2014/main" id="{5106A448-2E94-9D43-8B25-120F259FE8A8}"/>
              </a:ext>
            </a:extLst>
          </p:cNvPr>
          <p:cNvSpPr txBox="1"/>
          <p:nvPr/>
        </p:nvSpPr>
        <p:spPr>
          <a:xfrm rot="16200000">
            <a:off x="-1800654" y="3199132"/>
            <a:ext cx="4876800" cy="762000"/>
          </a:xfrm>
          <a:prstGeom prst="rect">
            <a:avLst/>
          </a:prstGeom>
          <a:solidFill>
            <a:schemeClr val="bg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bn-IN" sz="4400" dirty="0">
                <a:solidFill>
                  <a:srgbClr val="0070C0"/>
                </a:solidFill>
                <a:latin typeface="NikoshBAN" pitchFamily="2" charset="0"/>
                <a:cs typeface="NikoshBAN" pitchFamily="2" charset="0"/>
              </a:rPr>
              <a:t>কর্মীসংস্থান</a:t>
            </a:r>
            <a:r>
              <a:rPr lang="en-US" sz="4400" dirty="0">
                <a:solidFill>
                  <a:srgbClr val="0070C0"/>
                </a:solidFill>
                <a:latin typeface="NikoshBAN" pitchFamily="2" charset="0"/>
                <a:cs typeface="NikoshBAN" pitchFamily="2" charset="0"/>
              </a:rPr>
              <a:t> </a:t>
            </a:r>
            <a:r>
              <a:rPr lang="en-US" sz="4400" dirty="0" err="1">
                <a:solidFill>
                  <a:srgbClr val="0070C0"/>
                </a:solidFill>
                <a:latin typeface="NikoshBAN" pitchFamily="2" charset="0"/>
                <a:cs typeface="NikoshBAN" pitchFamily="2" charset="0"/>
              </a:rPr>
              <a:t>প্রক্রিয়া</a:t>
            </a:r>
            <a:endParaRPr lang="en-US" sz="4400" dirty="0">
              <a:solidFill>
                <a:srgbClr val="0070C0"/>
              </a:solidFill>
              <a:latin typeface="NikoshBAN" pitchFamily="2" charset="0"/>
              <a:cs typeface="NikoshBAN" pitchFamily="2" charset="0"/>
            </a:endParaRPr>
          </a:p>
        </p:txBody>
      </p:sp>
      <p:pic>
        <p:nvPicPr>
          <p:cNvPr id="2" name="Picture 1">
            <a:extLst>
              <a:ext uri="{FF2B5EF4-FFF2-40B4-BE49-F238E27FC236}">
                <a16:creationId xmlns:a16="http://schemas.microsoft.com/office/drawing/2014/main" id="{5FD54D3E-65AD-7247-93F2-219FD30C77B7}"/>
              </a:ext>
            </a:extLst>
          </p:cNvPr>
          <p:cNvPicPr>
            <a:picLocks noChangeAspect="1"/>
          </p:cNvPicPr>
          <p:nvPr/>
        </p:nvPicPr>
        <p:blipFill rotWithShape="1">
          <a:blip r:embed="rId3">
            <a:extLst>
              <a:ext uri="{28A0092B-C50C-407E-A947-70E740481C1C}">
                <a14:useLocalDpi xmlns:a14="http://schemas.microsoft.com/office/drawing/2010/main" val="0"/>
              </a:ext>
            </a:extLst>
          </a:blip>
          <a:srcRect l="6325" b="6949"/>
          <a:stretch/>
        </p:blipFill>
        <p:spPr>
          <a:xfrm>
            <a:off x="1018747" y="1104843"/>
            <a:ext cx="10755967" cy="5354014"/>
          </a:xfrm>
          <a:prstGeom prst="rect">
            <a:avLst/>
          </a:prstGeom>
        </p:spPr>
      </p:pic>
      <p:sp>
        <p:nvSpPr>
          <p:cNvPr id="11" name="TextBox 10">
            <a:extLst>
              <a:ext uri="{FF2B5EF4-FFF2-40B4-BE49-F238E27FC236}">
                <a16:creationId xmlns:a16="http://schemas.microsoft.com/office/drawing/2014/main" id="{25CED794-1458-5F4A-9BC0-163BE8CD05BA}"/>
              </a:ext>
            </a:extLst>
          </p:cNvPr>
          <p:cNvSpPr txBox="1"/>
          <p:nvPr/>
        </p:nvSpPr>
        <p:spPr>
          <a:xfrm>
            <a:off x="2407330" y="6012097"/>
            <a:ext cx="5566682" cy="646331"/>
          </a:xfrm>
          <a:prstGeom prst="rect">
            <a:avLst/>
          </a:prstGeom>
          <a:solidFill>
            <a:schemeClr val="accent6"/>
          </a:solidFill>
          <a:scene3d>
            <a:camera prst="orthographicFront"/>
            <a:lightRig rig="threePt" dir="t"/>
          </a:scene3d>
          <a:sp3d>
            <a:bevelT/>
          </a:sp3d>
        </p:spPr>
        <p:txBody>
          <a:bodyPr wrap="square" rtlCol="0">
            <a:spAutoFit/>
          </a:bodyPr>
          <a:lstStyle/>
          <a:p>
            <a:pPr algn="ctr"/>
            <a:r>
              <a:rPr lang="bn-IN" sz="3600" dirty="0">
                <a:latin typeface="NikoshBAN" pitchFamily="2" charset="0"/>
                <a:cs typeface="NikoshBAN" pitchFamily="2" charset="0"/>
              </a:rPr>
              <a:t>কর্মী সংগ্রহ</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28748584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fltVal val="0"/>
                                          </p:val>
                                        </p:tav>
                                        <p:tav tm="100000">
                                          <p:val>
                                            <p:strVal val="#ppt_w"/>
                                          </p:val>
                                        </p:tav>
                                      </p:tavLst>
                                    </p:anim>
                                    <p:anim calcmode="lin" valueType="num">
                                      <p:cBhvr>
                                        <p:cTn id="16" dur="1000" fill="hold"/>
                                        <p:tgtEl>
                                          <p:spTgt spid="15"/>
                                        </p:tgtEl>
                                        <p:attrNameLst>
                                          <p:attrName>ppt_h</p:attrName>
                                        </p:attrNameLst>
                                      </p:cBhvr>
                                      <p:tavLst>
                                        <p:tav tm="0">
                                          <p:val>
                                            <p:fltVal val="0"/>
                                          </p:val>
                                        </p:tav>
                                        <p:tav tm="100000">
                                          <p:val>
                                            <p:strVal val="#ppt_h"/>
                                          </p:val>
                                        </p:tav>
                                      </p:tavLst>
                                    </p:anim>
                                    <p:anim calcmode="lin" valueType="num">
                                      <p:cBhvr>
                                        <p:cTn id="17" dur="1000" fill="hold"/>
                                        <p:tgtEl>
                                          <p:spTgt spid="15"/>
                                        </p:tgtEl>
                                        <p:attrNameLst>
                                          <p:attrName>style.rotation</p:attrName>
                                        </p:attrNameLst>
                                      </p:cBhvr>
                                      <p:tavLst>
                                        <p:tav tm="0">
                                          <p:val>
                                            <p:fltVal val="90"/>
                                          </p:val>
                                        </p:tav>
                                        <p:tav tm="100000">
                                          <p:val>
                                            <p:fltVal val="0"/>
                                          </p:val>
                                        </p:tav>
                                      </p:tavLst>
                                    </p:anim>
                                    <p:animEffect transition="in" filter="fade">
                                      <p:cBhvr>
                                        <p:cTn id="18" dur="1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a:extLst>
              <a:ext uri="{FF2B5EF4-FFF2-40B4-BE49-F238E27FC236}">
                <a16:creationId xmlns:a16="http://schemas.microsoft.com/office/drawing/2014/main" id="{1ECCC792-D437-47D0-BC58-50BCC61F215D}"/>
              </a:ext>
            </a:extLst>
          </p:cNvPr>
          <p:cNvSpPr/>
          <p:nvPr/>
        </p:nvSpPr>
        <p:spPr>
          <a:xfrm>
            <a:off x="0" y="0"/>
            <a:ext cx="12191999" cy="6858000"/>
          </a:xfrm>
          <a:prstGeom prst="frame">
            <a:avLst>
              <a:gd name="adj1" fmla="val 2608"/>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Kershaw-Leonard-Recruitment-Agency-Dubai-UAE.jpg">
            <a:extLst>
              <a:ext uri="{FF2B5EF4-FFF2-40B4-BE49-F238E27FC236}">
                <a16:creationId xmlns:a16="http://schemas.microsoft.com/office/drawing/2014/main" id="{313B2336-8594-EE4E-957F-559BF8B200AB}"/>
              </a:ext>
            </a:extLst>
          </p:cNvPr>
          <p:cNvPicPr>
            <a:picLocks noChangeAspect="1"/>
          </p:cNvPicPr>
          <p:nvPr/>
        </p:nvPicPr>
        <p:blipFill>
          <a:blip r:embed="rId3" cstate="print"/>
          <a:stretch>
            <a:fillRect/>
          </a:stretch>
        </p:blipFill>
        <p:spPr>
          <a:xfrm>
            <a:off x="1868714" y="1561289"/>
            <a:ext cx="10105571" cy="5097139"/>
          </a:xfrm>
          <a:prstGeom prst="rect">
            <a:avLst/>
          </a:prstGeom>
          <a:ln w="76200">
            <a:solidFill>
              <a:schemeClr val="tx1"/>
            </a:solidFill>
          </a:ln>
        </p:spPr>
      </p:pic>
      <p:sp>
        <p:nvSpPr>
          <p:cNvPr id="9" name="TextBox 8">
            <a:extLst>
              <a:ext uri="{FF2B5EF4-FFF2-40B4-BE49-F238E27FC236}">
                <a16:creationId xmlns:a16="http://schemas.microsoft.com/office/drawing/2014/main" id="{998E9E0A-489A-F746-9BBE-72B84941C11E}"/>
              </a:ext>
            </a:extLst>
          </p:cNvPr>
          <p:cNvSpPr txBox="1"/>
          <p:nvPr/>
        </p:nvSpPr>
        <p:spPr>
          <a:xfrm>
            <a:off x="5190671" y="2523671"/>
            <a:ext cx="1828800" cy="1828800"/>
          </a:xfrm>
          <a:prstGeom prst="rect">
            <a:avLst/>
          </a:prstGeom>
          <a:noFill/>
        </p:spPr>
        <p:txBody>
          <a:bodyPr wrap="square" rtlCol="0">
            <a:spAutoFit/>
          </a:bodyPr>
          <a:lstStyle/>
          <a:p>
            <a:pPr algn="l"/>
            <a:endParaRPr lang="en-US"/>
          </a:p>
        </p:txBody>
      </p:sp>
      <p:sp>
        <p:nvSpPr>
          <p:cNvPr id="11" name="TextBox 10">
            <a:extLst>
              <a:ext uri="{FF2B5EF4-FFF2-40B4-BE49-F238E27FC236}">
                <a16:creationId xmlns:a16="http://schemas.microsoft.com/office/drawing/2014/main" id="{0202ADE8-A993-BB45-B1A1-9B9405E93BBF}"/>
              </a:ext>
            </a:extLst>
          </p:cNvPr>
          <p:cNvSpPr txBox="1"/>
          <p:nvPr/>
        </p:nvSpPr>
        <p:spPr>
          <a:xfrm rot="11288998" flipV="1">
            <a:off x="2873809" y="2336276"/>
            <a:ext cx="4120658" cy="646331"/>
          </a:xfrm>
          <a:prstGeom prst="rect">
            <a:avLst/>
          </a:prstGeom>
          <a:solidFill>
            <a:schemeClr val="accent2">
              <a:lumMod val="20000"/>
              <a:lumOff val="80000"/>
            </a:schemeClr>
          </a:solidFill>
          <a:scene3d>
            <a:camera prst="orthographicFront"/>
            <a:lightRig rig="threePt" dir="t"/>
          </a:scene3d>
          <a:sp3d>
            <a:bevelT/>
          </a:sp3d>
        </p:spPr>
        <p:txBody>
          <a:bodyPr wrap="square" rtlCol="0">
            <a:spAutoFit/>
          </a:bodyPr>
          <a:lstStyle/>
          <a:p>
            <a:r>
              <a:rPr lang="bn-IN" sz="3600" dirty="0">
                <a:solidFill>
                  <a:schemeClr val="accent6"/>
                </a:solidFill>
                <a:latin typeface="NikoshBAN" pitchFamily="2" charset="0"/>
                <a:cs typeface="NikoshBAN" pitchFamily="2" charset="0"/>
              </a:rPr>
              <a:t>কর্মী নির্বাচন</a:t>
            </a:r>
            <a:endParaRPr lang="en-US" sz="3600" dirty="0">
              <a:solidFill>
                <a:schemeClr val="accent6"/>
              </a:solidFill>
              <a:latin typeface="NikoshBAN" pitchFamily="2" charset="0"/>
              <a:cs typeface="NikoshBAN" pitchFamily="2" charset="0"/>
            </a:endParaRPr>
          </a:p>
        </p:txBody>
      </p:sp>
      <p:sp>
        <p:nvSpPr>
          <p:cNvPr id="13" name="TextBox 12">
            <a:extLst>
              <a:ext uri="{FF2B5EF4-FFF2-40B4-BE49-F238E27FC236}">
                <a16:creationId xmlns:a16="http://schemas.microsoft.com/office/drawing/2014/main" id="{57285417-6534-A747-9070-8F917F0F3349}"/>
              </a:ext>
            </a:extLst>
          </p:cNvPr>
          <p:cNvSpPr txBox="1"/>
          <p:nvPr/>
        </p:nvSpPr>
        <p:spPr>
          <a:xfrm>
            <a:off x="3905251" y="154639"/>
            <a:ext cx="3914321" cy="76944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as-IN" sz="4400" b="0" i="0">
                <a:solidFill>
                  <a:srgbClr val="000000"/>
                </a:solidFill>
                <a:effectLst/>
                <a:latin typeface="SolaimanLipi"/>
              </a:rPr>
              <a:t>কর্মীসংস্থান</a:t>
            </a:r>
            <a:endParaRPr lang="en-US" sz="4400"/>
          </a:p>
        </p:txBody>
      </p:sp>
      <p:sp>
        <p:nvSpPr>
          <p:cNvPr id="2" name="TextBox 1">
            <a:extLst>
              <a:ext uri="{FF2B5EF4-FFF2-40B4-BE49-F238E27FC236}">
                <a16:creationId xmlns:a16="http://schemas.microsoft.com/office/drawing/2014/main" id="{80848BA4-D738-B74A-997B-FF1D3E3FDBA2}"/>
              </a:ext>
            </a:extLst>
          </p:cNvPr>
          <p:cNvSpPr txBox="1"/>
          <p:nvPr/>
        </p:nvSpPr>
        <p:spPr>
          <a:xfrm rot="16200000">
            <a:off x="-1800654" y="3199132"/>
            <a:ext cx="4876800" cy="762000"/>
          </a:xfrm>
          <a:prstGeom prst="rect">
            <a:avLst/>
          </a:prstGeom>
          <a:solidFill>
            <a:schemeClr val="bg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bn-IN" sz="4400" dirty="0">
                <a:solidFill>
                  <a:srgbClr val="0070C0"/>
                </a:solidFill>
                <a:latin typeface="NikoshBAN" pitchFamily="2" charset="0"/>
                <a:cs typeface="NikoshBAN" pitchFamily="2" charset="0"/>
              </a:rPr>
              <a:t>কর্মীসংস্থান</a:t>
            </a:r>
            <a:r>
              <a:rPr lang="en-US" sz="4400" dirty="0">
                <a:solidFill>
                  <a:srgbClr val="0070C0"/>
                </a:solidFill>
                <a:latin typeface="NikoshBAN" pitchFamily="2" charset="0"/>
                <a:cs typeface="NikoshBAN" pitchFamily="2" charset="0"/>
              </a:rPr>
              <a:t> </a:t>
            </a:r>
            <a:r>
              <a:rPr lang="en-US" sz="4400" dirty="0" err="1">
                <a:solidFill>
                  <a:srgbClr val="0070C0"/>
                </a:solidFill>
                <a:latin typeface="NikoshBAN" pitchFamily="2" charset="0"/>
                <a:cs typeface="NikoshBAN" pitchFamily="2" charset="0"/>
              </a:rPr>
              <a:t>প্রক্রিয়া</a:t>
            </a:r>
            <a:endParaRPr lang="en-US" sz="4400" dirty="0">
              <a:solidFill>
                <a:srgbClr val="0070C0"/>
              </a:solidFill>
              <a:latin typeface="NikoshBAN" pitchFamily="2" charset="0"/>
              <a:cs typeface="NikoshBAN" pitchFamily="2" charset="0"/>
            </a:endParaRPr>
          </a:p>
        </p:txBody>
      </p:sp>
    </p:spTree>
    <p:extLst>
      <p:ext uri="{BB962C8B-B14F-4D97-AF65-F5344CB8AC3E}">
        <p14:creationId xmlns:p14="http://schemas.microsoft.com/office/powerpoint/2010/main" val="10196626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fltVal val="0"/>
                                          </p:val>
                                        </p:tav>
                                        <p:tav tm="100000">
                                          <p:val>
                                            <p:strVal val="#ppt_w"/>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 calcmode="lin" valueType="num">
                                      <p:cBhvr>
                                        <p:cTn id="24" dur="1000" fill="hold"/>
                                        <p:tgtEl>
                                          <p:spTgt spid="2"/>
                                        </p:tgtEl>
                                        <p:attrNameLst>
                                          <p:attrName>style.rotation</p:attrName>
                                        </p:attrNameLst>
                                      </p:cBhvr>
                                      <p:tavLst>
                                        <p:tav tm="0">
                                          <p:val>
                                            <p:fltVal val="90"/>
                                          </p:val>
                                        </p:tav>
                                        <p:tav tm="100000">
                                          <p:val>
                                            <p:fltVal val="0"/>
                                          </p:val>
                                        </p:tav>
                                      </p:tavLst>
                                    </p:anim>
                                    <p:animEffect transition="in" filter="fade">
                                      <p:cBhvr>
                                        <p:cTn id="2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705</Words>
  <Application>Microsoft Office PowerPoint</Application>
  <PresentationFormat>Widescreen</PresentationFormat>
  <Paragraphs>79</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shibu chandra</dc:creator>
  <cp:lastModifiedBy>abbasali1976@gmail.com</cp:lastModifiedBy>
  <cp:revision>79</cp:revision>
  <dcterms:created xsi:type="dcterms:W3CDTF">2020-10-22T13:15:00Z</dcterms:created>
  <dcterms:modified xsi:type="dcterms:W3CDTF">2021-05-11T02:14:24Z</dcterms:modified>
</cp:coreProperties>
</file>