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f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263" r:id="rId8"/>
    <p:sldId id="264" r:id="rId9"/>
    <p:sldId id="309" r:id="rId10"/>
    <p:sldId id="266" r:id="rId11"/>
    <p:sldId id="289" r:id="rId12"/>
    <p:sldId id="267" r:id="rId13"/>
    <p:sldId id="307" r:id="rId14"/>
    <p:sldId id="300" r:id="rId15"/>
    <p:sldId id="319" r:id="rId16"/>
    <p:sldId id="320" r:id="rId17"/>
    <p:sldId id="321" r:id="rId18"/>
    <p:sldId id="315" r:id="rId19"/>
    <p:sldId id="318" r:id="rId20"/>
    <p:sldId id="317" r:id="rId21"/>
    <p:sldId id="316" r:id="rId22"/>
    <p:sldId id="293" r:id="rId23"/>
    <p:sldId id="313" r:id="rId24"/>
    <p:sldId id="312" r:id="rId25"/>
    <p:sldId id="314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9" y="272066"/>
            <a:ext cx="11624525" cy="629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4819650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5" descr="https://i1.wp.com/www.edupointbd.com/wp-content/uploads/2017/07/image-1.png?resize=640%2C2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35" y="1424860"/>
            <a:ext cx="8079346" cy="2076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652528" y="3743143"/>
            <a:ext cx="10668001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১৯৬২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ক্যানাডিয়ান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Marchall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Mcluhan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‘The Gutenberg Galaxy’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283" y="553792"/>
            <a:ext cx="4283545" cy="57795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0" y="923963"/>
            <a:ext cx="10230119" cy="563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(Communication)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(Employment)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(Education)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(Treatment)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(Research)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অফিস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(Office)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বাসস্থান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(Residence)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(Business)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বিনোদন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(Entertainment and Social Communication)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১০।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সংবাদমাধ্যম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(News)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১১।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সাংস্কৃতিক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(Cultural Exchange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610" y="259632"/>
            <a:ext cx="627607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3200" b="1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65" y="1152068"/>
            <a:ext cx="4122018" cy="348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3901478" y="409094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250887" y="1287391"/>
            <a:ext cx="4533580" cy="3349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152406" y="4345873"/>
            <a:ext cx="8621644" cy="1953283"/>
            <a:chOff x="1152406" y="4345873"/>
            <a:chExt cx="8621644" cy="1953283"/>
          </a:xfrm>
        </p:grpSpPr>
        <p:sp>
          <p:nvSpPr>
            <p:cNvPr id="3" name="Rectangle 2"/>
            <p:cNvSpPr/>
            <p:nvPr/>
          </p:nvSpPr>
          <p:spPr>
            <a:xfrm>
              <a:off x="1152406" y="4345873"/>
              <a:ext cx="559536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buFont typeface="+mj-lt"/>
                <a:buAutoNum type="arabicPeriod"/>
              </a:pP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as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বিশ্বগ্রামের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জনক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কে</a:t>
              </a:r>
              <a:r>
                <a:rPr lang="as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4457" y="5694375"/>
              <a:ext cx="8579593" cy="604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বিশ্বগ্রামের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সংশ্লিষ্ট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উপাদানগুলোর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846" y="1037045"/>
            <a:ext cx="11098306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পেরিফেরাল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120" y="289745"/>
            <a:ext cx="575510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lnSpc>
                <a:spcPct val="107000"/>
              </a:lnSpc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s://i2.wp.com/www.edupointbd.com/wp-content/uploads/2017/07/image-2.png?resize=640%2C2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5" y="1828800"/>
            <a:ext cx="4724400" cy="1809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9269" y="3676822"/>
            <a:ext cx="1136724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ttps://i2.wp.com/www.edupointbd.com/wp-content/uploads/2017/07/image-3.png?resize=640%2C3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2" y="5015753"/>
            <a:ext cx="6800850" cy="146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028806"/>
            <a:ext cx="1119243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কানেকটিভিটি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পৌছাতে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120" y="289745"/>
            <a:ext cx="575510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lnSpc>
                <a:spcPct val="107000"/>
              </a:lnSpc>
              <a:spcAft>
                <a:spcPts val="1125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55555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s://i1.wp.com/www.edupointbd.com/wp-content/uploads/2017/07/image-4.png?resize=640%2C29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1592038"/>
            <a:ext cx="3891523" cy="18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5824" y="3460350"/>
            <a:ext cx="11434482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ইনফরমেশনঃ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সুনির্দিষ্ট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প্রসেসিংয়ে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কাঁচামাল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সমুহকে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অপরদিকে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প্রক্রিয়াকরণ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অর্থপূর্ণ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930" y="4887584"/>
            <a:ext cx="113538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থাকতে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18" y="980465"/>
            <a:ext cx="8565777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sz="2400" dirty="0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স্বল্প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বিশ্বব্যাপী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নিরাপদ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পৃথিবীব্যাপী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ব্যাপক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সহজলভ্য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যাত্রার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দ্রুততর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উন্নত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স্বাস্থ্য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যাচ্ছে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অনলাইনে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প্ল্যাটফর্মে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লেখালেখি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2400" dirty="0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যাচ্ছে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১০।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বিশ্বব্যাপী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ব্যপক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9501" y="259087"/>
            <a:ext cx="4682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7" y="2055185"/>
            <a:ext cx="4285287" cy="33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3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165" y="1368116"/>
            <a:ext cx="8045823" cy="501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smtClean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গোপনীয়তা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অসত্য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বানোয়াট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সংবাদ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ছড়িয়ে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বিশৃঙ্খলা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অনুন্নত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দেশগুলো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উন্নত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দেশগুলোর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সাইবার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পর্ণোগ্রাফি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সহজলভ্য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যুবসমাজে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অবক্ষয়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696" y="464558"/>
            <a:ext cx="486383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 fontAlgn="base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অসুবিধা</a:t>
            </a:r>
            <a:endParaRPr lang="en-US" sz="4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5" y="1200216"/>
            <a:ext cx="3370911" cy="444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6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352383" y="511764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409" y="1258971"/>
            <a:ext cx="4565380" cy="3225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2012" y="4652682"/>
            <a:ext cx="10129801" cy="5129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811530" indent="-514350" algn="ctr"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3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5752" y="5193711"/>
            <a:ext cx="978049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75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মাধ্যমগুলো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গ্লোবাল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ভিলেজ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রেখেছেঃ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সোশ্যাল</a:t>
            </a:r>
            <a:r>
              <a:rPr lang="en-US" sz="32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260" y="289745"/>
            <a:ext cx="6489277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(Communication)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200" y="1190915"/>
            <a:ext cx="11105321" cy="95410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0" y="2572084"/>
            <a:ext cx="2884866" cy="254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5" y="2593578"/>
            <a:ext cx="2730320" cy="245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72" y="2588654"/>
            <a:ext cx="2950000" cy="243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8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7286" y="356981"/>
            <a:ext cx="4624984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(Education)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05" y="1671124"/>
            <a:ext cx="3507683" cy="319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" y="1709996"/>
            <a:ext cx="3700866" cy="313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2" y="1711683"/>
            <a:ext cx="3876542" cy="316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26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294" y="1441304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46976" y="3189422"/>
            <a:ext cx="56852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1871" y="3482789"/>
            <a:ext cx="5271247" cy="26144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17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7852382" y="1516040"/>
            <a:ext cx="1570224" cy="177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1959" y="370428"/>
            <a:ext cx="6075702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(Employment)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7" y="1648697"/>
            <a:ext cx="3345355" cy="334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7" y="1591545"/>
            <a:ext cx="3430409" cy="337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97" y="1643062"/>
            <a:ext cx="3430409" cy="33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0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8302" y="356982"/>
            <a:ext cx="5246949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(Treatment)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7" y="1410168"/>
            <a:ext cx="3636270" cy="374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1383003"/>
            <a:ext cx="3928056" cy="367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1353891"/>
            <a:ext cx="3554569" cy="368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0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5848" y="383876"/>
            <a:ext cx="5599610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বাণিজ্য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(Business)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6899" y="5530334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35" y="1479862"/>
            <a:ext cx="3733667" cy="368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10" y="1558344"/>
            <a:ext cx="3516469" cy="3515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3" y="1558344"/>
            <a:ext cx="3634862" cy="367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0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4254891" y="351330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9" y="1041893"/>
            <a:ext cx="3509492" cy="2537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3260760"/>
            <a:ext cx="11125200" cy="34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ইলেক্ট্রনিক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মাধ্যেমে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প্রান্তে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প্রত্যেকেই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ইন্টেরনেট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ইন্টেরনেট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ব্যতীত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581806" y="419728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547582" y="1174627"/>
            <a:ext cx="4318947" cy="3255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681156" y="4572107"/>
            <a:ext cx="9446374" cy="16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অবর্ননীয়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2982" y="3553616"/>
            <a:ext cx="3764172" cy="138499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err="1" smtClean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2800" dirty="0" smtClean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কানেকটিভিটি</a:t>
            </a:r>
            <a:endParaRPr lang="en-US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2800" dirty="0" smtClean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2800" dirty="0">
                <a:solidFill>
                  <a:srgbClr val="1C1E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120202" y="486006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4782" y="1192700"/>
            <a:ext cx="4207619" cy="2907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2718" y="4129221"/>
            <a:ext cx="11434482" cy="229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বিশ্বগ্রাম-ব্যাখ্যা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ইলেক্ট্রনিক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মাধ্যেমে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মার্শাল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ম্যাকলুহান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সবচেয়ে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প্রান্তে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করেও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ound Single Corner Rectangle 4"/>
          <p:cNvSpPr/>
          <p:nvPr/>
        </p:nvSpPr>
        <p:spPr>
          <a:xfrm>
            <a:off x="2500671" y="5398763"/>
            <a:ext cx="8253188" cy="80416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9" y="508849"/>
            <a:ext cx="9471674" cy="481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9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5" y="1474765"/>
            <a:ext cx="5055569" cy="296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71" y="1459915"/>
            <a:ext cx="4680734" cy="289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3" y="1637226"/>
            <a:ext cx="4875995" cy="294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85" y="1596980"/>
            <a:ext cx="4988887" cy="294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2" y="1513402"/>
            <a:ext cx="4891559" cy="296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freeknowledgecentre.com/wp-content/uploads/2015/09/globalvill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r="25153"/>
          <a:stretch/>
        </p:blipFill>
        <p:spPr bwMode="auto">
          <a:xfrm>
            <a:off x="6285701" y="1458666"/>
            <a:ext cx="4983313" cy="2933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88" y="1506829"/>
            <a:ext cx="5106624" cy="317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12715" r="31765"/>
          <a:stretch>
            <a:fillRect/>
          </a:stretch>
        </p:blipFill>
        <p:spPr>
          <a:xfrm>
            <a:off x="6539587" y="1635615"/>
            <a:ext cx="4676554" cy="288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635527" y="4982982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3958" y="4456089"/>
            <a:ext cx="5608139" cy="1591821"/>
            <a:chOff x="2907136" y="4829576"/>
            <a:chExt cx="5608139" cy="1591821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742660" y="4829576"/>
              <a:ext cx="3417995" cy="6103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rmAutofit fontScale="850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0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পাঠের বিষয় </a:t>
              </a:r>
              <a:endPara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2907136" y="5419957"/>
              <a:ext cx="5608139" cy="100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prstTxWarp prst="textPlain">
                <a:avLst/>
              </a:prstTxWarp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 err="1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বিশ্বগ্রামের</a:t>
              </a:r>
              <a:r>
                <a:rPr lang="en-US" sz="5400" b="1" dirty="0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5400" b="1" dirty="0">
                  <a:ln w="11430"/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2" y="413733"/>
            <a:ext cx="5738880" cy="388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412125"/>
            <a:ext cx="5512158" cy="383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33216" y="1920259"/>
            <a:ext cx="5112330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6473" y="2905869"/>
            <a:ext cx="977935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 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অসুবিধাসমূহ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442129"/>
            <a:ext cx="3683358" cy="21897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01" y="1443754"/>
            <a:ext cx="3482057" cy="220096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645163" y="501135"/>
            <a:ext cx="2920992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015" y="3796195"/>
            <a:ext cx="9998299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ন্যায়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575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Harun Ncc Ncc</cp:lastModifiedBy>
  <cp:revision>304</cp:revision>
  <dcterms:created xsi:type="dcterms:W3CDTF">2020-07-05T15:19:14Z</dcterms:created>
  <dcterms:modified xsi:type="dcterms:W3CDTF">2021-05-11T12:29:32Z</dcterms:modified>
</cp:coreProperties>
</file>