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66FB0-04C8-4D5E-A5FA-4985A81F9A8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88543-2CE6-4B01-90F1-92E7FC5F4145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pPr rtl="0"/>
          <a:r>
            <a:rPr lang="en-US" sz="4400" dirty="0" err="1"/>
            <a:t>ভাষার</a:t>
          </a:r>
          <a:r>
            <a:rPr lang="en-US" sz="4400" dirty="0"/>
            <a:t> </a:t>
          </a:r>
          <a:r>
            <a:rPr lang="en-US" sz="4400" dirty="0" err="1"/>
            <a:t>বিচারে</a:t>
          </a:r>
          <a:r>
            <a:rPr lang="en-US" sz="4400" dirty="0"/>
            <a:t>  </a:t>
          </a:r>
          <a:r>
            <a:rPr lang="en-US" sz="4400" dirty="0" err="1"/>
            <a:t>বাক্যের</a:t>
          </a:r>
          <a:r>
            <a:rPr lang="en-US" sz="4400" dirty="0"/>
            <a:t> </a:t>
          </a:r>
          <a:r>
            <a:rPr lang="en-US" sz="4400" dirty="0" err="1"/>
            <a:t>তিনটি</a:t>
          </a:r>
          <a:r>
            <a:rPr lang="en-US" sz="4400" dirty="0"/>
            <a:t> </a:t>
          </a:r>
          <a:r>
            <a:rPr lang="en-US" sz="4400" dirty="0" err="1"/>
            <a:t>গুন</a:t>
          </a:r>
          <a:r>
            <a:rPr lang="en-US" sz="4400" dirty="0"/>
            <a:t> </a:t>
          </a:r>
          <a:r>
            <a:rPr lang="en-US" sz="4400" dirty="0" err="1"/>
            <a:t>থাকা</a:t>
          </a:r>
          <a:r>
            <a:rPr lang="en-US" sz="4400" dirty="0"/>
            <a:t> </a:t>
          </a:r>
          <a:r>
            <a:rPr lang="en-US" sz="4400" dirty="0" err="1"/>
            <a:t>চাই</a:t>
          </a:r>
          <a:r>
            <a:rPr lang="en-US" sz="4400" dirty="0"/>
            <a:t> </a:t>
          </a:r>
        </a:p>
      </dgm:t>
    </dgm:pt>
    <dgm:pt modelId="{63A5A688-66B8-49A6-AF51-5C3F3E75EDC5}" type="parTrans" cxnId="{E5AAD12F-84E8-40D0-AA82-F8314A03878E}">
      <dgm:prSet/>
      <dgm:spPr/>
      <dgm:t>
        <a:bodyPr/>
        <a:lstStyle/>
        <a:p>
          <a:endParaRPr lang="en-US"/>
        </a:p>
      </dgm:t>
    </dgm:pt>
    <dgm:pt modelId="{06807BA7-6051-46C8-9B77-5A2F9B3D804D}" type="sibTrans" cxnId="{E5AAD12F-84E8-40D0-AA82-F8314A03878E}">
      <dgm:prSet/>
      <dgm:spPr/>
      <dgm:t>
        <a:bodyPr/>
        <a:lstStyle/>
        <a:p>
          <a:endParaRPr lang="en-US"/>
        </a:p>
      </dgm:t>
    </dgm:pt>
    <dgm:pt modelId="{DFECE435-4958-4979-8488-61681DACA317}" type="pres">
      <dgm:prSet presAssocID="{BAC66FB0-04C8-4D5E-A5FA-4985A81F9A84}" presName="compositeShape" presStyleCnt="0">
        <dgm:presLayoutVars>
          <dgm:chMax val="7"/>
          <dgm:dir/>
          <dgm:resizeHandles val="exact"/>
        </dgm:presLayoutVars>
      </dgm:prSet>
      <dgm:spPr/>
    </dgm:pt>
    <dgm:pt modelId="{66C22DF8-50A5-4C38-B570-809F5234EB15}" type="pres">
      <dgm:prSet presAssocID="{71B88543-2CE6-4B01-90F1-92E7FC5F4145}" presName="circ1TxSh" presStyleLbl="vennNode1" presStyleIdx="0" presStyleCnt="1" custAng="0" custScaleX="111111" custLinFactNeighborX="0" custLinFactNeighborY="-67"/>
      <dgm:spPr/>
    </dgm:pt>
  </dgm:ptLst>
  <dgm:cxnLst>
    <dgm:cxn modelId="{D0A78E0F-7D60-4B81-B7B7-D4D11CC5BBBB}" type="presOf" srcId="{71B88543-2CE6-4B01-90F1-92E7FC5F4145}" destId="{66C22DF8-50A5-4C38-B570-809F5234EB15}" srcOrd="0" destOrd="0" presId="urn:microsoft.com/office/officeart/2005/8/layout/venn1"/>
    <dgm:cxn modelId="{E5AAD12F-84E8-40D0-AA82-F8314A03878E}" srcId="{BAC66FB0-04C8-4D5E-A5FA-4985A81F9A84}" destId="{71B88543-2CE6-4B01-90F1-92E7FC5F4145}" srcOrd="0" destOrd="0" parTransId="{63A5A688-66B8-49A6-AF51-5C3F3E75EDC5}" sibTransId="{06807BA7-6051-46C8-9B77-5A2F9B3D804D}"/>
    <dgm:cxn modelId="{0CE5A7F8-CF3A-4B20-A128-4FC5F6765D5B}" type="presOf" srcId="{BAC66FB0-04C8-4D5E-A5FA-4985A81F9A84}" destId="{DFECE435-4958-4979-8488-61681DACA317}" srcOrd="0" destOrd="0" presId="urn:microsoft.com/office/officeart/2005/8/layout/venn1"/>
    <dgm:cxn modelId="{75860637-6738-4B4A-8698-194F14867E06}" type="presParOf" srcId="{DFECE435-4958-4979-8488-61681DACA317}" destId="{66C22DF8-50A5-4C38-B570-809F5234EB1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C7D98-F3C8-4869-AC1D-6633490ED8C8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1557BD-DB62-40F3-BA5C-9619CEA64843}">
      <dgm:prSet phldrT="[Text]" custT="1"/>
      <dgm:spPr/>
      <dgm:t>
        <a:bodyPr/>
        <a:lstStyle/>
        <a:p>
          <a:r>
            <a:rPr lang="en-US" sz="2400" dirty="0" err="1"/>
            <a:t>বাক্যের</a:t>
          </a:r>
          <a:r>
            <a:rPr lang="en-US" sz="2400" dirty="0"/>
            <a:t> </a:t>
          </a:r>
          <a:r>
            <a:rPr lang="en-US" sz="2400" dirty="0" err="1"/>
            <a:t>তিনটি</a:t>
          </a:r>
          <a:r>
            <a:rPr lang="en-US" sz="2400" dirty="0"/>
            <a:t> </a:t>
          </a:r>
          <a:r>
            <a:rPr lang="en-US" sz="2400" dirty="0" err="1"/>
            <a:t>গুন</a:t>
          </a:r>
          <a:r>
            <a:rPr lang="en-US" sz="2400" dirty="0"/>
            <a:t> </a:t>
          </a:r>
        </a:p>
      </dgm:t>
    </dgm:pt>
    <dgm:pt modelId="{EE36F996-55F4-4370-8DBE-30C8872BEA70}" type="parTrans" cxnId="{2E7AEB28-E590-4855-9CA4-A0451364EC96}">
      <dgm:prSet/>
      <dgm:spPr/>
      <dgm:t>
        <a:bodyPr/>
        <a:lstStyle/>
        <a:p>
          <a:endParaRPr lang="en-US"/>
        </a:p>
      </dgm:t>
    </dgm:pt>
    <dgm:pt modelId="{BEE9237E-8E20-49B0-A306-4DFB93E55516}" type="sibTrans" cxnId="{2E7AEB28-E590-4855-9CA4-A0451364EC96}">
      <dgm:prSet/>
      <dgm:spPr/>
      <dgm:t>
        <a:bodyPr/>
        <a:lstStyle/>
        <a:p>
          <a:endParaRPr lang="en-US"/>
        </a:p>
      </dgm:t>
    </dgm:pt>
    <dgm:pt modelId="{DB3C0679-601F-4D45-851D-46135E5D5B8F}">
      <dgm:prSet phldrT="[Text]" custT="1"/>
      <dgm:spPr/>
      <dgm:t>
        <a:bodyPr/>
        <a:lstStyle/>
        <a:p>
          <a:r>
            <a:rPr lang="en-US" sz="2000" dirty="0" err="1"/>
            <a:t>আকাঙ্ক্ষা</a:t>
          </a:r>
          <a:endParaRPr lang="en-US" sz="2000" dirty="0"/>
        </a:p>
      </dgm:t>
    </dgm:pt>
    <dgm:pt modelId="{5E328974-6B5D-48F6-B372-645B3D97BDA4}" type="parTrans" cxnId="{5FE7E6D2-2C00-4C70-B6BC-63DFA0C39A72}">
      <dgm:prSet/>
      <dgm:spPr/>
      <dgm:t>
        <a:bodyPr/>
        <a:lstStyle/>
        <a:p>
          <a:endParaRPr lang="en-US"/>
        </a:p>
      </dgm:t>
    </dgm:pt>
    <dgm:pt modelId="{37110BBD-449F-4583-85AD-D7E8347D4CA9}" type="sibTrans" cxnId="{5FE7E6D2-2C00-4C70-B6BC-63DFA0C39A72}">
      <dgm:prSet/>
      <dgm:spPr/>
      <dgm:t>
        <a:bodyPr/>
        <a:lstStyle/>
        <a:p>
          <a:endParaRPr lang="en-US"/>
        </a:p>
      </dgm:t>
    </dgm:pt>
    <dgm:pt modelId="{A33B6C7D-0D7F-4E14-9D26-7772ABF40512}">
      <dgm:prSet phldrT="[Text]" custT="1"/>
      <dgm:spPr/>
      <dgm:t>
        <a:bodyPr/>
        <a:lstStyle/>
        <a:p>
          <a:r>
            <a:rPr lang="en-US" sz="2000" dirty="0" err="1"/>
            <a:t>যোগ্যতা</a:t>
          </a:r>
          <a:endParaRPr lang="en-US" sz="1500" dirty="0"/>
        </a:p>
      </dgm:t>
    </dgm:pt>
    <dgm:pt modelId="{490A5EE7-90E7-4B70-88ED-2B1D7C6DA211}" type="parTrans" cxnId="{01B664E4-E075-4615-8599-F881899D2E87}">
      <dgm:prSet/>
      <dgm:spPr/>
      <dgm:t>
        <a:bodyPr/>
        <a:lstStyle/>
        <a:p>
          <a:endParaRPr lang="en-US"/>
        </a:p>
      </dgm:t>
    </dgm:pt>
    <dgm:pt modelId="{D2129122-E9B6-4E04-AC60-D7D61C9DA526}" type="sibTrans" cxnId="{01B664E4-E075-4615-8599-F881899D2E87}">
      <dgm:prSet/>
      <dgm:spPr/>
      <dgm:t>
        <a:bodyPr/>
        <a:lstStyle/>
        <a:p>
          <a:endParaRPr lang="en-US"/>
        </a:p>
      </dgm:t>
    </dgm:pt>
    <dgm:pt modelId="{7BD28E91-D121-46A2-ACCE-AE6C106E6B11}">
      <dgm:prSet phldrT="[Text]" custT="1"/>
      <dgm:spPr/>
      <dgm:t>
        <a:bodyPr/>
        <a:lstStyle/>
        <a:p>
          <a:r>
            <a:rPr lang="en-US" sz="2000"/>
            <a:t>আসক্তি</a:t>
          </a:r>
          <a:endParaRPr lang="en-US" sz="2000" dirty="0"/>
        </a:p>
      </dgm:t>
    </dgm:pt>
    <dgm:pt modelId="{3C55168F-5E07-406D-BD32-35EF16B11E91}" type="parTrans" cxnId="{E11E3C06-F1E2-43CB-A835-6149BBB6A243}">
      <dgm:prSet/>
      <dgm:spPr/>
      <dgm:t>
        <a:bodyPr/>
        <a:lstStyle/>
        <a:p>
          <a:endParaRPr lang="en-US"/>
        </a:p>
      </dgm:t>
    </dgm:pt>
    <dgm:pt modelId="{EC2748EF-CBDA-475C-9E8B-B5B6058212C9}" type="sibTrans" cxnId="{E11E3C06-F1E2-43CB-A835-6149BBB6A243}">
      <dgm:prSet/>
      <dgm:spPr/>
      <dgm:t>
        <a:bodyPr/>
        <a:lstStyle/>
        <a:p>
          <a:endParaRPr lang="en-US"/>
        </a:p>
      </dgm:t>
    </dgm:pt>
    <dgm:pt modelId="{8DB3F2D7-B61B-4241-8173-77CE3F01BA60}" type="pres">
      <dgm:prSet presAssocID="{49DC7D98-F3C8-4869-AC1D-6633490ED8C8}" presName="composite" presStyleCnt="0">
        <dgm:presLayoutVars>
          <dgm:chMax val="1"/>
          <dgm:dir/>
          <dgm:resizeHandles val="exact"/>
        </dgm:presLayoutVars>
      </dgm:prSet>
      <dgm:spPr/>
    </dgm:pt>
    <dgm:pt modelId="{EAF234A3-DBBF-4403-94AB-049C0B76960C}" type="pres">
      <dgm:prSet presAssocID="{49DC7D98-F3C8-4869-AC1D-6633490ED8C8}" presName="radial" presStyleCnt="0">
        <dgm:presLayoutVars>
          <dgm:animLvl val="ctr"/>
        </dgm:presLayoutVars>
      </dgm:prSet>
      <dgm:spPr/>
    </dgm:pt>
    <dgm:pt modelId="{6A34D0C0-BBDD-4588-A44B-8F24C73D9E57}" type="pres">
      <dgm:prSet presAssocID="{821557BD-DB62-40F3-BA5C-9619CEA64843}" presName="centerShape" presStyleLbl="vennNode1" presStyleIdx="0" presStyleCnt="4"/>
      <dgm:spPr/>
    </dgm:pt>
    <dgm:pt modelId="{9420E8E3-6E86-44A9-AB25-445186691AA6}" type="pres">
      <dgm:prSet presAssocID="{DB3C0679-601F-4D45-851D-46135E5D5B8F}" presName="node" presStyleLbl="vennNode1" presStyleIdx="1" presStyleCnt="4">
        <dgm:presLayoutVars>
          <dgm:bulletEnabled val="1"/>
        </dgm:presLayoutVars>
      </dgm:prSet>
      <dgm:spPr/>
    </dgm:pt>
    <dgm:pt modelId="{371E67C5-E079-413D-A766-902E9624A1B6}" type="pres">
      <dgm:prSet presAssocID="{7BD28E91-D121-46A2-ACCE-AE6C106E6B11}" presName="node" presStyleLbl="vennNode1" presStyleIdx="2" presStyleCnt="4">
        <dgm:presLayoutVars>
          <dgm:bulletEnabled val="1"/>
        </dgm:presLayoutVars>
      </dgm:prSet>
      <dgm:spPr/>
    </dgm:pt>
    <dgm:pt modelId="{73568F4D-56F9-4255-A37E-00EDB2BCEC1E}" type="pres">
      <dgm:prSet presAssocID="{A33B6C7D-0D7F-4E14-9D26-7772ABF40512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E11E3C06-F1E2-43CB-A835-6149BBB6A243}" srcId="{821557BD-DB62-40F3-BA5C-9619CEA64843}" destId="{7BD28E91-D121-46A2-ACCE-AE6C106E6B11}" srcOrd="1" destOrd="0" parTransId="{3C55168F-5E07-406D-BD32-35EF16B11E91}" sibTransId="{EC2748EF-CBDA-475C-9E8B-B5B6058212C9}"/>
    <dgm:cxn modelId="{2E7AEB28-E590-4855-9CA4-A0451364EC96}" srcId="{49DC7D98-F3C8-4869-AC1D-6633490ED8C8}" destId="{821557BD-DB62-40F3-BA5C-9619CEA64843}" srcOrd="0" destOrd="0" parTransId="{EE36F996-55F4-4370-8DBE-30C8872BEA70}" sibTransId="{BEE9237E-8E20-49B0-A306-4DFB93E55516}"/>
    <dgm:cxn modelId="{80579964-4123-4E34-8141-90BB409168EA}" type="presOf" srcId="{49DC7D98-F3C8-4869-AC1D-6633490ED8C8}" destId="{8DB3F2D7-B61B-4241-8173-77CE3F01BA60}" srcOrd="0" destOrd="0" presId="urn:microsoft.com/office/officeart/2005/8/layout/radial3"/>
    <dgm:cxn modelId="{99A2DF55-0467-490F-9F86-77A43FED35CE}" type="presOf" srcId="{7BD28E91-D121-46A2-ACCE-AE6C106E6B11}" destId="{371E67C5-E079-413D-A766-902E9624A1B6}" srcOrd="0" destOrd="0" presId="urn:microsoft.com/office/officeart/2005/8/layout/radial3"/>
    <dgm:cxn modelId="{7E273D86-3E37-4328-BB11-1430ACEB5255}" type="presOf" srcId="{A33B6C7D-0D7F-4E14-9D26-7772ABF40512}" destId="{73568F4D-56F9-4255-A37E-00EDB2BCEC1E}" srcOrd="0" destOrd="0" presId="urn:microsoft.com/office/officeart/2005/8/layout/radial3"/>
    <dgm:cxn modelId="{5FE7E6D2-2C00-4C70-B6BC-63DFA0C39A72}" srcId="{821557BD-DB62-40F3-BA5C-9619CEA64843}" destId="{DB3C0679-601F-4D45-851D-46135E5D5B8F}" srcOrd="0" destOrd="0" parTransId="{5E328974-6B5D-48F6-B372-645B3D97BDA4}" sibTransId="{37110BBD-449F-4583-85AD-D7E8347D4CA9}"/>
    <dgm:cxn modelId="{01B664E4-E075-4615-8599-F881899D2E87}" srcId="{821557BD-DB62-40F3-BA5C-9619CEA64843}" destId="{A33B6C7D-0D7F-4E14-9D26-7772ABF40512}" srcOrd="2" destOrd="0" parTransId="{490A5EE7-90E7-4B70-88ED-2B1D7C6DA211}" sibTransId="{D2129122-E9B6-4E04-AC60-D7D61C9DA526}"/>
    <dgm:cxn modelId="{229D1AF0-3D36-494E-A3B3-2D0AF55A4AEC}" type="presOf" srcId="{DB3C0679-601F-4D45-851D-46135E5D5B8F}" destId="{9420E8E3-6E86-44A9-AB25-445186691AA6}" srcOrd="0" destOrd="0" presId="urn:microsoft.com/office/officeart/2005/8/layout/radial3"/>
    <dgm:cxn modelId="{189D4CF8-4A38-415A-80BC-72E6B93C0D35}" type="presOf" srcId="{821557BD-DB62-40F3-BA5C-9619CEA64843}" destId="{6A34D0C0-BBDD-4588-A44B-8F24C73D9E57}" srcOrd="0" destOrd="0" presId="urn:microsoft.com/office/officeart/2005/8/layout/radial3"/>
    <dgm:cxn modelId="{AED36749-26FD-4F0E-BE11-C962165AE149}" type="presParOf" srcId="{8DB3F2D7-B61B-4241-8173-77CE3F01BA60}" destId="{EAF234A3-DBBF-4403-94AB-049C0B76960C}" srcOrd="0" destOrd="0" presId="urn:microsoft.com/office/officeart/2005/8/layout/radial3"/>
    <dgm:cxn modelId="{DFA5F9EE-B826-4D99-A239-1F9AC2ED40DB}" type="presParOf" srcId="{EAF234A3-DBBF-4403-94AB-049C0B76960C}" destId="{6A34D0C0-BBDD-4588-A44B-8F24C73D9E57}" srcOrd="0" destOrd="0" presId="urn:microsoft.com/office/officeart/2005/8/layout/radial3"/>
    <dgm:cxn modelId="{1D2EAB91-C2A4-4B36-A939-69939F56800E}" type="presParOf" srcId="{EAF234A3-DBBF-4403-94AB-049C0B76960C}" destId="{9420E8E3-6E86-44A9-AB25-445186691AA6}" srcOrd="1" destOrd="0" presId="urn:microsoft.com/office/officeart/2005/8/layout/radial3"/>
    <dgm:cxn modelId="{690DEC38-89FB-4CD7-AA82-CCD119B5A2A1}" type="presParOf" srcId="{EAF234A3-DBBF-4403-94AB-049C0B76960C}" destId="{371E67C5-E079-413D-A766-902E9624A1B6}" srcOrd="2" destOrd="0" presId="urn:microsoft.com/office/officeart/2005/8/layout/radial3"/>
    <dgm:cxn modelId="{009A4264-D70D-41C1-9F30-686897368B20}" type="presParOf" srcId="{EAF234A3-DBBF-4403-94AB-049C0B76960C}" destId="{73568F4D-56F9-4255-A37E-00EDB2BCEC1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22DF8-50A5-4C38-B570-809F5234EB15}">
      <dsp:nvSpPr>
        <dsp:cNvPr id="0" name=""/>
        <dsp:cNvSpPr/>
      </dsp:nvSpPr>
      <dsp:spPr>
        <a:xfrm>
          <a:off x="891119" y="0"/>
          <a:ext cx="5799660" cy="5219700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ভাষার</a:t>
          </a:r>
          <a:r>
            <a:rPr lang="en-US" sz="4400" kern="1200" dirty="0"/>
            <a:t> </a:t>
          </a:r>
          <a:r>
            <a:rPr lang="en-US" sz="4400" kern="1200" dirty="0" err="1"/>
            <a:t>বিচারে</a:t>
          </a:r>
          <a:r>
            <a:rPr lang="en-US" sz="4400" kern="1200" dirty="0"/>
            <a:t>  </a:t>
          </a:r>
          <a:r>
            <a:rPr lang="en-US" sz="4400" kern="1200" dirty="0" err="1"/>
            <a:t>বাক্যের</a:t>
          </a:r>
          <a:r>
            <a:rPr lang="en-US" sz="4400" kern="1200" dirty="0"/>
            <a:t> </a:t>
          </a:r>
          <a:r>
            <a:rPr lang="en-US" sz="4400" kern="1200" dirty="0" err="1"/>
            <a:t>তিনটি</a:t>
          </a:r>
          <a:r>
            <a:rPr lang="en-US" sz="4400" kern="1200" dirty="0"/>
            <a:t> </a:t>
          </a:r>
          <a:r>
            <a:rPr lang="en-US" sz="4400" kern="1200" dirty="0" err="1"/>
            <a:t>গুন</a:t>
          </a:r>
          <a:r>
            <a:rPr lang="en-US" sz="4400" kern="1200" dirty="0"/>
            <a:t> </a:t>
          </a:r>
          <a:r>
            <a:rPr lang="en-US" sz="4400" kern="1200" dirty="0" err="1"/>
            <a:t>থাকা</a:t>
          </a:r>
          <a:r>
            <a:rPr lang="en-US" sz="4400" kern="1200" dirty="0"/>
            <a:t> </a:t>
          </a:r>
          <a:r>
            <a:rPr lang="en-US" sz="4400" kern="1200" dirty="0" err="1"/>
            <a:t>চাই</a:t>
          </a:r>
          <a:r>
            <a:rPr lang="en-US" sz="4400" kern="1200" dirty="0"/>
            <a:t> </a:t>
          </a:r>
        </a:p>
      </dsp:txBody>
      <dsp:txXfrm>
        <a:off x="1740460" y="764407"/>
        <a:ext cx="4100978" cy="3690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4D0C0-BBDD-4588-A44B-8F24C73D9E57}">
      <dsp:nvSpPr>
        <dsp:cNvPr id="0" name=""/>
        <dsp:cNvSpPr/>
      </dsp:nvSpPr>
      <dsp:spPr>
        <a:xfrm>
          <a:off x="2605571" y="1583993"/>
          <a:ext cx="3323257" cy="332325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বাক্যের</a:t>
          </a:r>
          <a:r>
            <a:rPr lang="en-US" sz="2400" kern="1200" dirty="0"/>
            <a:t> </a:t>
          </a:r>
          <a:r>
            <a:rPr lang="en-US" sz="2400" kern="1200" dirty="0" err="1"/>
            <a:t>তিনটি</a:t>
          </a:r>
          <a:r>
            <a:rPr lang="en-US" sz="2400" kern="1200" dirty="0"/>
            <a:t> </a:t>
          </a:r>
          <a:r>
            <a:rPr lang="en-US" sz="2400" kern="1200" dirty="0" err="1"/>
            <a:t>গুন</a:t>
          </a:r>
          <a:r>
            <a:rPr lang="en-US" sz="2400" kern="1200" dirty="0"/>
            <a:t> </a:t>
          </a:r>
        </a:p>
      </dsp:txBody>
      <dsp:txXfrm>
        <a:off x="3092251" y="2070673"/>
        <a:ext cx="2349897" cy="2349897"/>
      </dsp:txXfrm>
    </dsp:sp>
    <dsp:sp modelId="{9420E8E3-6E86-44A9-AB25-445186691AA6}">
      <dsp:nvSpPr>
        <dsp:cNvPr id="0" name=""/>
        <dsp:cNvSpPr/>
      </dsp:nvSpPr>
      <dsp:spPr>
        <a:xfrm>
          <a:off x="3436385" y="252718"/>
          <a:ext cx="1661628" cy="1661628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আকাঙ্ক্ষা</a:t>
          </a:r>
          <a:endParaRPr lang="en-US" sz="2000" kern="1200" dirty="0"/>
        </a:p>
      </dsp:txBody>
      <dsp:txXfrm>
        <a:off x="3679725" y="496058"/>
        <a:ext cx="1174948" cy="1174948"/>
      </dsp:txXfrm>
    </dsp:sp>
    <dsp:sp modelId="{371E67C5-E079-413D-A766-902E9624A1B6}">
      <dsp:nvSpPr>
        <dsp:cNvPr id="0" name=""/>
        <dsp:cNvSpPr/>
      </dsp:nvSpPr>
      <dsp:spPr>
        <a:xfrm>
          <a:off x="5308810" y="3495852"/>
          <a:ext cx="1661628" cy="1661628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আসক্তি</a:t>
          </a:r>
          <a:endParaRPr lang="en-US" sz="2000" kern="1200" dirty="0"/>
        </a:p>
      </dsp:txBody>
      <dsp:txXfrm>
        <a:off x="5552150" y="3739192"/>
        <a:ext cx="1174948" cy="1174948"/>
      </dsp:txXfrm>
    </dsp:sp>
    <dsp:sp modelId="{73568F4D-56F9-4255-A37E-00EDB2BCEC1E}">
      <dsp:nvSpPr>
        <dsp:cNvPr id="0" name=""/>
        <dsp:cNvSpPr/>
      </dsp:nvSpPr>
      <dsp:spPr>
        <a:xfrm>
          <a:off x="1563961" y="3495852"/>
          <a:ext cx="1661628" cy="166162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যোগ্যতা</a:t>
          </a:r>
          <a:endParaRPr lang="en-US" sz="1500" kern="1200" dirty="0"/>
        </a:p>
      </dsp:txBody>
      <dsp:txXfrm>
        <a:off x="1807301" y="3739192"/>
        <a:ext cx="1174948" cy="117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514600" y="685800"/>
            <a:ext cx="4038600" cy="12192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একক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কাজ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81000" y="2362200"/>
            <a:ext cx="8382000" cy="2895600"/>
          </a:xfrm>
          <a:prstGeom prst="rightArrow">
            <a:avLst>
              <a:gd name="adj1" fmla="val 50000"/>
              <a:gd name="adj2" fmla="val 65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বাক্য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 । </a:t>
            </a:r>
            <a:r>
              <a:rPr lang="en-US" sz="3200" dirty="0" err="1"/>
              <a:t>একটি</a:t>
            </a:r>
            <a:r>
              <a:rPr lang="en-US" sz="3200" dirty="0"/>
              <a:t>   </a:t>
            </a:r>
            <a:r>
              <a:rPr lang="en-US" sz="3200" dirty="0" err="1"/>
              <a:t>বাকের</a:t>
            </a:r>
            <a:r>
              <a:rPr lang="en-US" sz="3200" dirty="0"/>
              <a:t> </a:t>
            </a:r>
            <a:r>
              <a:rPr lang="en-US" sz="3200" dirty="0" err="1"/>
              <a:t>কি</a:t>
            </a:r>
            <a:r>
              <a:rPr lang="en-US" sz="3200" dirty="0"/>
              <a:t> </a:t>
            </a:r>
            <a:r>
              <a:rPr lang="en-US" sz="3200" dirty="0" err="1"/>
              <a:t>কি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থাকা</a:t>
            </a:r>
            <a:r>
              <a:rPr lang="en-US" sz="3200" dirty="0"/>
              <a:t>  </a:t>
            </a:r>
            <a:r>
              <a:rPr lang="en-US" sz="3200" dirty="0" err="1"/>
              <a:t>চাই</a:t>
            </a:r>
            <a:r>
              <a:rPr lang="en-US" sz="3200" dirty="0"/>
              <a:t> ।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1">
            <a:extLst>
              <a:ext uri="{FF2B5EF4-FFF2-40B4-BE49-F238E27FC236}">
                <a16:creationId xmlns:a16="http://schemas.microsoft.com/office/drawing/2014/main" id="{68394478-2E43-49C8-82B4-51F96597728B}"/>
              </a:ext>
            </a:extLst>
          </p:cNvPr>
          <p:cNvSpPr/>
          <p:nvPr/>
        </p:nvSpPr>
        <p:spPr>
          <a:xfrm>
            <a:off x="304800" y="228600"/>
            <a:ext cx="8534400" cy="10668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/>
              <a:t>শব্দের</a:t>
            </a:r>
            <a:r>
              <a:rPr lang="en-US" sz="3200" dirty="0"/>
              <a:t> </a:t>
            </a:r>
            <a:r>
              <a:rPr lang="en-US" sz="3200" dirty="0" err="1"/>
              <a:t>যোগ্যতার</a:t>
            </a:r>
            <a:r>
              <a:rPr lang="en-US" sz="3200" dirty="0"/>
              <a:t>   </a:t>
            </a:r>
            <a:r>
              <a:rPr lang="en-US" sz="3200" dirty="0" err="1"/>
              <a:t>সঙ্গে</a:t>
            </a:r>
            <a:r>
              <a:rPr lang="en-US" sz="3200" dirty="0"/>
              <a:t> </a:t>
            </a:r>
            <a:r>
              <a:rPr lang="en-US" sz="3200" dirty="0" err="1"/>
              <a:t>নিন্মলিখিত</a:t>
            </a:r>
            <a:r>
              <a:rPr lang="en-US" sz="3200" dirty="0"/>
              <a:t>  </a:t>
            </a:r>
            <a:r>
              <a:rPr lang="en-US" sz="3200" dirty="0" err="1"/>
              <a:t>বিষয়</a:t>
            </a:r>
            <a:r>
              <a:rPr lang="en-US" sz="3200" dirty="0"/>
              <a:t>  </a:t>
            </a:r>
            <a:r>
              <a:rPr lang="en-US" sz="3200" dirty="0" err="1"/>
              <a:t>জড়িত</a:t>
            </a:r>
            <a:endParaRPr lang="en-US" sz="3200" dirty="0"/>
          </a:p>
        </p:txBody>
      </p:sp>
      <p:sp>
        <p:nvSpPr>
          <p:cNvPr id="4" name="Right Arrow 1">
            <a:extLst>
              <a:ext uri="{FF2B5EF4-FFF2-40B4-BE49-F238E27FC236}">
                <a16:creationId xmlns:a16="http://schemas.microsoft.com/office/drawing/2014/main" id="{8F690E26-3775-4589-8438-9D9A24081AD8}"/>
              </a:ext>
            </a:extLst>
          </p:cNvPr>
          <p:cNvSpPr/>
          <p:nvPr/>
        </p:nvSpPr>
        <p:spPr>
          <a:xfrm>
            <a:off x="1504950" y="1524000"/>
            <a:ext cx="6134100" cy="2438400"/>
          </a:xfrm>
          <a:prstGeom prst="rightArrow">
            <a:avLst>
              <a:gd name="adj1" fmla="val 60563"/>
              <a:gd name="adj2" fmla="val 54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ক-</a:t>
            </a:r>
            <a:r>
              <a:rPr lang="en-US" sz="2800" dirty="0" err="1"/>
              <a:t>রীতিসিদ্ধ</a:t>
            </a:r>
            <a:r>
              <a:rPr lang="en-US" sz="2800" dirty="0"/>
              <a:t>  </a:t>
            </a:r>
            <a:r>
              <a:rPr lang="en-US" sz="2800" dirty="0" err="1"/>
              <a:t>অর্থ</a:t>
            </a:r>
            <a:r>
              <a:rPr lang="en-US" sz="2800" dirty="0"/>
              <a:t> </a:t>
            </a:r>
            <a:r>
              <a:rPr lang="en-US" sz="2800" dirty="0" err="1"/>
              <a:t>বাচকতা</a:t>
            </a:r>
            <a:r>
              <a:rPr lang="en-US" sz="2800" dirty="0"/>
              <a:t> </a:t>
            </a:r>
          </a:p>
          <a:p>
            <a:r>
              <a:rPr lang="en-US" sz="2800" dirty="0"/>
              <a:t>খ- </a:t>
            </a:r>
            <a:r>
              <a:rPr lang="en-US" sz="2800" dirty="0" err="1"/>
              <a:t>দুর্বোধ্যতা</a:t>
            </a:r>
            <a:r>
              <a:rPr lang="en-US" sz="2800" dirty="0"/>
              <a:t> </a:t>
            </a:r>
          </a:p>
          <a:p>
            <a:r>
              <a:rPr lang="en-US" sz="2800" dirty="0"/>
              <a:t>গ-</a:t>
            </a:r>
            <a:r>
              <a:rPr lang="en-US" sz="2800" dirty="0" err="1"/>
              <a:t>উপমার</a:t>
            </a:r>
            <a:r>
              <a:rPr lang="en-US" sz="2800" dirty="0"/>
              <a:t> </a:t>
            </a:r>
            <a:r>
              <a:rPr lang="en-US" sz="2800" dirty="0" err="1"/>
              <a:t>ভুল</a:t>
            </a:r>
            <a:r>
              <a:rPr lang="en-US" sz="2800" dirty="0"/>
              <a:t> </a:t>
            </a:r>
            <a:r>
              <a:rPr lang="en-US" sz="2800" dirty="0" err="1"/>
              <a:t>প্রয়োগ</a:t>
            </a:r>
            <a:endParaRPr lang="en-US" sz="2800" dirty="0"/>
          </a:p>
        </p:txBody>
      </p:sp>
      <p:sp>
        <p:nvSpPr>
          <p:cNvPr id="5" name="Right Arrow 2">
            <a:extLst>
              <a:ext uri="{FF2B5EF4-FFF2-40B4-BE49-F238E27FC236}">
                <a16:creationId xmlns:a16="http://schemas.microsoft.com/office/drawing/2014/main" id="{DE6F39D5-59DE-4A88-8921-0F469735A03A}"/>
              </a:ext>
            </a:extLst>
          </p:cNvPr>
          <p:cNvSpPr/>
          <p:nvPr/>
        </p:nvSpPr>
        <p:spPr>
          <a:xfrm>
            <a:off x="1504950" y="4114800"/>
            <a:ext cx="6134100" cy="266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ঘ-</a:t>
            </a:r>
            <a:r>
              <a:rPr lang="en-US" sz="2800" dirty="0" err="1"/>
              <a:t>বাহুল্য</a:t>
            </a:r>
            <a:r>
              <a:rPr lang="en-US" sz="2800" dirty="0"/>
              <a:t> </a:t>
            </a:r>
            <a:r>
              <a:rPr lang="en-US" sz="2800" dirty="0" err="1"/>
              <a:t>দোষ</a:t>
            </a:r>
            <a:endParaRPr lang="en-US" sz="2800" dirty="0"/>
          </a:p>
          <a:p>
            <a:r>
              <a:rPr lang="en-US" sz="2800" dirty="0"/>
              <a:t>ঙ- </a:t>
            </a:r>
            <a:r>
              <a:rPr lang="en-US" sz="2800" dirty="0" err="1"/>
              <a:t>বাগধারার</a:t>
            </a:r>
            <a:r>
              <a:rPr lang="en-US" sz="2800" dirty="0"/>
              <a:t> </a:t>
            </a:r>
            <a:r>
              <a:rPr lang="en-US" sz="2800" dirty="0" err="1"/>
              <a:t>শব্দ</a:t>
            </a:r>
            <a:r>
              <a:rPr lang="en-US" sz="2800" dirty="0"/>
              <a:t> </a:t>
            </a:r>
            <a:r>
              <a:rPr lang="en-US" sz="2800" dirty="0" err="1"/>
              <a:t>পরিবর্তন</a:t>
            </a:r>
            <a:endParaRPr lang="en-US" sz="2800" dirty="0"/>
          </a:p>
          <a:p>
            <a:r>
              <a:rPr lang="en-US" sz="2800" dirty="0"/>
              <a:t>চ-</a:t>
            </a:r>
            <a:r>
              <a:rPr lang="en-US" sz="2800" dirty="0" err="1"/>
              <a:t>গুরুচনডালি</a:t>
            </a:r>
            <a:r>
              <a:rPr lang="en-US" sz="2800" dirty="0"/>
              <a:t> </a:t>
            </a:r>
            <a:r>
              <a:rPr lang="en-US" sz="2800" dirty="0" err="1"/>
              <a:t>দোষ</a:t>
            </a:r>
            <a:endParaRPr lang="en-US" sz="2800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2552" y="685800"/>
            <a:ext cx="8658896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দলীয়</a:t>
            </a:r>
            <a:r>
              <a:rPr lang="en-US" sz="4400" dirty="0"/>
              <a:t> </a:t>
            </a:r>
            <a:r>
              <a:rPr lang="en-US" sz="4400" dirty="0" err="1"/>
              <a:t>কাজ</a:t>
            </a:r>
            <a:endParaRPr lang="en-US" sz="4400" dirty="0"/>
          </a:p>
          <a:p>
            <a:pPr algn="ctr"/>
            <a:endParaRPr lang="en-US" sz="4400" dirty="0"/>
          </a:p>
          <a:p>
            <a:r>
              <a:rPr lang="en-US" sz="3200" dirty="0" err="1"/>
              <a:t>বাক্যের</a:t>
            </a:r>
            <a:r>
              <a:rPr lang="en-US" sz="3200" dirty="0"/>
              <a:t> </a:t>
            </a:r>
            <a:r>
              <a:rPr lang="en-US" sz="3200" dirty="0" err="1"/>
              <a:t>প্রতিটি</a:t>
            </a:r>
            <a:r>
              <a:rPr lang="en-US" sz="3200" dirty="0"/>
              <a:t> </a:t>
            </a:r>
            <a:r>
              <a:rPr lang="en-US" sz="3200" dirty="0" err="1"/>
              <a:t>গুনের</a:t>
            </a:r>
            <a:r>
              <a:rPr lang="en-US" sz="3200" dirty="0"/>
              <a:t>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উদাহারন</a:t>
            </a:r>
            <a:r>
              <a:rPr lang="en-US" sz="3200" dirty="0"/>
              <a:t> </a:t>
            </a:r>
            <a:r>
              <a:rPr lang="en-US" sz="3200" dirty="0" err="1"/>
              <a:t>লিখো</a:t>
            </a:r>
            <a:r>
              <a:rPr lang="en-US" sz="3200" dirty="0"/>
              <a:t>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85800"/>
            <a:ext cx="6553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মূল্যায়ন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47700" y="2590800"/>
            <a:ext cx="7848600" cy="3404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/>
              <a:t>১। </a:t>
            </a:r>
            <a:r>
              <a:rPr lang="en-US" sz="3200" dirty="0" err="1"/>
              <a:t>বাক্য</a:t>
            </a:r>
            <a:r>
              <a:rPr lang="en-US" sz="3200" dirty="0"/>
              <a:t> </a:t>
            </a:r>
            <a:r>
              <a:rPr lang="en-US" sz="3200" dirty="0" err="1"/>
              <a:t>কাকে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 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২৷ </a:t>
            </a:r>
            <a:r>
              <a:rPr lang="en-US" sz="3200" dirty="0" err="1"/>
              <a:t>বাক্যের</a:t>
            </a:r>
            <a:r>
              <a:rPr lang="en-US" sz="3200" dirty="0"/>
              <a:t> </a:t>
            </a:r>
            <a:r>
              <a:rPr lang="en-US" sz="3200" dirty="0" err="1"/>
              <a:t>কয়টি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ও </a:t>
            </a:r>
            <a:r>
              <a:rPr lang="en-US" sz="3200" dirty="0" err="1"/>
              <a:t>কী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  ?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৩। </a:t>
            </a:r>
            <a:r>
              <a:rPr lang="en-US" sz="3200" dirty="0" err="1"/>
              <a:t>চন্দ্র</a:t>
            </a:r>
            <a:r>
              <a:rPr lang="en-US" sz="3200" dirty="0"/>
              <a:t> </a:t>
            </a:r>
            <a:r>
              <a:rPr lang="en-US" sz="3200" dirty="0" err="1"/>
              <a:t>পৃথিবীর</a:t>
            </a:r>
            <a:r>
              <a:rPr lang="en-US" sz="3200" dirty="0"/>
              <a:t>   </a:t>
            </a:r>
            <a:r>
              <a:rPr lang="en-US" sz="3200" dirty="0" err="1"/>
              <a:t>চারদিকে</a:t>
            </a:r>
            <a:r>
              <a:rPr lang="en-US" sz="3200" dirty="0"/>
              <a:t>  -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বাক্যটিতে</a:t>
            </a:r>
            <a:r>
              <a:rPr lang="en-US" sz="3200" dirty="0"/>
              <a:t> </a:t>
            </a:r>
            <a:r>
              <a:rPr lang="en-US" sz="3200" dirty="0" err="1"/>
              <a:t>কোন</a:t>
            </a:r>
            <a:r>
              <a:rPr lang="en-US" sz="3200" dirty="0"/>
              <a:t> </a:t>
            </a:r>
            <a:r>
              <a:rPr lang="en-US" sz="3200" dirty="0" err="1"/>
              <a:t>গুনের</a:t>
            </a:r>
            <a:r>
              <a:rPr lang="en-US" sz="3200" dirty="0"/>
              <a:t> </a:t>
            </a:r>
            <a:r>
              <a:rPr lang="en-US" sz="3200" dirty="0" err="1"/>
              <a:t>অভাব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  ?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6700" y="571500"/>
            <a:ext cx="8610600" cy="571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বাড়ির</a:t>
            </a:r>
            <a:r>
              <a:rPr lang="en-US" sz="4400" dirty="0"/>
              <a:t> </a:t>
            </a:r>
            <a:r>
              <a:rPr lang="en-US" sz="4400" dirty="0" err="1"/>
              <a:t>কাজ</a:t>
            </a:r>
            <a:r>
              <a:rPr lang="en-US" sz="4400" dirty="0"/>
              <a:t> </a:t>
            </a:r>
          </a:p>
          <a:p>
            <a:pPr algn="ctr"/>
            <a:endParaRPr lang="en-US" sz="3600" dirty="0"/>
          </a:p>
          <a:p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বাক্যে</a:t>
            </a:r>
            <a:r>
              <a:rPr lang="en-US" sz="3600" dirty="0"/>
              <a:t> </a:t>
            </a:r>
            <a:r>
              <a:rPr lang="en-US" sz="3600" dirty="0" err="1"/>
              <a:t>যোগ্যতার</a:t>
            </a:r>
            <a:r>
              <a:rPr lang="en-US" sz="3600" dirty="0"/>
              <a:t> </a:t>
            </a:r>
            <a:r>
              <a:rPr lang="en-US" sz="3600" dirty="0" err="1"/>
              <a:t>অভাব</a:t>
            </a:r>
            <a:r>
              <a:rPr lang="en-US" sz="3600" dirty="0"/>
              <a:t> </a:t>
            </a:r>
            <a:r>
              <a:rPr lang="en-US" sz="3600" dirty="0" err="1"/>
              <a:t>এরকম</a:t>
            </a:r>
            <a:r>
              <a:rPr lang="en-US" sz="3600" dirty="0"/>
              <a:t> ১০ </a:t>
            </a:r>
            <a:r>
              <a:rPr lang="en-US" sz="3600" dirty="0" err="1"/>
              <a:t>টি</a:t>
            </a:r>
            <a:r>
              <a:rPr lang="en-US" sz="3600" dirty="0"/>
              <a:t> </a:t>
            </a:r>
            <a:r>
              <a:rPr lang="en-US" sz="3600" dirty="0" err="1"/>
              <a:t>বাক্য</a:t>
            </a:r>
            <a:r>
              <a:rPr lang="en-US" sz="3600" dirty="0"/>
              <a:t> </a:t>
            </a:r>
            <a:r>
              <a:rPr lang="en-US" sz="3600" dirty="0" err="1"/>
              <a:t>গঠন</a:t>
            </a:r>
            <a:r>
              <a:rPr lang="en-US" sz="3600" dirty="0"/>
              <a:t> </a:t>
            </a:r>
            <a:r>
              <a:rPr lang="en-US" sz="3600" dirty="0" err="1"/>
              <a:t>করো</a:t>
            </a:r>
            <a:r>
              <a:rPr lang="en-US" sz="3600" dirty="0"/>
              <a:t>।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990600"/>
            <a:ext cx="6248400" cy="487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/>
              <a:t>ধন্যবাদ</a:t>
            </a:r>
            <a:r>
              <a:rPr lang="en-US" sz="9600" dirty="0"/>
              <a:t> </a:t>
            </a:r>
            <a:r>
              <a:rPr lang="en-US" sz="9600" dirty="0" err="1"/>
              <a:t>সবাইকে</a:t>
            </a:r>
            <a:r>
              <a:rPr lang="en-US" sz="96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6000" dirty="0" err="1"/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51037"/>
            <a:ext cx="4038600" cy="4525963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3600" u="sng" dirty="0" err="1"/>
              <a:t>শিক্ষক</a:t>
            </a:r>
            <a:r>
              <a:rPr lang="en-US" sz="3600" u="sng" dirty="0"/>
              <a:t> </a:t>
            </a:r>
            <a:r>
              <a:rPr lang="en-US" sz="3600" u="sng" dirty="0" err="1"/>
              <a:t>পরিচিতি</a:t>
            </a:r>
            <a:r>
              <a:rPr lang="en-US" sz="3600" u="sng" dirty="0"/>
              <a:t>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3200" dirty="0" err="1"/>
              <a:t>শাহেদা</a:t>
            </a:r>
            <a:r>
              <a:rPr lang="en-US" sz="3200" dirty="0"/>
              <a:t> </a:t>
            </a:r>
            <a:r>
              <a:rPr lang="en-US" sz="3200" dirty="0" err="1"/>
              <a:t>পারভীন</a:t>
            </a:r>
            <a:endParaRPr lang="en-US" sz="3200" dirty="0"/>
          </a:p>
          <a:p>
            <a:pPr algn="ctr">
              <a:lnSpc>
                <a:spcPct val="160000"/>
              </a:lnSpc>
              <a:buNone/>
            </a:pPr>
            <a:r>
              <a:rPr lang="en-US" sz="3200" dirty="0" err="1"/>
              <a:t>সহকারি</a:t>
            </a:r>
            <a:r>
              <a:rPr lang="en-US" sz="3200" dirty="0"/>
              <a:t> </a:t>
            </a:r>
            <a:r>
              <a:rPr lang="en-US" sz="3200" dirty="0" err="1"/>
              <a:t>প্রধান</a:t>
            </a:r>
            <a:r>
              <a:rPr lang="en-US" sz="3200" dirty="0"/>
              <a:t> </a:t>
            </a:r>
            <a:r>
              <a:rPr lang="en-US" sz="3200" dirty="0" err="1"/>
              <a:t>শিক্ষক</a:t>
            </a:r>
            <a:r>
              <a:rPr lang="en-US" sz="3200" dirty="0"/>
              <a:t>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3200" dirty="0" err="1"/>
              <a:t>বড়বাড়ী</a:t>
            </a:r>
            <a:r>
              <a:rPr lang="en-US" sz="3200" dirty="0"/>
              <a:t> </a:t>
            </a:r>
            <a:r>
              <a:rPr lang="en-US" sz="3200" dirty="0" err="1"/>
              <a:t>উচ্চ</a:t>
            </a:r>
            <a:r>
              <a:rPr lang="en-US" sz="3200" dirty="0"/>
              <a:t> </a:t>
            </a:r>
            <a:r>
              <a:rPr lang="en-US" sz="3200" dirty="0" err="1"/>
              <a:t>বিদ্যালয়</a:t>
            </a:r>
            <a:r>
              <a:rPr lang="en-US" sz="32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51037"/>
            <a:ext cx="4343400" cy="4525963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u="sng" dirty="0" err="1"/>
              <a:t>পাঠ</a:t>
            </a:r>
            <a:r>
              <a:rPr lang="en-US" sz="3600" u="sng" dirty="0"/>
              <a:t> </a:t>
            </a:r>
            <a:r>
              <a:rPr lang="en-US" sz="3600" u="sng" dirty="0" err="1"/>
              <a:t>পরিচিতি</a:t>
            </a:r>
            <a:r>
              <a:rPr lang="en-US" sz="3600" u="sng" dirty="0"/>
              <a:t> </a:t>
            </a:r>
            <a:endParaRPr lang="en-US" sz="3200" dirty="0"/>
          </a:p>
          <a:p>
            <a:pPr>
              <a:lnSpc>
                <a:spcPct val="150000"/>
              </a:lnSpc>
              <a:buNone/>
            </a:pPr>
            <a:r>
              <a:rPr lang="en-US" sz="3200" dirty="0" err="1"/>
              <a:t>শ্রেনি</a:t>
            </a:r>
            <a:r>
              <a:rPr lang="en-US" sz="3200" dirty="0"/>
              <a:t>: </a:t>
            </a:r>
            <a:r>
              <a:rPr lang="en-US" sz="3200" dirty="0" err="1"/>
              <a:t>নবম</a:t>
            </a:r>
            <a:r>
              <a:rPr lang="en-US" sz="3200" dirty="0"/>
              <a:t> –</a:t>
            </a:r>
            <a:r>
              <a:rPr lang="en-US" sz="3200" dirty="0" err="1"/>
              <a:t>দশম</a:t>
            </a:r>
            <a:r>
              <a:rPr lang="en-US" sz="3200" dirty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err="1"/>
              <a:t>বিষয়</a:t>
            </a:r>
            <a:r>
              <a:rPr lang="en-US" sz="3200" dirty="0"/>
              <a:t>: </a:t>
            </a:r>
            <a:r>
              <a:rPr lang="en-US" sz="3200" dirty="0" err="1"/>
              <a:t>বাংলা</a:t>
            </a:r>
            <a:r>
              <a:rPr lang="en-US" sz="3200" dirty="0"/>
              <a:t> </a:t>
            </a:r>
            <a:r>
              <a:rPr lang="en-US" sz="3200" dirty="0" err="1"/>
              <a:t>ভাষার</a:t>
            </a:r>
            <a:r>
              <a:rPr lang="en-US" sz="3200" dirty="0"/>
              <a:t>      </a:t>
            </a:r>
            <a:r>
              <a:rPr lang="en-US" sz="3200" dirty="0" err="1"/>
              <a:t>ব্যাকরণ</a:t>
            </a:r>
            <a:endParaRPr lang="en-US" sz="32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600200"/>
          </a:xfrm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</a:rPr>
              <a:t>আজকের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পাঠ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92D050"/>
                </a:solidFill>
              </a:rPr>
              <a:t>পঞ্চম</a:t>
            </a:r>
            <a:r>
              <a:rPr lang="en-US" sz="4400" dirty="0">
                <a:solidFill>
                  <a:srgbClr val="92D050"/>
                </a:solidFill>
              </a:rPr>
              <a:t>  </a:t>
            </a:r>
            <a:r>
              <a:rPr lang="en-US" sz="4400" dirty="0" err="1">
                <a:solidFill>
                  <a:srgbClr val="92D050"/>
                </a:solidFill>
              </a:rPr>
              <a:t>অধ্যায়</a:t>
            </a:r>
            <a:r>
              <a:rPr lang="en-US" sz="44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762000" y="4191000"/>
            <a:ext cx="4038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প্রথম</a:t>
            </a:r>
            <a:r>
              <a:rPr lang="en-US" sz="3200" dirty="0"/>
              <a:t> </a:t>
            </a:r>
            <a:r>
              <a:rPr lang="en-US" sz="3200" dirty="0" err="1"/>
              <a:t>পরিচ্ছেদ</a:t>
            </a:r>
            <a:r>
              <a:rPr lang="en-US" sz="3200" dirty="0"/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05400" y="4381500"/>
            <a:ext cx="3429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</a:rPr>
              <a:t>বাক্য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প্রকরণ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6250" y="2057400"/>
            <a:ext cx="81915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সুবিন্যস্ত</a:t>
            </a:r>
            <a:r>
              <a:rPr lang="en-US" sz="3200" dirty="0"/>
              <a:t> </a:t>
            </a:r>
            <a:r>
              <a:rPr lang="en-US" sz="3200" dirty="0" err="1"/>
              <a:t>পদসমষ্টি</a:t>
            </a:r>
            <a:r>
              <a:rPr lang="en-US" sz="3200" dirty="0"/>
              <a:t> </a:t>
            </a:r>
            <a:r>
              <a:rPr lang="en-US" sz="3200" dirty="0" err="1"/>
              <a:t>দ্বারা</a:t>
            </a:r>
            <a:r>
              <a:rPr lang="en-US" sz="3200" dirty="0"/>
              <a:t> </a:t>
            </a:r>
            <a:r>
              <a:rPr lang="en-US" sz="3200" dirty="0" err="1"/>
              <a:t>কোন</a:t>
            </a:r>
            <a:r>
              <a:rPr lang="en-US" sz="3200" dirty="0"/>
              <a:t> </a:t>
            </a:r>
            <a:r>
              <a:rPr lang="en-US" sz="3200" dirty="0" err="1"/>
              <a:t>বিষয়ে</a:t>
            </a:r>
            <a:r>
              <a:rPr lang="en-US" sz="3200" dirty="0"/>
              <a:t> </a:t>
            </a:r>
            <a:r>
              <a:rPr lang="en-US" sz="3200" dirty="0" err="1"/>
              <a:t>বক্তার</a:t>
            </a:r>
            <a:r>
              <a:rPr lang="en-US" sz="3200" dirty="0"/>
              <a:t> </a:t>
            </a:r>
            <a:r>
              <a:rPr lang="en-US" sz="3200" dirty="0" err="1"/>
              <a:t>মনোভাব</a:t>
            </a:r>
            <a:r>
              <a:rPr lang="en-US" sz="3200" dirty="0"/>
              <a:t> </a:t>
            </a:r>
            <a:r>
              <a:rPr lang="en-US" sz="3200" dirty="0" err="1"/>
              <a:t>প্রকাশ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বাক্য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 ।</a:t>
            </a:r>
          </a:p>
        </p:txBody>
      </p:sp>
      <p:sp>
        <p:nvSpPr>
          <p:cNvPr id="3" name="Oval 2"/>
          <p:cNvSpPr/>
          <p:nvPr/>
        </p:nvSpPr>
        <p:spPr>
          <a:xfrm>
            <a:off x="1981200" y="475445"/>
            <a:ext cx="518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C00000"/>
                </a:solidFill>
              </a:rPr>
              <a:t>বাক্যের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সংজ্ঞা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8117330"/>
              </p:ext>
            </p:extLst>
          </p:nvPr>
        </p:nvGraphicFramePr>
        <p:xfrm>
          <a:off x="781050" y="819150"/>
          <a:ext cx="7581900" cy="521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E1D2CB-9981-435A-92DC-400E00DA3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19866"/>
              </p:ext>
            </p:extLst>
          </p:nvPr>
        </p:nvGraphicFramePr>
        <p:xfrm>
          <a:off x="304800" y="7239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" y="1066800"/>
            <a:ext cx="84582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err="1"/>
              <a:t>আকাঙ্ক্ষা</a:t>
            </a:r>
            <a:r>
              <a:rPr lang="en-US" sz="4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err="1"/>
              <a:t>বাক্যের</a:t>
            </a:r>
            <a:r>
              <a:rPr lang="en-US" sz="3200" dirty="0"/>
              <a:t> </a:t>
            </a:r>
            <a:r>
              <a:rPr lang="en-US" sz="3200" dirty="0" err="1"/>
              <a:t>অর্থ</a:t>
            </a:r>
            <a:r>
              <a:rPr lang="en-US" sz="3200" dirty="0"/>
              <a:t> </a:t>
            </a:r>
            <a:r>
              <a:rPr lang="en-US" sz="3200" dirty="0" err="1"/>
              <a:t>পরিষ্কার</a:t>
            </a:r>
            <a:r>
              <a:rPr lang="en-US" sz="3200" dirty="0"/>
              <a:t> </a:t>
            </a:r>
            <a:r>
              <a:rPr lang="en-US" sz="3200" dirty="0" err="1"/>
              <a:t>বোঝার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এক</a:t>
            </a:r>
            <a:r>
              <a:rPr lang="en-US" sz="3200" dirty="0"/>
              <a:t> </a:t>
            </a:r>
            <a:r>
              <a:rPr lang="en-US" sz="3200" dirty="0" err="1"/>
              <a:t>পদের</a:t>
            </a:r>
            <a:r>
              <a:rPr lang="en-US" sz="3200" dirty="0"/>
              <a:t> </a:t>
            </a:r>
            <a:r>
              <a:rPr lang="en-US" sz="3200" dirty="0" err="1"/>
              <a:t>পর</a:t>
            </a:r>
            <a:r>
              <a:rPr lang="en-US" sz="3200" dirty="0"/>
              <a:t>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/>
              <a:t>পদ</a:t>
            </a:r>
            <a:r>
              <a:rPr lang="en-US" sz="3200" dirty="0"/>
              <a:t> </a:t>
            </a:r>
            <a:r>
              <a:rPr lang="en-US" sz="3200" dirty="0" err="1"/>
              <a:t>শোনার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ইচ্ছা</a:t>
            </a:r>
            <a:r>
              <a:rPr lang="en-US" sz="3200" dirty="0"/>
              <a:t>,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আকাঙ্ক্ষা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 </a:t>
            </a:r>
            <a:r>
              <a:rPr lang="en-US" sz="3200" dirty="0" err="1"/>
              <a:t>যেমন</a:t>
            </a:r>
            <a:r>
              <a:rPr lang="en-US" sz="3200" dirty="0"/>
              <a:t> – </a:t>
            </a:r>
            <a:r>
              <a:rPr lang="en-US" sz="3200" dirty="0" err="1"/>
              <a:t>ছেলেরা</a:t>
            </a:r>
            <a:r>
              <a:rPr lang="en-US" sz="3200" dirty="0"/>
              <a:t> </a:t>
            </a:r>
            <a:r>
              <a:rPr lang="en-US" sz="3200" dirty="0" err="1"/>
              <a:t>মাঠে</a:t>
            </a:r>
            <a:r>
              <a:rPr lang="en-US" sz="3200" dirty="0"/>
              <a:t> </a:t>
            </a:r>
            <a:r>
              <a:rPr lang="en-US" sz="3200" dirty="0" err="1"/>
              <a:t>ফুটবল</a:t>
            </a:r>
            <a:r>
              <a:rPr lang="en-US" sz="3200" dirty="0"/>
              <a:t>-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839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err="1"/>
              <a:t>আসক্তি</a:t>
            </a:r>
            <a:r>
              <a:rPr lang="en-US" sz="4000" dirty="0"/>
              <a:t>  </a:t>
            </a:r>
          </a:p>
          <a:p>
            <a:pPr>
              <a:lnSpc>
                <a:spcPct val="150000"/>
              </a:lnSpc>
            </a:pPr>
            <a:r>
              <a:rPr lang="en-US" sz="3200" dirty="0" err="1"/>
              <a:t>মনোভাব</a:t>
            </a:r>
            <a:r>
              <a:rPr lang="en-US" sz="3200" dirty="0"/>
              <a:t> </a:t>
            </a:r>
            <a:r>
              <a:rPr lang="en-US" sz="3200" dirty="0" err="1"/>
              <a:t>প্রকাশ</a:t>
            </a:r>
            <a:r>
              <a:rPr lang="en-US" sz="3200" dirty="0"/>
              <a:t>  </a:t>
            </a:r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বাক্যে</a:t>
            </a:r>
            <a:r>
              <a:rPr lang="en-US" sz="3200" dirty="0"/>
              <a:t> </a:t>
            </a:r>
            <a:r>
              <a:rPr lang="en-US" sz="3200" dirty="0" err="1"/>
              <a:t>শব্দগুল</a:t>
            </a:r>
            <a:r>
              <a:rPr lang="en-US" sz="3200" dirty="0"/>
              <a:t> </a:t>
            </a:r>
            <a:r>
              <a:rPr lang="en-US" sz="3200" dirty="0" err="1"/>
              <a:t>এমনভাবে</a:t>
            </a:r>
            <a:r>
              <a:rPr lang="en-US" sz="3200" dirty="0"/>
              <a:t> </a:t>
            </a:r>
            <a:r>
              <a:rPr lang="en-US" sz="3200" dirty="0" err="1"/>
              <a:t>পর</a:t>
            </a:r>
            <a:r>
              <a:rPr lang="en-US" sz="3200" dirty="0"/>
              <a:t> </a:t>
            </a:r>
            <a:r>
              <a:rPr lang="en-US" sz="3200" dirty="0" err="1"/>
              <a:t>পর</a:t>
            </a:r>
            <a:r>
              <a:rPr lang="en-US" sz="3200" dirty="0"/>
              <a:t> </a:t>
            </a:r>
            <a:r>
              <a:rPr lang="en-US" sz="3200" dirty="0" err="1"/>
              <a:t>সাজাতে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 </a:t>
            </a:r>
            <a:r>
              <a:rPr lang="en-US" sz="3200" dirty="0" err="1"/>
              <a:t>যাতে</a:t>
            </a:r>
            <a:r>
              <a:rPr lang="en-US" sz="3200" dirty="0"/>
              <a:t> </a:t>
            </a:r>
            <a:r>
              <a:rPr lang="en-US" sz="3200" dirty="0" err="1"/>
              <a:t>মনোভাব</a:t>
            </a:r>
            <a:r>
              <a:rPr lang="en-US" sz="3200" dirty="0"/>
              <a:t> </a:t>
            </a:r>
            <a:r>
              <a:rPr lang="en-US" sz="3200" dirty="0" err="1"/>
              <a:t>প্রকাশ</a:t>
            </a:r>
            <a:r>
              <a:rPr lang="en-US" sz="3200" dirty="0"/>
              <a:t> </a:t>
            </a:r>
            <a:r>
              <a:rPr lang="en-US" sz="3200" dirty="0" err="1"/>
              <a:t>বাধাগ্রস্ত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 </a:t>
            </a:r>
            <a:r>
              <a:rPr lang="en-US" sz="3200" dirty="0" err="1"/>
              <a:t>বাক্যের</a:t>
            </a:r>
            <a:r>
              <a:rPr lang="en-US" sz="3200" dirty="0"/>
              <a:t> </a:t>
            </a:r>
            <a:r>
              <a:rPr lang="en-US" sz="3200" dirty="0" err="1"/>
              <a:t>অর্থ</a:t>
            </a:r>
            <a:r>
              <a:rPr lang="en-US" sz="3200" dirty="0"/>
              <a:t> </a:t>
            </a:r>
            <a:r>
              <a:rPr lang="en-US" sz="3200" dirty="0" err="1"/>
              <a:t>সংগতি</a:t>
            </a:r>
            <a:r>
              <a:rPr lang="en-US" sz="3200" dirty="0"/>
              <a:t> </a:t>
            </a:r>
            <a:r>
              <a:rPr lang="en-US" sz="3200" dirty="0" err="1"/>
              <a:t>রক্ষার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 </a:t>
            </a:r>
            <a:r>
              <a:rPr lang="en-US" sz="3200" dirty="0" err="1"/>
              <a:t>সুশৃংক্ষল</a:t>
            </a:r>
            <a:r>
              <a:rPr lang="en-US" sz="3200" dirty="0"/>
              <a:t> </a:t>
            </a:r>
            <a:r>
              <a:rPr lang="en-US" sz="3200" dirty="0" err="1"/>
              <a:t>পদবিন্যাসই</a:t>
            </a:r>
            <a:r>
              <a:rPr lang="en-US" sz="3200" dirty="0"/>
              <a:t> </a:t>
            </a:r>
            <a:r>
              <a:rPr lang="en-US" sz="3200" dirty="0" err="1"/>
              <a:t>আসত্তি</a:t>
            </a:r>
            <a:r>
              <a:rPr lang="en-US" sz="3200" dirty="0"/>
              <a:t> । </a:t>
            </a:r>
            <a:r>
              <a:rPr lang="en-US" sz="3200" dirty="0" err="1"/>
              <a:t>যেমন</a:t>
            </a:r>
            <a:r>
              <a:rPr lang="en-US" sz="3200" dirty="0"/>
              <a:t>- </a:t>
            </a:r>
            <a:r>
              <a:rPr lang="en-US" sz="3200" dirty="0" err="1"/>
              <a:t>কাল</a:t>
            </a:r>
            <a:r>
              <a:rPr lang="en-US" sz="3200" dirty="0"/>
              <a:t> </a:t>
            </a:r>
            <a:r>
              <a:rPr lang="en-US" sz="3200" dirty="0" err="1"/>
              <a:t>বিতরণী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 </a:t>
            </a:r>
            <a:r>
              <a:rPr lang="en-US" sz="3200" dirty="0" err="1"/>
              <a:t>স্কুলে</a:t>
            </a:r>
            <a:r>
              <a:rPr lang="en-US" sz="3200" dirty="0"/>
              <a:t> </a:t>
            </a:r>
            <a:r>
              <a:rPr lang="en-US" sz="3200" dirty="0" err="1"/>
              <a:t>আমাদের</a:t>
            </a:r>
            <a:r>
              <a:rPr lang="en-US" sz="3200" dirty="0"/>
              <a:t> </a:t>
            </a:r>
            <a:r>
              <a:rPr lang="en-US" sz="3200" dirty="0" err="1"/>
              <a:t>পুরষ্কার</a:t>
            </a:r>
            <a:r>
              <a:rPr lang="en-US" sz="3200" dirty="0"/>
              <a:t> </a:t>
            </a:r>
            <a:r>
              <a:rPr lang="en-US" sz="3200" dirty="0" err="1"/>
              <a:t>অনুষ্ঠিত</a:t>
            </a:r>
            <a:r>
              <a:rPr lang="en-US" sz="3200" dirty="0"/>
              <a:t>।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90500" y="1333500"/>
            <a:ext cx="8763000" cy="4191000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err="1"/>
              <a:t>যোগ্যতা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3200" dirty="0" err="1"/>
              <a:t>বাক্যসিথত</a:t>
            </a:r>
            <a:r>
              <a:rPr lang="en-US" sz="3200" dirty="0"/>
              <a:t> </a:t>
            </a:r>
            <a:r>
              <a:rPr lang="en-US" sz="3200" dirty="0" err="1"/>
              <a:t>পদসমুহের</a:t>
            </a:r>
            <a:r>
              <a:rPr lang="en-US" sz="3200" dirty="0"/>
              <a:t> </a:t>
            </a:r>
            <a:r>
              <a:rPr lang="en-US" sz="3200" dirty="0" err="1"/>
              <a:t>অন্তর্গত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ভাবগত</a:t>
            </a:r>
            <a:r>
              <a:rPr lang="en-US" sz="3200" dirty="0"/>
              <a:t> </a:t>
            </a:r>
            <a:r>
              <a:rPr lang="en-US" sz="3200" dirty="0" err="1"/>
              <a:t>মিলবন্ধনের</a:t>
            </a:r>
            <a:r>
              <a:rPr lang="en-US" sz="3200" dirty="0"/>
              <a:t> </a:t>
            </a:r>
            <a:r>
              <a:rPr lang="en-US" sz="3200" dirty="0" err="1"/>
              <a:t>নাম</a:t>
            </a:r>
            <a:r>
              <a:rPr lang="en-US" sz="3200" dirty="0"/>
              <a:t> </a:t>
            </a:r>
            <a:r>
              <a:rPr lang="en-US" sz="3200" dirty="0" err="1"/>
              <a:t>যোগ্যতা</a:t>
            </a:r>
            <a:r>
              <a:rPr lang="en-US" sz="3200" dirty="0"/>
              <a:t> । </a:t>
            </a:r>
            <a:r>
              <a:rPr lang="en-US" sz="3200" dirty="0" err="1"/>
              <a:t>যেমন</a:t>
            </a:r>
            <a:r>
              <a:rPr lang="en-US" sz="3200" dirty="0"/>
              <a:t> - </a:t>
            </a:r>
            <a:r>
              <a:rPr lang="en-US" sz="3200" dirty="0" err="1"/>
              <a:t>বর্ষারবৃষ্টিতে</a:t>
            </a:r>
            <a:r>
              <a:rPr lang="en-US" sz="3200" dirty="0"/>
              <a:t> </a:t>
            </a:r>
            <a:r>
              <a:rPr lang="en-US" sz="3200" dirty="0" err="1"/>
              <a:t>প্লাবনের</a:t>
            </a:r>
            <a:r>
              <a:rPr lang="en-US" sz="3200" dirty="0"/>
              <a:t> </a:t>
            </a:r>
            <a:r>
              <a:rPr lang="en-US" sz="3200" dirty="0" err="1"/>
              <a:t>সৃষ্টি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।  </a:t>
            </a: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228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স্বাগতম</vt:lpstr>
      <vt:lpstr>পরিচিতি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Jinnat Lota</cp:lastModifiedBy>
  <cp:revision>54</cp:revision>
  <dcterms:created xsi:type="dcterms:W3CDTF">2006-08-16T00:00:00Z</dcterms:created>
  <dcterms:modified xsi:type="dcterms:W3CDTF">2021-04-07T08:32:21Z</dcterms:modified>
</cp:coreProperties>
</file>