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78" r:id="rId3"/>
    <p:sldId id="257" r:id="rId4"/>
    <p:sldId id="279" r:id="rId5"/>
    <p:sldId id="258" r:id="rId6"/>
    <p:sldId id="259" r:id="rId7"/>
    <p:sldId id="260" r:id="rId8"/>
    <p:sldId id="262" r:id="rId9"/>
    <p:sldId id="263" r:id="rId10"/>
    <p:sldId id="266" r:id="rId11"/>
    <p:sldId id="268" r:id="rId12"/>
    <p:sldId id="267" r:id="rId13"/>
    <p:sldId id="269" r:id="rId14"/>
    <p:sldId id="270" r:id="rId15"/>
    <p:sldId id="274" r:id="rId16"/>
    <p:sldId id="265" r:id="rId17"/>
    <p:sldId id="282" r:id="rId18"/>
    <p:sldId id="272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BC91A-1A08-49EB-B89D-322067CBB32D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43FE0C7-4B34-460D-ADB2-FAD0AADFD96E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b="1" dirty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736653-B98A-4C7A-B134-673837833F7F}" type="parTrans" cxnId="{BA720E79-788F-4A0D-B066-527228EBED5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142F8B-07FD-41CE-BBC1-CCC5B2005A1C}" type="sibTrans" cxnId="{BA720E79-788F-4A0D-B066-527228EBED5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D16B4-CCFA-4141-824C-D20B2B5AD4E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এশিয়া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1BB0E3-2E9A-41AF-9933-156E7FAB5A7A}" type="parTrans" cxnId="{BACC6743-6B72-4AC0-99C5-F036041D2C71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A46B5D-0673-4F5C-872E-E2CDD1F13908}" type="sibTrans" cxnId="{BACC6743-6B72-4AC0-99C5-F036041D2C71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1A8262-2839-4D0C-AA3E-FEB0400FC580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73E28-EE31-4932-A986-F73BFC673E38}" type="parTrans" cxnId="{D45D00BA-0140-431B-9D71-4A9A6294958B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7DC259-D0BA-4AF8-8E5A-974B837F7011}" type="sibTrans" cxnId="{D45D00BA-0140-431B-9D71-4A9A6294958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D89680-28A8-499B-80B9-E5C9A3EBC52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অস্ট্রেলিয়া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2C4AE-4111-4694-9E39-C2F086A49206}" type="parTrans" cxnId="{9FAAD796-0158-47BC-8723-F2D37B22A079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3B3ADD-9135-4E13-88F2-8C709C4A2C74}" type="sibTrans" cxnId="{9FAAD796-0158-47BC-8723-F2D37B22A079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693441-98CF-4EE5-83C2-4C111BAC4A62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এন্টার্কটিকা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1B2BCC-9CAD-4CBD-9FD5-B8CCA1175573}" type="parTrans" cxnId="{374D4A1E-186F-4972-9660-997C9AF5F2D7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CCE076-158E-4FBF-AE63-239D61111D7A}" type="sibTrans" cxnId="{374D4A1E-186F-4972-9660-997C9AF5F2D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8C116-A9CD-4FA9-BAFD-64C6625FAE5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আফ্রিকা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B88FF-6716-49BD-92AA-76406C1042EA}" type="parTrans" cxnId="{317695B8-6190-48DB-921E-D3EF0128C865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931B50-A525-4547-B9F7-BF5C8C323774}" type="sibTrans" cxnId="{317695B8-6190-48DB-921E-D3EF0128C865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01062-5B16-495E-81D6-BFB615D8006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4AC917-F267-42D1-BC35-B5D2D08B5466}" type="parTrans" cxnId="{327FAD02-EC84-4F37-9B45-4B1DBC7AC747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3AC06-D7B0-4F06-84CD-0F046D8379D8}" type="sibTrans" cxnId="{327FAD02-EC84-4F37-9B45-4B1DBC7AC74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20A1B0-957A-4C06-98A5-EA93E0EF8C94}">
      <dgm:prSet custT="1"/>
      <dgm:spPr>
        <a:solidFill>
          <a:schemeClr val="accent3"/>
        </a:solidFill>
      </dgm:spPr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দক্ষিন আমেরিকা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1C5976-3253-41D4-A166-B62A7C366221}" type="parTrans" cxnId="{18C145F7-E35A-435B-B6FB-6CE01BB7FA88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A57255-A16B-44C5-8748-20C64CC14BCC}" type="sibTrans" cxnId="{18C145F7-E35A-435B-B6FB-6CE01BB7FA88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4F8D2-9065-4364-91F3-2F83036331FD}" type="pres">
      <dgm:prSet presAssocID="{D95BC91A-1A08-49EB-B89D-322067CBB3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D8B181-A121-4271-AA3D-D17148138A4E}" type="pres">
      <dgm:prSet presAssocID="{043FE0C7-4B34-460D-ADB2-FAD0AADFD96E}" presName="centerShape" presStyleLbl="node0" presStyleIdx="0" presStyleCnt="1"/>
      <dgm:spPr/>
    </dgm:pt>
    <dgm:pt modelId="{61238C86-DCC7-446A-80F9-506188B786C2}" type="pres">
      <dgm:prSet presAssocID="{7C1BB0E3-2E9A-41AF-9933-156E7FAB5A7A}" presName="parTrans" presStyleLbl="sibTrans2D1" presStyleIdx="0" presStyleCnt="7"/>
      <dgm:spPr/>
    </dgm:pt>
    <dgm:pt modelId="{8B7E941A-764F-451A-BB73-E04F6C1B1F92}" type="pres">
      <dgm:prSet presAssocID="{7C1BB0E3-2E9A-41AF-9933-156E7FAB5A7A}" presName="connectorText" presStyleLbl="sibTrans2D1" presStyleIdx="0" presStyleCnt="7"/>
      <dgm:spPr/>
    </dgm:pt>
    <dgm:pt modelId="{DFD3568F-7B7B-40F5-8576-5796BE54159D}" type="pres">
      <dgm:prSet presAssocID="{198D16B4-CCFA-4141-824C-D20B2B5AD4EE}" presName="node" presStyleLbl="node1" presStyleIdx="0" presStyleCnt="7">
        <dgm:presLayoutVars>
          <dgm:bulletEnabled val="1"/>
        </dgm:presLayoutVars>
      </dgm:prSet>
      <dgm:spPr/>
    </dgm:pt>
    <dgm:pt modelId="{CC67D07D-F434-49E8-8F1D-2AB32BA16B69}" type="pres">
      <dgm:prSet presAssocID="{0A973E28-EE31-4932-A986-F73BFC673E38}" presName="parTrans" presStyleLbl="sibTrans2D1" presStyleIdx="1" presStyleCnt="7"/>
      <dgm:spPr/>
    </dgm:pt>
    <dgm:pt modelId="{C8C00CF9-B060-4530-8207-B75356CFCB2B}" type="pres">
      <dgm:prSet presAssocID="{0A973E28-EE31-4932-A986-F73BFC673E38}" presName="connectorText" presStyleLbl="sibTrans2D1" presStyleIdx="1" presStyleCnt="7"/>
      <dgm:spPr/>
    </dgm:pt>
    <dgm:pt modelId="{9D0953FA-2DA1-4FEC-B7FC-3F1A588B6B2B}" type="pres">
      <dgm:prSet presAssocID="{8E1A8262-2839-4D0C-AA3E-FEB0400FC580}" presName="node" presStyleLbl="node1" presStyleIdx="1" presStyleCnt="7">
        <dgm:presLayoutVars>
          <dgm:bulletEnabled val="1"/>
        </dgm:presLayoutVars>
      </dgm:prSet>
      <dgm:spPr/>
    </dgm:pt>
    <dgm:pt modelId="{CD0047E8-8EC8-4E89-9DCF-F06D7C3AC1C9}" type="pres">
      <dgm:prSet presAssocID="{2D2B88FF-6716-49BD-92AA-76406C1042EA}" presName="parTrans" presStyleLbl="sibTrans2D1" presStyleIdx="2" presStyleCnt="7"/>
      <dgm:spPr/>
    </dgm:pt>
    <dgm:pt modelId="{4BB6C81B-73D3-4B8D-B9DF-EF38E292972B}" type="pres">
      <dgm:prSet presAssocID="{2D2B88FF-6716-49BD-92AA-76406C1042EA}" presName="connectorText" presStyleLbl="sibTrans2D1" presStyleIdx="2" presStyleCnt="7"/>
      <dgm:spPr/>
    </dgm:pt>
    <dgm:pt modelId="{84D83FAF-3957-4C93-AEC2-59AC7D474629}" type="pres">
      <dgm:prSet presAssocID="{B888C116-A9CD-4FA9-BAFD-64C6625FAE52}" presName="node" presStyleLbl="node1" presStyleIdx="2" presStyleCnt="7">
        <dgm:presLayoutVars>
          <dgm:bulletEnabled val="1"/>
        </dgm:presLayoutVars>
      </dgm:prSet>
      <dgm:spPr/>
    </dgm:pt>
    <dgm:pt modelId="{B41A100F-F2AC-43D0-BF38-C66DE3009AFA}" type="pres">
      <dgm:prSet presAssocID="{3E4AC917-F267-42D1-BC35-B5D2D08B5466}" presName="parTrans" presStyleLbl="sibTrans2D1" presStyleIdx="3" presStyleCnt="7"/>
      <dgm:spPr/>
    </dgm:pt>
    <dgm:pt modelId="{ACE2503E-AC6C-4285-84EB-59DEF110FF90}" type="pres">
      <dgm:prSet presAssocID="{3E4AC917-F267-42D1-BC35-B5D2D08B5466}" presName="connectorText" presStyleLbl="sibTrans2D1" presStyleIdx="3" presStyleCnt="7"/>
      <dgm:spPr/>
    </dgm:pt>
    <dgm:pt modelId="{7240819D-83ED-4DCF-A849-A572811B3821}" type="pres">
      <dgm:prSet presAssocID="{F3D01062-5B16-495E-81D6-BFB615D80064}" presName="node" presStyleLbl="node1" presStyleIdx="3" presStyleCnt="7">
        <dgm:presLayoutVars>
          <dgm:bulletEnabled val="1"/>
        </dgm:presLayoutVars>
      </dgm:prSet>
      <dgm:spPr/>
    </dgm:pt>
    <dgm:pt modelId="{F76E9793-206F-43B1-83D2-2B83001D3C33}" type="pres">
      <dgm:prSet presAssocID="{4C1C5976-3253-41D4-A166-B62A7C366221}" presName="parTrans" presStyleLbl="sibTrans2D1" presStyleIdx="4" presStyleCnt="7"/>
      <dgm:spPr/>
    </dgm:pt>
    <dgm:pt modelId="{C2B14B33-91DC-4337-85A0-C61CA953E2E7}" type="pres">
      <dgm:prSet presAssocID="{4C1C5976-3253-41D4-A166-B62A7C366221}" presName="connectorText" presStyleLbl="sibTrans2D1" presStyleIdx="4" presStyleCnt="7"/>
      <dgm:spPr/>
    </dgm:pt>
    <dgm:pt modelId="{CBAB4374-4D5B-403E-A638-D435F539AFAB}" type="pres">
      <dgm:prSet presAssocID="{9B20A1B0-957A-4C06-98A5-EA93E0EF8C94}" presName="node" presStyleLbl="node1" presStyleIdx="4" presStyleCnt="7">
        <dgm:presLayoutVars>
          <dgm:bulletEnabled val="1"/>
        </dgm:presLayoutVars>
      </dgm:prSet>
      <dgm:spPr/>
    </dgm:pt>
    <dgm:pt modelId="{3403967F-441C-4B6A-974A-EB5DB683150E}" type="pres">
      <dgm:prSet presAssocID="{F192C4AE-4111-4694-9E39-C2F086A49206}" presName="parTrans" presStyleLbl="sibTrans2D1" presStyleIdx="5" presStyleCnt="7"/>
      <dgm:spPr/>
    </dgm:pt>
    <dgm:pt modelId="{EDD0095B-FE49-4F1C-85FA-132865B69CBE}" type="pres">
      <dgm:prSet presAssocID="{F192C4AE-4111-4694-9E39-C2F086A49206}" presName="connectorText" presStyleLbl="sibTrans2D1" presStyleIdx="5" presStyleCnt="7"/>
      <dgm:spPr/>
    </dgm:pt>
    <dgm:pt modelId="{36106323-981B-479B-ADAF-13AEA8B31856}" type="pres">
      <dgm:prSet presAssocID="{47D89680-28A8-499B-80B9-E5C9A3EBC52B}" presName="node" presStyleLbl="node1" presStyleIdx="5" presStyleCnt="7">
        <dgm:presLayoutVars>
          <dgm:bulletEnabled val="1"/>
        </dgm:presLayoutVars>
      </dgm:prSet>
      <dgm:spPr/>
    </dgm:pt>
    <dgm:pt modelId="{225057A5-7E3F-4B36-9F7B-3128605648F0}" type="pres">
      <dgm:prSet presAssocID="{F41B2BCC-9CAD-4CBD-9FD5-B8CCA1175573}" presName="parTrans" presStyleLbl="sibTrans2D1" presStyleIdx="6" presStyleCnt="7"/>
      <dgm:spPr/>
    </dgm:pt>
    <dgm:pt modelId="{3CC0F905-A9B3-4003-8BF6-F2BDE0182B1E}" type="pres">
      <dgm:prSet presAssocID="{F41B2BCC-9CAD-4CBD-9FD5-B8CCA1175573}" presName="connectorText" presStyleLbl="sibTrans2D1" presStyleIdx="6" presStyleCnt="7"/>
      <dgm:spPr/>
    </dgm:pt>
    <dgm:pt modelId="{518814A1-0884-4324-9156-BAA8456B0EF8}" type="pres">
      <dgm:prSet presAssocID="{CB693441-98CF-4EE5-83C2-4C111BAC4A62}" presName="node" presStyleLbl="node1" presStyleIdx="6" presStyleCnt="7">
        <dgm:presLayoutVars>
          <dgm:bulletEnabled val="1"/>
        </dgm:presLayoutVars>
      </dgm:prSet>
      <dgm:spPr/>
    </dgm:pt>
  </dgm:ptLst>
  <dgm:cxnLst>
    <dgm:cxn modelId="{327FAD02-EC84-4F37-9B45-4B1DBC7AC747}" srcId="{043FE0C7-4B34-460D-ADB2-FAD0AADFD96E}" destId="{F3D01062-5B16-495E-81D6-BFB615D80064}" srcOrd="3" destOrd="0" parTransId="{3E4AC917-F267-42D1-BC35-B5D2D08B5466}" sibTransId="{6C43AC06-D7B0-4F06-84CD-0F046D8379D8}"/>
    <dgm:cxn modelId="{374D4A1E-186F-4972-9660-997C9AF5F2D7}" srcId="{043FE0C7-4B34-460D-ADB2-FAD0AADFD96E}" destId="{CB693441-98CF-4EE5-83C2-4C111BAC4A62}" srcOrd="6" destOrd="0" parTransId="{F41B2BCC-9CAD-4CBD-9FD5-B8CCA1175573}" sibTransId="{5BCCE076-158E-4FBF-AE63-239D61111D7A}"/>
    <dgm:cxn modelId="{E4B3C120-EB16-4913-B3AC-EED197F6C954}" type="presOf" srcId="{F41B2BCC-9CAD-4CBD-9FD5-B8CCA1175573}" destId="{3CC0F905-A9B3-4003-8BF6-F2BDE0182B1E}" srcOrd="1" destOrd="0" presId="urn:microsoft.com/office/officeart/2005/8/layout/radial5"/>
    <dgm:cxn modelId="{78520D2D-601F-4A07-A750-86E8810000D3}" type="presOf" srcId="{7C1BB0E3-2E9A-41AF-9933-156E7FAB5A7A}" destId="{61238C86-DCC7-446A-80F9-506188B786C2}" srcOrd="0" destOrd="0" presId="urn:microsoft.com/office/officeart/2005/8/layout/radial5"/>
    <dgm:cxn modelId="{BACC6743-6B72-4AC0-99C5-F036041D2C71}" srcId="{043FE0C7-4B34-460D-ADB2-FAD0AADFD96E}" destId="{198D16B4-CCFA-4141-824C-D20B2B5AD4EE}" srcOrd="0" destOrd="0" parTransId="{7C1BB0E3-2E9A-41AF-9933-156E7FAB5A7A}" sibTransId="{1AA46B5D-0673-4F5C-872E-E2CDD1F13908}"/>
    <dgm:cxn modelId="{A60A8943-6C9C-4A44-ABB8-57D40A2575E9}" type="presOf" srcId="{2D2B88FF-6716-49BD-92AA-76406C1042EA}" destId="{4BB6C81B-73D3-4B8D-B9DF-EF38E292972B}" srcOrd="1" destOrd="0" presId="urn:microsoft.com/office/officeart/2005/8/layout/radial5"/>
    <dgm:cxn modelId="{EEED2D68-5EAB-42EF-9FA1-51F5DA1EA0F9}" type="presOf" srcId="{F192C4AE-4111-4694-9E39-C2F086A49206}" destId="{EDD0095B-FE49-4F1C-85FA-132865B69CBE}" srcOrd="1" destOrd="0" presId="urn:microsoft.com/office/officeart/2005/8/layout/radial5"/>
    <dgm:cxn modelId="{F045C14C-D929-48AD-B9C6-27D69FA96369}" type="presOf" srcId="{198D16B4-CCFA-4141-824C-D20B2B5AD4EE}" destId="{DFD3568F-7B7B-40F5-8576-5796BE54159D}" srcOrd="0" destOrd="0" presId="urn:microsoft.com/office/officeart/2005/8/layout/radial5"/>
    <dgm:cxn modelId="{5B02BB6E-AAFD-4C41-8051-B530A86A3C3E}" type="presOf" srcId="{0A973E28-EE31-4932-A986-F73BFC673E38}" destId="{C8C00CF9-B060-4530-8207-B75356CFCB2B}" srcOrd="1" destOrd="0" presId="urn:microsoft.com/office/officeart/2005/8/layout/radial5"/>
    <dgm:cxn modelId="{70A6D373-4861-42AF-A139-D3283EAB597F}" type="presOf" srcId="{F41B2BCC-9CAD-4CBD-9FD5-B8CCA1175573}" destId="{225057A5-7E3F-4B36-9F7B-3128605648F0}" srcOrd="0" destOrd="0" presId="urn:microsoft.com/office/officeart/2005/8/layout/radial5"/>
    <dgm:cxn modelId="{EB5F5D78-9345-4B9C-88D6-7C390C07D891}" type="presOf" srcId="{2D2B88FF-6716-49BD-92AA-76406C1042EA}" destId="{CD0047E8-8EC8-4E89-9DCF-F06D7C3AC1C9}" srcOrd="0" destOrd="0" presId="urn:microsoft.com/office/officeart/2005/8/layout/radial5"/>
    <dgm:cxn modelId="{BA720E79-788F-4A0D-B066-527228EBED5D}" srcId="{D95BC91A-1A08-49EB-B89D-322067CBB32D}" destId="{043FE0C7-4B34-460D-ADB2-FAD0AADFD96E}" srcOrd="0" destOrd="0" parTransId="{9B736653-B98A-4C7A-B134-673837833F7F}" sibTransId="{06142F8B-07FD-41CE-BBC1-CCC5B2005A1C}"/>
    <dgm:cxn modelId="{7EE3B87A-52C7-4281-8265-493C75D24232}" type="presOf" srcId="{0A973E28-EE31-4932-A986-F73BFC673E38}" destId="{CC67D07D-F434-49E8-8F1D-2AB32BA16B69}" srcOrd="0" destOrd="0" presId="urn:microsoft.com/office/officeart/2005/8/layout/radial5"/>
    <dgm:cxn modelId="{D548B594-2A33-49B8-9B4E-E5C9D4DF8D2D}" type="presOf" srcId="{7C1BB0E3-2E9A-41AF-9933-156E7FAB5A7A}" destId="{8B7E941A-764F-451A-BB73-E04F6C1B1F92}" srcOrd="1" destOrd="0" presId="urn:microsoft.com/office/officeart/2005/8/layout/radial5"/>
    <dgm:cxn modelId="{7EAB9B95-1AA8-420F-8CD6-9A5D54B36231}" type="presOf" srcId="{3E4AC917-F267-42D1-BC35-B5D2D08B5466}" destId="{ACE2503E-AC6C-4285-84EB-59DEF110FF90}" srcOrd="1" destOrd="0" presId="urn:microsoft.com/office/officeart/2005/8/layout/radial5"/>
    <dgm:cxn modelId="{9FAAD796-0158-47BC-8723-F2D37B22A079}" srcId="{043FE0C7-4B34-460D-ADB2-FAD0AADFD96E}" destId="{47D89680-28A8-499B-80B9-E5C9A3EBC52B}" srcOrd="5" destOrd="0" parTransId="{F192C4AE-4111-4694-9E39-C2F086A49206}" sibTransId="{6D3B3ADD-9135-4E13-88F2-8C709C4A2C74}"/>
    <dgm:cxn modelId="{3FE2A798-8279-4203-851D-49358EF33777}" type="presOf" srcId="{D95BC91A-1A08-49EB-B89D-322067CBB32D}" destId="{EB34F8D2-9065-4364-91F3-2F83036331FD}" srcOrd="0" destOrd="0" presId="urn:microsoft.com/office/officeart/2005/8/layout/radial5"/>
    <dgm:cxn modelId="{D905B6A5-7556-4166-90FF-2653CE68E64F}" type="presOf" srcId="{8E1A8262-2839-4D0C-AA3E-FEB0400FC580}" destId="{9D0953FA-2DA1-4FEC-B7FC-3F1A588B6B2B}" srcOrd="0" destOrd="0" presId="urn:microsoft.com/office/officeart/2005/8/layout/radial5"/>
    <dgm:cxn modelId="{60286AA6-EEE3-47AE-B3AD-3ABA69105BA6}" type="presOf" srcId="{043FE0C7-4B34-460D-ADB2-FAD0AADFD96E}" destId="{96D8B181-A121-4271-AA3D-D17148138A4E}" srcOrd="0" destOrd="0" presId="urn:microsoft.com/office/officeart/2005/8/layout/radial5"/>
    <dgm:cxn modelId="{B18764A8-9D5E-4A64-8D72-4479BDA21764}" type="presOf" srcId="{3E4AC917-F267-42D1-BC35-B5D2D08B5466}" destId="{B41A100F-F2AC-43D0-BF38-C66DE3009AFA}" srcOrd="0" destOrd="0" presId="urn:microsoft.com/office/officeart/2005/8/layout/radial5"/>
    <dgm:cxn modelId="{FD297BB3-3204-4287-A611-65D1FF46C514}" type="presOf" srcId="{4C1C5976-3253-41D4-A166-B62A7C366221}" destId="{C2B14B33-91DC-4337-85A0-C61CA953E2E7}" srcOrd="1" destOrd="0" presId="urn:microsoft.com/office/officeart/2005/8/layout/radial5"/>
    <dgm:cxn modelId="{317695B8-6190-48DB-921E-D3EF0128C865}" srcId="{043FE0C7-4B34-460D-ADB2-FAD0AADFD96E}" destId="{B888C116-A9CD-4FA9-BAFD-64C6625FAE52}" srcOrd="2" destOrd="0" parTransId="{2D2B88FF-6716-49BD-92AA-76406C1042EA}" sibTransId="{CD931B50-A525-4547-B9F7-BF5C8C323774}"/>
    <dgm:cxn modelId="{D45D00BA-0140-431B-9D71-4A9A6294958B}" srcId="{043FE0C7-4B34-460D-ADB2-FAD0AADFD96E}" destId="{8E1A8262-2839-4D0C-AA3E-FEB0400FC580}" srcOrd="1" destOrd="0" parTransId="{0A973E28-EE31-4932-A986-F73BFC673E38}" sibTransId="{997DC259-D0BA-4AF8-8E5A-974B837F7011}"/>
    <dgm:cxn modelId="{3318CDBC-4907-40B8-8D81-26D0963FB85A}" type="presOf" srcId="{47D89680-28A8-499B-80B9-E5C9A3EBC52B}" destId="{36106323-981B-479B-ADAF-13AEA8B31856}" srcOrd="0" destOrd="0" presId="urn:microsoft.com/office/officeart/2005/8/layout/radial5"/>
    <dgm:cxn modelId="{0A30DBD8-7CF9-4AEA-9ED8-6306DD51E9ED}" type="presOf" srcId="{4C1C5976-3253-41D4-A166-B62A7C366221}" destId="{F76E9793-206F-43B1-83D2-2B83001D3C33}" srcOrd="0" destOrd="0" presId="urn:microsoft.com/office/officeart/2005/8/layout/radial5"/>
    <dgm:cxn modelId="{1B2CEEE0-60AE-49F6-B622-F5C373A1B4DB}" type="presOf" srcId="{CB693441-98CF-4EE5-83C2-4C111BAC4A62}" destId="{518814A1-0884-4324-9156-BAA8456B0EF8}" srcOrd="0" destOrd="0" presId="urn:microsoft.com/office/officeart/2005/8/layout/radial5"/>
    <dgm:cxn modelId="{BD992FEC-6711-44A1-AE15-4A7335BDD983}" type="presOf" srcId="{B888C116-A9CD-4FA9-BAFD-64C6625FAE52}" destId="{84D83FAF-3957-4C93-AEC2-59AC7D474629}" srcOrd="0" destOrd="0" presId="urn:microsoft.com/office/officeart/2005/8/layout/radial5"/>
    <dgm:cxn modelId="{305E1FF3-4643-4C49-B955-29E09C6ADEE0}" type="presOf" srcId="{F192C4AE-4111-4694-9E39-C2F086A49206}" destId="{3403967F-441C-4B6A-974A-EB5DB683150E}" srcOrd="0" destOrd="0" presId="urn:microsoft.com/office/officeart/2005/8/layout/radial5"/>
    <dgm:cxn modelId="{7627D1F5-F498-4B20-AE22-F5A6C0430C59}" type="presOf" srcId="{9B20A1B0-957A-4C06-98A5-EA93E0EF8C94}" destId="{CBAB4374-4D5B-403E-A638-D435F539AFAB}" srcOrd="0" destOrd="0" presId="urn:microsoft.com/office/officeart/2005/8/layout/radial5"/>
    <dgm:cxn modelId="{18C145F7-E35A-435B-B6FB-6CE01BB7FA88}" srcId="{043FE0C7-4B34-460D-ADB2-FAD0AADFD96E}" destId="{9B20A1B0-957A-4C06-98A5-EA93E0EF8C94}" srcOrd="4" destOrd="0" parTransId="{4C1C5976-3253-41D4-A166-B62A7C366221}" sibTransId="{62A57255-A16B-44C5-8748-20C64CC14BCC}"/>
    <dgm:cxn modelId="{941304F8-5736-4E09-8662-1396AF94FDEB}" type="presOf" srcId="{F3D01062-5B16-495E-81D6-BFB615D80064}" destId="{7240819D-83ED-4DCF-A849-A572811B3821}" srcOrd="0" destOrd="0" presId="urn:microsoft.com/office/officeart/2005/8/layout/radial5"/>
    <dgm:cxn modelId="{111F8C5C-1649-46A0-94DC-2494C7B2FC78}" type="presParOf" srcId="{EB34F8D2-9065-4364-91F3-2F83036331FD}" destId="{96D8B181-A121-4271-AA3D-D17148138A4E}" srcOrd="0" destOrd="0" presId="urn:microsoft.com/office/officeart/2005/8/layout/radial5"/>
    <dgm:cxn modelId="{4E3B8F98-FAE5-4824-9354-92502384F37A}" type="presParOf" srcId="{EB34F8D2-9065-4364-91F3-2F83036331FD}" destId="{61238C86-DCC7-446A-80F9-506188B786C2}" srcOrd="1" destOrd="0" presId="urn:microsoft.com/office/officeart/2005/8/layout/radial5"/>
    <dgm:cxn modelId="{65B33833-478D-4C45-BC7E-7A0F7733BA26}" type="presParOf" srcId="{61238C86-DCC7-446A-80F9-506188B786C2}" destId="{8B7E941A-764F-451A-BB73-E04F6C1B1F92}" srcOrd="0" destOrd="0" presId="urn:microsoft.com/office/officeart/2005/8/layout/radial5"/>
    <dgm:cxn modelId="{D3815C8D-4A7D-4105-A5F4-000A3C448B62}" type="presParOf" srcId="{EB34F8D2-9065-4364-91F3-2F83036331FD}" destId="{DFD3568F-7B7B-40F5-8576-5796BE54159D}" srcOrd="2" destOrd="0" presId="urn:microsoft.com/office/officeart/2005/8/layout/radial5"/>
    <dgm:cxn modelId="{399E26EC-EE6C-4158-85B1-CFC6C355AC61}" type="presParOf" srcId="{EB34F8D2-9065-4364-91F3-2F83036331FD}" destId="{CC67D07D-F434-49E8-8F1D-2AB32BA16B69}" srcOrd="3" destOrd="0" presId="urn:microsoft.com/office/officeart/2005/8/layout/radial5"/>
    <dgm:cxn modelId="{E3DD19F7-9B8C-427B-B374-4DF799F10DF3}" type="presParOf" srcId="{CC67D07D-F434-49E8-8F1D-2AB32BA16B69}" destId="{C8C00CF9-B060-4530-8207-B75356CFCB2B}" srcOrd="0" destOrd="0" presId="urn:microsoft.com/office/officeart/2005/8/layout/radial5"/>
    <dgm:cxn modelId="{F620A7D6-C074-48D8-95FD-D301A43B96CD}" type="presParOf" srcId="{EB34F8D2-9065-4364-91F3-2F83036331FD}" destId="{9D0953FA-2DA1-4FEC-B7FC-3F1A588B6B2B}" srcOrd="4" destOrd="0" presId="urn:microsoft.com/office/officeart/2005/8/layout/radial5"/>
    <dgm:cxn modelId="{BB3EA8F5-7B7C-45F9-99FD-C124B62D0C8F}" type="presParOf" srcId="{EB34F8D2-9065-4364-91F3-2F83036331FD}" destId="{CD0047E8-8EC8-4E89-9DCF-F06D7C3AC1C9}" srcOrd="5" destOrd="0" presId="urn:microsoft.com/office/officeart/2005/8/layout/radial5"/>
    <dgm:cxn modelId="{BC88D678-AEC1-42C8-90CD-61EF7030C7D1}" type="presParOf" srcId="{CD0047E8-8EC8-4E89-9DCF-F06D7C3AC1C9}" destId="{4BB6C81B-73D3-4B8D-B9DF-EF38E292972B}" srcOrd="0" destOrd="0" presId="urn:microsoft.com/office/officeart/2005/8/layout/radial5"/>
    <dgm:cxn modelId="{7D1749F1-FA96-4829-A0CC-BB8DEE8AD8F7}" type="presParOf" srcId="{EB34F8D2-9065-4364-91F3-2F83036331FD}" destId="{84D83FAF-3957-4C93-AEC2-59AC7D474629}" srcOrd="6" destOrd="0" presId="urn:microsoft.com/office/officeart/2005/8/layout/radial5"/>
    <dgm:cxn modelId="{56E309FE-FD4F-400B-962E-154F24CAC8FB}" type="presParOf" srcId="{EB34F8D2-9065-4364-91F3-2F83036331FD}" destId="{B41A100F-F2AC-43D0-BF38-C66DE3009AFA}" srcOrd="7" destOrd="0" presId="urn:microsoft.com/office/officeart/2005/8/layout/radial5"/>
    <dgm:cxn modelId="{6AF5BA87-56F7-4E88-A62B-B2E036497F4C}" type="presParOf" srcId="{B41A100F-F2AC-43D0-BF38-C66DE3009AFA}" destId="{ACE2503E-AC6C-4285-84EB-59DEF110FF90}" srcOrd="0" destOrd="0" presId="urn:microsoft.com/office/officeart/2005/8/layout/radial5"/>
    <dgm:cxn modelId="{8789D4F5-93EC-4EC7-8C60-174ED1317998}" type="presParOf" srcId="{EB34F8D2-9065-4364-91F3-2F83036331FD}" destId="{7240819D-83ED-4DCF-A849-A572811B3821}" srcOrd="8" destOrd="0" presId="urn:microsoft.com/office/officeart/2005/8/layout/radial5"/>
    <dgm:cxn modelId="{F96661E2-C1F7-4A58-95F5-4E23C51006C8}" type="presParOf" srcId="{EB34F8D2-9065-4364-91F3-2F83036331FD}" destId="{F76E9793-206F-43B1-83D2-2B83001D3C33}" srcOrd="9" destOrd="0" presId="urn:microsoft.com/office/officeart/2005/8/layout/radial5"/>
    <dgm:cxn modelId="{7CBEABA1-1091-42AB-82EF-F6873DDA6B52}" type="presParOf" srcId="{F76E9793-206F-43B1-83D2-2B83001D3C33}" destId="{C2B14B33-91DC-4337-85A0-C61CA953E2E7}" srcOrd="0" destOrd="0" presId="urn:microsoft.com/office/officeart/2005/8/layout/radial5"/>
    <dgm:cxn modelId="{E562E884-3FE1-4FBA-B94F-731B21BA7AD4}" type="presParOf" srcId="{EB34F8D2-9065-4364-91F3-2F83036331FD}" destId="{CBAB4374-4D5B-403E-A638-D435F539AFAB}" srcOrd="10" destOrd="0" presId="urn:microsoft.com/office/officeart/2005/8/layout/radial5"/>
    <dgm:cxn modelId="{33462B0D-5213-45AE-89FA-661B596084F4}" type="presParOf" srcId="{EB34F8D2-9065-4364-91F3-2F83036331FD}" destId="{3403967F-441C-4B6A-974A-EB5DB683150E}" srcOrd="11" destOrd="0" presId="urn:microsoft.com/office/officeart/2005/8/layout/radial5"/>
    <dgm:cxn modelId="{DF88F527-A008-4625-ACDC-AFE5B7E3BA9A}" type="presParOf" srcId="{3403967F-441C-4B6A-974A-EB5DB683150E}" destId="{EDD0095B-FE49-4F1C-85FA-132865B69CBE}" srcOrd="0" destOrd="0" presId="urn:microsoft.com/office/officeart/2005/8/layout/radial5"/>
    <dgm:cxn modelId="{AF91CD81-3D1D-43ED-A08A-4283FD343095}" type="presParOf" srcId="{EB34F8D2-9065-4364-91F3-2F83036331FD}" destId="{36106323-981B-479B-ADAF-13AEA8B31856}" srcOrd="12" destOrd="0" presId="urn:microsoft.com/office/officeart/2005/8/layout/radial5"/>
    <dgm:cxn modelId="{6B9DBE3D-2ECE-48DD-8697-950C15359093}" type="presParOf" srcId="{EB34F8D2-9065-4364-91F3-2F83036331FD}" destId="{225057A5-7E3F-4B36-9F7B-3128605648F0}" srcOrd="13" destOrd="0" presId="urn:microsoft.com/office/officeart/2005/8/layout/radial5"/>
    <dgm:cxn modelId="{39D67786-42DE-41F9-A1AF-7ED6A90828D3}" type="presParOf" srcId="{225057A5-7E3F-4B36-9F7B-3128605648F0}" destId="{3CC0F905-A9B3-4003-8BF6-F2BDE0182B1E}" srcOrd="0" destOrd="0" presId="urn:microsoft.com/office/officeart/2005/8/layout/radial5"/>
    <dgm:cxn modelId="{3DF83814-5EAF-4AC8-AAC6-25C616C149CF}" type="presParOf" srcId="{EB34F8D2-9065-4364-91F3-2F83036331FD}" destId="{518814A1-0884-4324-9156-BAA8456B0EF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B181-A121-4271-AA3D-D17148138A4E}">
      <dsp:nvSpPr>
        <dsp:cNvPr id="0" name=""/>
        <dsp:cNvSpPr/>
      </dsp:nvSpPr>
      <dsp:spPr>
        <a:xfrm>
          <a:off x="4956562" y="2396306"/>
          <a:ext cx="1839164" cy="183916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25901" y="2665645"/>
        <a:ext cx="1300486" cy="1300486"/>
      </dsp:txXfrm>
    </dsp:sp>
    <dsp:sp modelId="{61238C86-DCC7-446A-80F9-506188B786C2}">
      <dsp:nvSpPr>
        <dsp:cNvPr id="0" name=""/>
        <dsp:cNvSpPr/>
      </dsp:nvSpPr>
      <dsp:spPr>
        <a:xfrm rot="16200000">
          <a:off x="5680961" y="172642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9516" y="1910044"/>
        <a:ext cx="273256" cy="375189"/>
      </dsp:txXfrm>
    </dsp:sp>
    <dsp:sp modelId="{DFD3568F-7B7B-40F5-8576-5796BE54159D}">
      <dsp:nvSpPr>
        <dsp:cNvPr id="0" name=""/>
        <dsp:cNvSpPr/>
      </dsp:nvSpPr>
      <dsp:spPr>
        <a:xfrm>
          <a:off x="5048520" y="4518"/>
          <a:ext cx="1655247" cy="165524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এশিয়া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0925" y="246923"/>
        <a:ext cx="1170437" cy="1170437"/>
      </dsp:txXfrm>
    </dsp:sp>
    <dsp:sp modelId="{CC67D07D-F434-49E8-8F1D-2AB32BA16B69}">
      <dsp:nvSpPr>
        <dsp:cNvPr id="0" name=""/>
        <dsp:cNvSpPr/>
      </dsp:nvSpPr>
      <dsp:spPr>
        <a:xfrm rot="19285714">
          <a:off x="6679207" y="220715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1982" y="2368727"/>
        <a:ext cx="273256" cy="375189"/>
      </dsp:txXfrm>
    </dsp:sp>
    <dsp:sp modelId="{9D0953FA-2DA1-4FEC-B7FC-3F1A588B6B2B}">
      <dsp:nvSpPr>
        <dsp:cNvPr id="0" name=""/>
        <dsp:cNvSpPr/>
      </dsp:nvSpPr>
      <dsp:spPr>
        <a:xfrm>
          <a:off x="6990391" y="939674"/>
          <a:ext cx="1655247" cy="165524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32796" y="1182079"/>
        <a:ext cx="1170437" cy="1170437"/>
      </dsp:txXfrm>
    </dsp:sp>
    <dsp:sp modelId="{CD0047E8-8EC8-4E89-9DCF-F06D7C3AC1C9}">
      <dsp:nvSpPr>
        <dsp:cNvPr id="0" name=""/>
        <dsp:cNvSpPr/>
      </dsp:nvSpPr>
      <dsp:spPr>
        <a:xfrm rot="771429">
          <a:off x="6925753" y="328734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27221" y="3399379"/>
        <a:ext cx="273256" cy="375189"/>
      </dsp:txXfrm>
    </dsp:sp>
    <dsp:sp modelId="{84D83FAF-3957-4C93-AEC2-59AC7D474629}">
      <dsp:nvSpPr>
        <dsp:cNvPr id="0" name=""/>
        <dsp:cNvSpPr/>
      </dsp:nvSpPr>
      <dsp:spPr>
        <a:xfrm>
          <a:off x="7469993" y="3040950"/>
          <a:ext cx="1655247" cy="165524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আফ্রিকা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12398" y="3283355"/>
        <a:ext cx="1170437" cy="1170437"/>
      </dsp:txXfrm>
    </dsp:sp>
    <dsp:sp modelId="{B41A100F-F2AC-43D0-BF38-C66DE3009AFA}">
      <dsp:nvSpPr>
        <dsp:cNvPr id="0" name=""/>
        <dsp:cNvSpPr/>
      </dsp:nvSpPr>
      <dsp:spPr>
        <a:xfrm rot="3857143">
          <a:off x="6234945" y="4153591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8094" y="4225898"/>
        <a:ext cx="273256" cy="375189"/>
      </dsp:txXfrm>
    </dsp:sp>
    <dsp:sp modelId="{7240819D-83ED-4DCF-A849-A572811B3821}">
      <dsp:nvSpPr>
        <dsp:cNvPr id="0" name=""/>
        <dsp:cNvSpPr/>
      </dsp:nvSpPr>
      <dsp:spPr>
        <a:xfrm>
          <a:off x="6126177" y="4726042"/>
          <a:ext cx="1655247" cy="165524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8582" y="4968447"/>
        <a:ext cx="1170437" cy="1170437"/>
      </dsp:txXfrm>
    </dsp:sp>
    <dsp:sp modelId="{F76E9793-206F-43B1-83D2-2B83001D3C33}">
      <dsp:nvSpPr>
        <dsp:cNvPr id="0" name=""/>
        <dsp:cNvSpPr/>
      </dsp:nvSpPr>
      <dsp:spPr>
        <a:xfrm rot="6942857">
          <a:off x="5126976" y="4153591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10937" y="4225898"/>
        <a:ext cx="273256" cy="375189"/>
      </dsp:txXfrm>
    </dsp:sp>
    <dsp:sp modelId="{CBAB4374-4D5B-403E-A638-D435F539AFAB}">
      <dsp:nvSpPr>
        <dsp:cNvPr id="0" name=""/>
        <dsp:cNvSpPr/>
      </dsp:nvSpPr>
      <dsp:spPr>
        <a:xfrm>
          <a:off x="3970863" y="4726042"/>
          <a:ext cx="1655247" cy="1655247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দক্ষিন আমেরিকা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3268" y="4968447"/>
        <a:ext cx="1170437" cy="1170437"/>
      </dsp:txXfrm>
    </dsp:sp>
    <dsp:sp modelId="{3403967F-441C-4B6A-974A-EB5DB683150E}">
      <dsp:nvSpPr>
        <dsp:cNvPr id="0" name=""/>
        <dsp:cNvSpPr/>
      </dsp:nvSpPr>
      <dsp:spPr>
        <a:xfrm rot="10028571">
          <a:off x="4436169" y="328734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51811" y="3399379"/>
        <a:ext cx="273256" cy="375189"/>
      </dsp:txXfrm>
    </dsp:sp>
    <dsp:sp modelId="{36106323-981B-479B-ADAF-13AEA8B31856}">
      <dsp:nvSpPr>
        <dsp:cNvPr id="0" name=""/>
        <dsp:cNvSpPr/>
      </dsp:nvSpPr>
      <dsp:spPr>
        <a:xfrm>
          <a:off x="2627047" y="3040950"/>
          <a:ext cx="1655247" cy="1655247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অস্ট্রেলিয়া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9452" y="3283355"/>
        <a:ext cx="1170437" cy="1170437"/>
      </dsp:txXfrm>
    </dsp:sp>
    <dsp:sp modelId="{225057A5-7E3F-4B36-9F7B-3128605648F0}">
      <dsp:nvSpPr>
        <dsp:cNvPr id="0" name=""/>
        <dsp:cNvSpPr/>
      </dsp:nvSpPr>
      <dsp:spPr>
        <a:xfrm rot="13114286">
          <a:off x="4682715" y="2207156"/>
          <a:ext cx="390366" cy="625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787050" y="2368727"/>
        <a:ext cx="273256" cy="375189"/>
      </dsp:txXfrm>
    </dsp:sp>
    <dsp:sp modelId="{518814A1-0884-4324-9156-BAA8456B0EF8}">
      <dsp:nvSpPr>
        <dsp:cNvPr id="0" name=""/>
        <dsp:cNvSpPr/>
      </dsp:nvSpPr>
      <dsp:spPr>
        <a:xfrm>
          <a:off x="3106649" y="939674"/>
          <a:ext cx="1655247" cy="165524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এন্টার্কটিকা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9054" y="1182079"/>
        <a:ext cx="1170437" cy="117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AAA9-9E8E-400D-A49C-25852C7A05CC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8E15-C9E2-4A76-BAE3-2FAF7DA6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88E15-C9E2-4A76-BAE3-2FAF7DA61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4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9D43-0CA1-462B-A3A1-CAA80A905D4E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255-7567-4BD9-A92C-EB05F8E6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tahminaict84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74EE9-6F2A-46C5-BF3E-053982126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5" y="-68441"/>
            <a:ext cx="12379170" cy="69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939058" y="374754"/>
            <a:ext cx="22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5641" y="5930080"/>
            <a:ext cx="941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কয়টি বড় ভাগে ভাগ করা হয়েছে?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9825" y="5930083"/>
            <a:ext cx="441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 বড় ভাগে ভাগ করা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1089" y="5930082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একটি ভাগকে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4875" y="5930082"/>
            <a:ext cx="128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9647" y="5930082"/>
            <a:ext cx="409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কয়টি মহাদেশ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3613" y="5930081"/>
            <a:ext cx="94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4" y="1280605"/>
            <a:ext cx="8271200" cy="431072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3359506"/>
              </p:ext>
            </p:extLst>
          </p:nvPr>
        </p:nvGraphicFramePr>
        <p:xfrm>
          <a:off x="194872" y="239842"/>
          <a:ext cx="11752289" cy="638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8B181-A121-4271-AA3D-D1714813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6D8B181-A121-4271-AA3D-D17148138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238C86-DCC7-446A-80F9-506188B78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1238C86-DCC7-446A-80F9-506188B78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3568F-7B7B-40F5-8576-5796BE541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FD3568F-7B7B-40F5-8576-5796BE541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7D07D-F434-49E8-8F1D-2AB32BA1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C67D07D-F434-49E8-8F1D-2AB32BA16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0953FA-2DA1-4FEC-B7FC-3F1A588B6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D0953FA-2DA1-4FEC-B7FC-3F1A588B6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047E8-8EC8-4E89-9DCF-F06D7C3AC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D0047E8-8EC8-4E89-9DCF-F06D7C3AC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3FAF-3957-4C93-AEC2-59AC7D474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4D83FAF-3957-4C93-AEC2-59AC7D474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A100F-F2AC-43D0-BF38-C66DE3009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41A100F-F2AC-43D0-BF38-C66DE3009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0819D-83ED-4DCF-A849-A572811B3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240819D-83ED-4DCF-A849-A572811B3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E9793-206F-43B1-83D2-2B83001D3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76E9793-206F-43B1-83D2-2B83001D3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B4374-4D5B-403E-A638-D435F539A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BAB4374-4D5B-403E-A638-D435F539A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3967F-441C-4B6A-974A-EB5DB6831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403967F-441C-4B6A-974A-EB5DB6831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106323-981B-479B-ADAF-13AEA8B3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6106323-981B-479B-ADAF-13AEA8B31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057A5-7E3F-4B36-9F7B-31286056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225057A5-7E3F-4B36-9F7B-312860564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814A1-0884-4324-9156-BAA8456B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18814A1-0884-4324-9156-BAA8456B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2042" y="1365733"/>
            <a:ext cx="118168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8735" y="2110534"/>
            <a:ext cx="130829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9498" y="2855335"/>
            <a:ext cx="140677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আফ্রিকা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9515" y="3600136"/>
            <a:ext cx="241256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2672" y="4344937"/>
            <a:ext cx="254625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 আমেরিকা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3655" y="5089738"/>
            <a:ext cx="17584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অস্ট্রেলিয়া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3655" y="5834539"/>
            <a:ext cx="17584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90" y="225083"/>
            <a:ext cx="829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 নামে ক্লিক করে তাদের অবস্থান জেনে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7" y="1365733"/>
            <a:ext cx="8098120" cy="424110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173574" y="2012064"/>
            <a:ext cx="974360" cy="64633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895601" y="3650242"/>
            <a:ext cx="974360" cy="64633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657966" y="1688898"/>
            <a:ext cx="974360" cy="6463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129644" y="1927415"/>
            <a:ext cx="974360" cy="64633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622178" y="2981987"/>
            <a:ext cx="974360" cy="6463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196444" y="3698606"/>
            <a:ext cx="974360" cy="64633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203266" y="4921406"/>
            <a:ext cx="974360" cy="6463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-29028" y="0"/>
            <a:ext cx="12192000" cy="6858000"/>
          </a:xfrm>
          <a:prstGeom prst="frame">
            <a:avLst>
              <a:gd name="adj1" fmla="val 2341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20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8948" y="2263512"/>
            <a:ext cx="263826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বৃহত্তম মহাদেশ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8948" y="4197243"/>
            <a:ext cx="269823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মহাদেশ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945971" y="284813"/>
            <a:ext cx="1184222" cy="192041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653662" y="938400"/>
            <a:ext cx="176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" y="1229192"/>
            <a:ext cx="8335295" cy="4237866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5964997" y="1439050"/>
            <a:ext cx="974360" cy="8244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240246" y="3451681"/>
            <a:ext cx="809470" cy="78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940" y="229197"/>
            <a:ext cx="190375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5" b="899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638"/>
            <a:ext cx="2540015" cy="2074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691" y="998638"/>
            <a:ext cx="88891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নিজ নিজ খাতায় লিখে দলের মধ্যে থেকে একজন উপস্থাপন করো।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303" y="5841093"/>
            <a:ext cx="5022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 নাম লেখ?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26" y="2534679"/>
            <a:ext cx="6166079" cy="307279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591331"/>
            <a:ext cx="12192000" cy="2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26767" y="115106"/>
            <a:ext cx="2338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মানচিত্র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98" y="884547"/>
            <a:ext cx="7326638" cy="4298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0964" y="5816182"/>
            <a:ext cx="751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মহাদেশকে আবার বিভিন্ন দেশে বিভক্ত করা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4" y="1825295"/>
            <a:ext cx="4566513" cy="367083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5054" y="419723"/>
            <a:ext cx="24134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567" y="3275990"/>
            <a:ext cx="6566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মহাদেশে বাস করি?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9F9B91-36E9-4CC3-8693-BC924B57C197}"/>
              </a:ext>
            </a:extLst>
          </p:cNvPr>
          <p:cNvSpPr/>
          <p:nvPr/>
        </p:nvSpPr>
        <p:spPr>
          <a:xfrm>
            <a:off x="2496122" y="626055"/>
            <a:ext cx="780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 এবং নিচু স্বরে পড়।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okAnim.gif">
            <a:extLst>
              <a:ext uri="{FF2B5EF4-FFF2-40B4-BE49-F238E27FC236}">
                <a16:creationId xmlns:a16="http://schemas.microsoft.com/office/drawing/2014/main" id="{BA6DCBE4-D525-4BB0-96B4-C6CF9A53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09" y="3182369"/>
            <a:ext cx="4819650" cy="2867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AE42E-DFF2-4CB8-8B17-56BC04CF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57" y="1418349"/>
            <a:ext cx="4157960" cy="5723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90BD3C-349F-4083-92B7-83C4C3FA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02" y="1272386"/>
            <a:ext cx="2177166" cy="200025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59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478300"/>
            <a:ext cx="595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করি।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572" y="1786597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কত ভাগ পানি?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295" y="3297908"/>
            <a:ext cx="317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চার ভাগের এক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0283" y="3297908"/>
            <a:ext cx="324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চার ভাগের তিন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295" y="4162888"/>
            <a:ext cx="34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পাঁচ ভাগের তিন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283" y="4162887"/>
            <a:ext cx="308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পাঁচ ভাগের এক 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07102" y="5612643"/>
            <a:ext cx="741367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59502" y="5765043"/>
            <a:ext cx="741367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75794" y="5453199"/>
            <a:ext cx="741367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6234" y="5840848"/>
            <a:ext cx="250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7373" y="5869620"/>
            <a:ext cx="305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683" y="5880320"/>
            <a:ext cx="305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9993" y="5860584"/>
            <a:ext cx="305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662" y="914399"/>
            <a:ext cx="497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662" y="2683239"/>
            <a:ext cx="8304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........মহাদেশ আছে।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মহাদেশের নাম.........।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মহাদেশের নাম............।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029" y="2683239"/>
            <a:ext cx="92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4885" y="3297837"/>
            <a:ext cx="149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885" y="4098854"/>
            <a:ext cx="231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CD9EA-ACD2-4109-8CC9-21480A8439D5}"/>
              </a:ext>
            </a:extLst>
          </p:cNvPr>
          <p:cNvSpPr txBox="1"/>
          <p:nvPr/>
        </p:nvSpPr>
        <p:spPr>
          <a:xfrm>
            <a:off x="1452094" y="595311"/>
            <a:ext cx="100143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B56C9-0313-4D32-A914-4108E207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86" y="1919885"/>
            <a:ext cx="568682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67" y="614597"/>
            <a:ext cx="586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567" y="2038662"/>
            <a:ext cx="10268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কয়টি মহাদেশ আছে? মহাদেশগুলোর নাম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বড় মহাদেশের নাম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মহাদেশে বাস করি?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4872"/>
            <a:ext cx="229349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91" y="1488398"/>
            <a:ext cx="5216577" cy="3623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2852" y="2670459"/>
            <a:ext cx="4092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মহাদেশের নামগুলো অক্ষরের ক্রম অনুসারে সাজিয়ে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30780" y="1988382"/>
            <a:ext cx="5396459" cy="330314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8283" y="140677"/>
            <a:ext cx="5683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3E66E-BA7D-45C0-8573-C9F40686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28" y="2141225"/>
            <a:ext cx="3810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692" y="4093701"/>
            <a:ext cx="505029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মোহাম্মদ আতাউর রহমান সিদ্দিকী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কান্দি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শিবচর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ataursagar১৯৮১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210" y="4445621"/>
            <a:ext cx="5278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৩৫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>
              <a:spcAft>
                <a:spcPts val="600"/>
              </a:spcAft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তারিখ: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08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21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খ্রি: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9" y="2096086"/>
            <a:ext cx="1953505" cy="4761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4813" r="15831" b="15688"/>
          <a:stretch/>
        </p:blipFill>
        <p:spPr>
          <a:xfrm>
            <a:off x="8503862" y="1547677"/>
            <a:ext cx="2327564" cy="274320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C06F1E-3DDF-4B49-A198-A6FDE49FE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24" y="1760673"/>
            <a:ext cx="2008221" cy="20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8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67" y="3331404"/>
            <a:ext cx="18859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66" y="661548"/>
            <a:ext cx="2362200" cy="19335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73194" y="2053883"/>
            <a:ext cx="3521173" cy="18428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46585" y="2194560"/>
            <a:ext cx="3647782" cy="2273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9726" y="1871003"/>
            <a:ext cx="3796151" cy="146040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69376" y="5605092"/>
            <a:ext cx="344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ঘুর্ণায়মান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3265" y="5605092"/>
            <a:ext cx="99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62212"/>
            <a:ext cx="2362200" cy="193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88620"/>
            <a:ext cx="18859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469376" y="6001260"/>
            <a:ext cx="317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61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342 C 0.13698 -0.01342 0.24844 0.14236 0.24844 0.33473 C 0.24844 0.52709 0.13698 0.68403 0 0.68403 C -0.13711 0.68403 -0.24818 0.52709 -0.24818 0.33473 C -0.24818 0.14236 -0.13711 -0.01342 0 -0.01342 Z " pathEditMode="relative" rAng="0" ptsTypes="AAAAA">
                                      <p:cBhvr>
                                        <p:cTn id="6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86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0" y="5552017"/>
            <a:ext cx="12192000" cy="9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57951" y="5893513"/>
            <a:ext cx="247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2401" y="5844403"/>
            <a:ext cx="247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মানচিত্র।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6480" y="5844404"/>
            <a:ext cx="580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পৃথিবীর মহাদেশ ও মহাসাগরের মানচিত্র।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99CA5-C64F-4D6F-A907-2AA4D14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342901"/>
            <a:ext cx="9875520" cy="49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47" y="704539"/>
            <a:ext cx="6728086" cy="4554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4346" y="172501"/>
            <a:ext cx="2460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3814" y="5258591"/>
            <a:ext cx="2741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267856" y="359763"/>
            <a:ext cx="5591331" cy="1364105"/>
          </a:xfrm>
          <a:prstGeom prst="ellipseRibbon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46754" y="791206"/>
            <a:ext cx="223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48327" y="2518347"/>
            <a:ext cx="7030387" cy="247337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7772" y="3165231"/>
            <a:ext cx="586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১৩.১.১ পৃথিবীর মহাদেশগুলোর নাম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441430"/>
            <a:ext cx="12192000" cy="449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96394" y="5831174"/>
            <a:ext cx="316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আকার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190" y="5831174"/>
            <a:ext cx="559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গোলাকার, তবে উপরে ও নিচে কিছুটা চাপা।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241" y="5876806"/>
            <a:ext cx="7495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গ্লোব/মানচিত্রের উপরের দিক উত্তর এবং নীচের দিক দক্ষিন।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3118" y="446685"/>
            <a:ext cx="10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9129" y="5732329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নীল অংশ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256" y="5831173"/>
            <a:ext cx="122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7690" y="5780965"/>
            <a:ext cx="759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 সমভূমি, পাহাড়, পর্বত, মরুভূমি ইত্যাদি নিয়ে গঠিত।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6079" y="4904920"/>
            <a:ext cx="19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161" y="5880600"/>
            <a:ext cx="33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2144" y="5768832"/>
            <a:ext cx="153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48" y="788134"/>
            <a:ext cx="7841900" cy="410766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3392585">
            <a:off x="2139549" y="2318441"/>
            <a:ext cx="2013398" cy="12326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73118" y="4571984"/>
            <a:ext cx="11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91" y1="5344" x2="34413" y2="6870"/>
                        <a14:foregroundMark x1="77733" y1="62595" x2="85425" y2="62595"/>
                        <a14:foregroundMark x1="29960" y1="48092" x2="32794" y2="60305"/>
                        <a14:foregroundMark x1="27126" y1="91603" x2="66802" y2="91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99" y="807842"/>
            <a:ext cx="7841900" cy="41000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27160" y="5891943"/>
            <a:ext cx="572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 নদী, সাগর ও মহাসাগর নিয়ে গঠিত।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206" y="5864673"/>
            <a:ext cx="1020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অনুমান করে বলো তো পৃথিবীর কত ভাগ স্থলভাগ আর কত ভাগ পানি?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5359" y="5820478"/>
            <a:ext cx="764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এক ভাগ স্থলভাগ। বাকি তিন ভাগ পানি।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13" grpId="0"/>
      <p:bldP spid="13" grpId="1"/>
      <p:bldP spid="14" grpId="0"/>
      <p:bldP spid="14" grpId="1"/>
      <p:bldP spid="15" grpId="0"/>
      <p:bldP spid="15" grpId="1"/>
      <p:bldP spid="3" grpId="0"/>
      <p:bldP spid="11" grpId="0"/>
      <p:bldP spid="11" grpId="1"/>
      <p:bldP spid="16" grpId="0"/>
      <p:bldP spid="16" grpId="1"/>
      <p:bldP spid="19" grpId="0" animBg="1"/>
      <p:bldP spid="19" grpId="1" animBg="1"/>
      <p:bldP spid="19" grpId="2" animBg="1"/>
      <p:bldP spid="20" grpId="0"/>
      <p:bldP spid="22" grpId="0"/>
      <p:bldP spid="22" grpId="1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605" y="179978"/>
            <a:ext cx="2304647" cy="1723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59951" y="518034"/>
            <a:ext cx="21804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58" y="5449880"/>
            <a:ext cx="1019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কী আছে? পৃথিবীর কয় ভাগ জল আর কয় ভাগ স্থল?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56" y="1543595"/>
            <a:ext cx="7717082" cy="384572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433</Words>
  <Application>Microsoft Office PowerPoint</Application>
  <PresentationFormat>Widescreen</PresentationFormat>
  <Paragraphs>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Ataur Sagor Sir</cp:lastModifiedBy>
  <cp:revision>152</cp:revision>
  <dcterms:created xsi:type="dcterms:W3CDTF">2019-11-07T15:02:35Z</dcterms:created>
  <dcterms:modified xsi:type="dcterms:W3CDTF">2021-05-11T23:39:42Z</dcterms:modified>
</cp:coreProperties>
</file>