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1" r:id="rId3"/>
    <p:sldId id="277" r:id="rId4"/>
    <p:sldId id="257" r:id="rId5"/>
    <p:sldId id="258" r:id="rId6"/>
    <p:sldId id="261" r:id="rId7"/>
    <p:sldId id="259" r:id="rId8"/>
    <p:sldId id="276" r:id="rId9"/>
    <p:sldId id="274" r:id="rId10"/>
    <p:sldId id="260" r:id="rId11"/>
    <p:sldId id="262" r:id="rId12"/>
    <p:sldId id="263" r:id="rId13"/>
    <p:sldId id="267" r:id="rId14"/>
    <p:sldId id="264" r:id="rId15"/>
    <p:sldId id="265" r:id="rId16"/>
    <p:sldId id="272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D69F8-8E0A-45E1-ABE8-1CEDA7AB9F30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9D517A-6545-46FF-AB49-156F744931F3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AAF7437-CF16-4F61-BAD6-188518C0F994}" type="parTrans" cxnId="{DEFAE159-177A-4932-BFBC-5DB92209E0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023677-23D5-4DB0-855A-8E9D3B60A606}" type="sibTrans" cxnId="{DEFAE159-177A-4932-BFBC-5DB92209E0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373C41C-8C30-4351-8167-E1577A9CC629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অর্থিক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36F3CE3-BA8C-4F68-9DF7-8523D2244885}" type="parTrans" cxnId="{04801C1F-014F-47A2-8661-42B55968E2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AE5C3C-FF8E-487A-A5A1-CCC9118F53A7}" type="sibTrans" cxnId="{04801C1F-014F-47A2-8661-42B55968E2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7B2845-B395-4A0F-B721-A04F72C4F4ED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DF94E6E-7F66-4CBF-9CD5-70821CE92894}" type="parTrans" cxnId="{B1E0399C-F017-4AF5-AB6E-085DA543F57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65A092-1783-4110-919F-FCB9E92ECC30}" type="sibTrans" cxnId="{B1E0399C-F017-4AF5-AB6E-085DA543F57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42F5DD5-F7CD-4E08-971C-EF3AC0166B91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23F193C-C33A-4CEB-80F3-06EDF10F9719}" type="parTrans" cxnId="{93FA30E4-BFEB-498D-960B-6C8E49034A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A7C8B4-6EEF-4D6F-9E68-90F374A5695A}" type="sibTrans" cxnId="{93FA30E4-BFEB-498D-960B-6C8E49034A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309C00-3233-4093-AEB2-106EF0CDF64D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16579A7-6450-4C0D-8026-97C40F8F3EEF}" type="parTrans" cxnId="{67684CD2-C5CF-4E87-86F1-ADE194A146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F2A16F-06E2-44C0-974C-90C96B1F50DC}" type="sibTrans" cxnId="{67684CD2-C5CF-4E87-86F1-ADE194A146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56FBC6-9540-475E-AAE9-B0BEBBB5EE5B}" type="pres">
      <dgm:prSet presAssocID="{34ED69F8-8E0A-45E1-ABE8-1CEDA7AB9F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09527E-3FE7-4A55-9DE2-6EBCE06AA347}" type="pres">
      <dgm:prSet presAssocID="{C99D517A-6545-46FF-AB49-156F744931F3}" presName="hierRoot1" presStyleCnt="0"/>
      <dgm:spPr/>
      <dgm:t>
        <a:bodyPr/>
        <a:lstStyle/>
        <a:p>
          <a:endParaRPr lang="en-US"/>
        </a:p>
      </dgm:t>
    </dgm:pt>
    <dgm:pt modelId="{65F36371-C501-4B5A-9481-9A0D556008CD}" type="pres">
      <dgm:prSet presAssocID="{C99D517A-6545-46FF-AB49-156F744931F3}" presName="composite" presStyleCnt="0"/>
      <dgm:spPr/>
      <dgm:t>
        <a:bodyPr/>
        <a:lstStyle/>
        <a:p>
          <a:endParaRPr lang="en-US"/>
        </a:p>
      </dgm:t>
    </dgm:pt>
    <dgm:pt modelId="{C936EE97-EA2B-44E9-91F0-EB48DC72CDF6}" type="pres">
      <dgm:prSet presAssocID="{C99D517A-6545-46FF-AB49-156F744931F3}" presName="background" presStyleLbl="node0" presStyleIdx="0" presStyleCnt="1"/>
      <dgm:spPr/>
      <dgm:t>
        <a:bodyPr/>
        <a:lstStyle/>
        <a:p>
          <a:endParaRPr lang="en-US"/>
        </a:p>
      </dgm:t>
    </dgm:pt>
    <dgm:pt modelId="{6A3446BB-D2D5-425F-9817-2570B9548620}" type="pres">
      <dgm:prSet presAssocID="{C99D517A-6545-46FF-AB49-156F744931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9FD80-FA64-4F24-8072-C75C23814A7E}" type="pres">
      <dgm:prSet presAssocID="{C99D517A-6545-46FF-AB49-156F744931F3}" presName="hierChild2" presStyleCnt="0"/>
      <dgm:spPr/>
      <dgm:t>
        <a:bodyPr/>
        <a:lstStyle/>
        <a:p>
          <a:endParaRPr lang="en-US"/>
        </a:p>
      </dgm:t>
    </dgm:pt>
    <dgm:pt modelId="{3558E04E-280E-4709-94C7-C408A040D049}" type="pres">
      <dgm:prSet presAssocID="{036F3CE3-BA8C-4F68-9DF7-8523D224488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60FB5E3-C7B4-4B6B-BB28-364B6EC386C2}" type="pres">
      <dgm:prSet presAssocID="{F373C41C-8C30-4351-8167-E1577A9CC629}" presName="hierRoot2" presStyleCnt="0"/>
      <dgm:spPr/>
      <dgm:t>
        <a:bodyPr/>
        <a:lstStyle/>
        <a:p>
          <a:endParaRPr lang="en-US"/>
        </a:p>
      </dgm:t>
    </dgm:pt>
    <dgm:pt modelId="{9785327C-E67F-49BA-973E-24FFA6A3241A}" type="pres">
      <dgm:prSet presAssocID="{F373C41C-8C30-4351-8167-E1577A9CC629}" presName="composite2" presStyleCnt="0"/>
      <dgm:spPr/>
      <dgm:t>
        <a:bodyPr/>
        <a:lstStyle/>
        <a:p>
          <a:endParaRPr lang="en-US"/>
        </a:p>
      </dgm:t>
    </dgm:pt>
    <dgm:pt modelId="{96F258E8-AC9B-43C0-9461-03DC528660E3}" type="pres">
      <dgm:prSet presAssocID="{F373C41C-8C30-4351-8167-E1577A9CC629}" presName="background2" presStyleLbl="node2" presStyleIdx="0" presStyleCnt="2"/>
      <dgm:spPr/>
      <dgm:t>
        <a:bodyPr/>
        <a:lstStyle/>
        <a:p>
          <a:endParaRPr lang="en-US"/>
        </a:p>
      </dgm:t>
    </dgm:pt>
    <dgm:pt modelId="{2A8FEDCC-8482-4542-B019-41CB97740D01}" type="pres">
      <dgm:prSet presAssocID="{F373C41C-8C30-4351-8167-E1577A9CC629}" presName="text2" presStyleLbl="fgAcc2" presStyleIdx="0" presStyleCnt="2" custScaleX="11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A3042-7A1A-445E-B785-051EE253A4EF}" type="pres">
      <dgm:prSet presAssocID="{F373C41C-8C30-4351-8167-E1577A9CC629}" presName="hierChild3" presStyleCnt="0"/>
      <dgm:spPr/>
      <dgm:t>
        <a:bodyPr/>
        <a:lstStyle/>
        <a:p>
          <a:endParaRPr lang="en-US"/>
        </a:p>
      </dgm:t>
    </dgm:pt>
    <dgm:pt modelId="{566CE92A-DC67-4344-A41D-359A22FB534B}" type="pres">
      <dgm:prSet presAssocID="{2DF94E6E-7F66-4CBF-9CD5-70821CE9289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1CB5DA6-332B-4B5A-8C5F-39A8A873B631}" type="pres">
      <dgm:prSet presAssocID="{707B2845-B395-4A0F-B721-A04F72C4F4ED}" presName="hierRoot3" presStyleCnt="0"/>
      <dgm:spPr/>
      <dgm:t>
        <a:bodyPr/>
        <a:lstStyle/>
        <a:p>
          <a:endParaRPr lang="en-US"/>
        </a:p>
      </dgm:t>
    </dgm:pt>
    <dgm:pt modelId="{E54CE8FA-A534-41BB-A4C1-253868146BF7}" type="pres">
      <dgm:prSet presAssocID="{707B2845-B395-4A0F-B721-A04F72C4F4ED}" presName="composite3" presStyleCnt="0"/>
      <dgm:spPr/>
      <dgm:t>
        <a:bodyPr/>
        <a:lstStyle/>
        <a:p>
          <a:endParaRPr lang="en-US"/>
        </a:p>
      </dgm:t>
    </dgm:pt>
    <dgm:pt modelId="{2992083C-C8D9-4659-AEF0-7C2E61684375}" type="pres">
      <dgm:prSet presAssocID="{707B2845-B395-4A0F-B721-A04F72C4F4ED}" presName="background3" presStyleLbl="node3" presStyleIdx="0" presStyleCnt="2"/>
      <dgm:spPr/>
      <dgm:t>
        <a:bodyPr/>
        <a:lstStyle/>
        <a:p>
          <a:endParaRPr lang="en-US"/>
        </a:p>
      </dgm:t>
    </dgm:pt>
    <dgm:pt modelId="{42608FD9-A8FE-4B35-9AAF-5EF73580D565}" type="pres">
      <dgm:prSet presAssocID="{707B2845-B395-4A0F-B721-A04F72C4F4E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41664-2AF4-4E8A-8C63-4182D53FFF9D}" type="pres">
      <dgm:prSet presAssocID="{707B2845-B395-4A0F-B721-A04F72C4F4ED}" presName="hierChild4" presStyleCnt="0"/>
      <dgm:spPr/>
      <dgm:t>
        <a:bodyPr/>
        <a:lstStyle/>
        <a:p>
          <a:endParaRPr lang="en-US"/>
        </a:p>
      </dgm:t>
    </dgm:pt>
    <dgm:pt modelId="{7DF92FA7-41ED-4D1C-AF5E-A1E3487E5FED}" type="pres">
      <dgm:prSet presAssocID="{023F193C-C33A-4CEB-80F3-06EDF10F971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44C92D-01FE-42DD-A045-98553464751C}" type="pres">
      <dgm:prSet presAssocID="{C42F5DD5-F7CD-4E08-971C-EF3AC0166B91}" presName="hierRoot3" presStyleCnt="0"/>
      <dgm:spPr/>
      <dgm:t>
        <a:bodyPr/>
        <a:lstStyle/>
        <a:p>
          <a:endParaRPr lang="en-US"/>
        </a:p>
      </dgm:t>
    </dgm:pt>
    <dgm:pt modelId="{97C3EA3F-F025-49EB-82B2-6E9026784F40}" type="pres">
      <dgm:prSet presAssocID="{C42F5DD5-F7CD-4E08-971C-EF3AC0166B91}" presName="composite3" presStyleCnt="0"/>
      <dgm:spPr/>
      <dgm:t>
        <a:bodyPr/>
        <a:lstStyle/>
        <a:p>
          <a:endParaRPr lang="en-US"/>
        </a:p>
      </dgm:t>
    </dgm:pt>
    <dgm:pt modelId="{A6D8A36A-310E-4337-8D82-33BC40B9CB01}" type="pres">
      <dgm:prSet presAssocID="{C42F5DD5-F7CD-4E08-971C-EF3AC0166B91}" presName="background3" presStyleLbl="node3" presStyleIdx="1" presStyleCnt="2"/>
      <dgm:spPr/>
      <dgm:t>
        <a:bodyPr/>
        <a:lstStyle/>
        <a:p>
          <a:endParaRPr lang="en-US"/>
        </a:p>
      </dgm:t>
    </dgm:pt>
    <dgm:pt modelId="{03FE4EBD-FF2F-45BA-975C-AA5D600438B9}" type="pres">
      <dgm:prSet presAssocID="{C42F5DD5-F7CD-4E08-971C-EF3AC0166B91}" presName="text3" presStyleLbl="fgAcc3" presStyleIdx="1" presStyleCnt="2" custScaleX="113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A58DA-D763-4AD6-B11C-C3894A70BDD7}" type="pres">
      <dgm:prSet presAssocID="{C42F5DD5-F7CD-4E08-971C-EF3AC0166B91}" presName="hierChild4" presStyleCnt="0"/>
      <dgm:spPr/>
      <dgm:t>
        <a:bodyPr/>
        <a:lstStyle/>
        <a:p>
          <a:endParaRPr lang="en-US"/>
        </a:p>
      </dgm:t>
    </dgm:pt>
    <dgm:pt modelId="{BAD67779-0FB5-4331-8945-FC9895518D7F}" type="pres">
      <dgm:prSet presAssocID="{216579A7-6450-4C0D-8026-97C40F8F3E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B3ACD8D-ECB4-44EF-91B6-0F1DE09FB15D}" type="pres">
      <dgm:prSet presAssocID="{43309C00-3233-4093-AEB2-106EF0CDF64D}" presName="hierRoot2" presStyleCnt="0"/>
      <dgm:spPr/>
      <dgm:t>
        <a:bodyPr/>
        <a:lstStyle/>
        <a:p>
          <a:endParaRPr lang="en-US"/>
        </a:p>
      </dgm:t>
    </dgm:pt>
    <dgm:pt modelId="{A472EAEE-87B0-4714-B48F-65E76BD76012}" type="pres">
      <dgm:prSet presAssocID="{43309C00-3233-4093-AEB2-106EF0CDF64D}" presName="composite2" presStyleCnt="0"/>
      <dgm:spPr/>
      <dgm:t>
        <a:bodyPr/>
        <a:lstStyle/>
        <a:p>
          <a:endParaRPr lang="en-US"/>
        </a:p>
      </dgm:t>
    </dgm:pt>
    <dgm:pt modelId="{AC989656-DA79-4C76-850D-7DA7C007FF34}" type="pres">
      <dgm:prSet presAssocID="{43309C00-3233-4093-AEB2-106EF0CDF64D}" presName="background2" presStyleLbl="node2" presStyleIdx="1" presStyleCnt="2"/>
      <dgm:spPr/>
      <dgm:t>
        <a:bodyPr/>
        <a:lstStyle/>
        <a:p>
          <a:endParaRPr lang="en-US"/>
        </a:p>
      </dgm:t>
    </dgm:pt>
    <dgm:pt modelId="{1F04B0F4-8BAA-4EF6-8939-9C50D9EA0D9A}" type="pres">
      <dgm:prSet presAssocID="{43309C00-3233-4093-AEB2-106EF0CDF64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6F20A-82AC-4770-A97B-A516CBDD94A2}" type="pres">
      <dgm:prSet presAssocID="{43309C00-3233-4093-AEB2-106EF0CDF64D}" presName="hierChild3" presStyleCnt="0"/>
      <dgm:spPr/>
      <dgm:t>
        <a:bodyPr/>
        <a:lstStyle/>
        <a:p>
          <a:endParaRPr lang="en-US"/>
        </a:p>
      </dgm:t>
    </dgm:pt>
  </dgm:ptLst>
  <dgm:cxnLst>
    <dgm:cxn modelId="{0E92ADDA-37B3-4313-BE63-BFB94C1C1BA2}" type="presOf" srcId="{43309C00-3233-4093-AEB2-106EF0CDF64D}" destId="{1F04B0F4-8BAA-4EF6-8939-9C50D9EA0D9A}" srcOrd="0" destOrd="0" presId="urn:microsoft.com/office/officeart/2005/8/layout/hierarchy1"/>
    <dgm:cxn modelId="{3791FD1C-A341-4F97-A555-A43EBDC2AD78}" type="presOf" srcId="{2DF94E6E-7F66-4CBF-9CD5-70821CE92894}" destId="{566CE92A-DC67-4344-A41D-359A22FB534B}" srcOrd="0" destOrd="0" presId="urn:microsoft.com/office/officeart/2005/8/layout/hierarchy1"/>
    <dgm:cxn modelId="{81844E5D-27A1-48DF-B0B3-28364C666DBB}" type="presOf" srcId="{C99D517A-6545-46FF-AB49-156F744931F3}" destId="{6A3446BB-D2D5-425F-9817-2570B9548620}" srcOrd="0" destOrd="0" presId="urn:microsoft.com/office/officeart/2005/8/layout/hierarchy1"/>
    <dgm:cxn modelId="{DEFAE159-177A-4932-BFBC-5DB92209E037}" srcId="{34ED69F8-8E0A-45E1-ABE8-1CEDA7AB9F30}" destId="{C99D517A-6545-46FF-AB49-156F744931F3}" srcOrd="0" destOrd="0" parTransId="{9AAF7437-CF16-4F61-BAD6-188518C0F994}" sibTransId="{59023677-23D5-4DB0-855A-8E9D3B60A606}"/>
    <dgm:cxn modelId="{04801C1F-014F-47A2-8661-42B55968E231}" srcId="{C99D517A-6545-46FF-AB49-156F744931F3}" destId="{F373C41C-8C30-4351-8167-E1577A9CC629}" srcOrd="0" destOrd="0" parTransId="{036F3CE3-BA8C-4F68-9DF7-8523D2244885}" sibTransId="{20AE5C3C-FF8E-487A-A5A1-CCC9118F53A7}"/>
    <dgm:cxn modelId="{F17571B2-93F5-4204-A4FD-41C3C75AF5F4}" type="presOf" srcId="{036F3CE3-BA8C-4F68-9DF7-8523D2244885}" destId="{3558E04E-280E-4709-94C7-C408A040D049}" srcOrd="0" destOrd="0" presId="urn:microsoft.com/office/officeart/2005/8/layout/hierarchy1"/>
    <dgm:cxn modelId="{387F8374-5BCE-4C38-A6CC-B96F9DE7A801}" type="presOf" srcId="{C42F5DD5-F7CD-4E08-971C-EF3AC0166B91}" destId="{03FE4EBD-FF2F-45BA-975C-AA5D600438B9}" srcOrd="0" destOrd="0" presId="urn:microsoft.com/office/officeart/2005/8/layout/hierarchy1"/>
    <dgm:cxn modelId="{8457A491-ACA9-4D1C-B101-1C3A0889AA03}" type="presOf" srcId="{707B2845-B395-4A0F-B721-A04F72C4F4ED}" destId="{42608FD9-A8FE-4B35-9AAF-5EF73580D565}" srcOrd="0" destOrd="0" presId="urn:microsoft.com/office/officeart/2005/8/layout/hierarchy1"/>
    <dgm:cxn modelId="{CDDDE375-3340-41D2-8475-721D98E9F377}" type="presOf" srcId="{34ED69F8-8E0A-45E1-ABE8-1CEDA7AB9F30}" destId="{A156FBC6-9540-475E-AAE9-B0BEBBB5EE5B}" srcOrd="0" destOrd="0" presId="urn:microsoft.com/office/officeart/2005/8/layout/hierarchy1"/>
    <dgm:cxn modelId="{93FA30E4-BFEB-498D-960B-6C8E49034A1C}" srcId="{F373C41C-8C30-4351-8167-E1577A9CC629}" destId="{C42F5DD5-F7CD-4E08-971C-EF3AC0166B91}" srcOrd="1" destOrd="0" parTransId="{023F193C-C33A-4CEB-80F3-06EDF10F9719}" sibTransId="{E0A7C8B4-6EEF-4D6F-9E68-90F374A5695A}"/>
    <dgm:cxn modelId="{B1E0399C-F017-4AF5-AB6E-085DA543F577}" srcId="{F373C41C-8C30-4351-8167-E1577A9CC629}" destId="{707B2845-B395-4A0F-B721-A04F72C4F4ED}" srcOrd="0" destOrd="0" parTransId="{2DF94E6E-7F66-4CBF-9CD5-70821CE92894}" sibTransId="{DE65A092-1783-4110-919F-FCB9E92ECC30}"/>
    <dgm:cxn modelId="{BB9EE0FB-9650-40D6-A7DB-2DE42E71F7A3}" type="presOf" srcId="{216579A7-6450-4C0D-8026-97C40F8F3EEF}" destId="{BAD67779-0FB5-4331-8945-FC9895518D7F}" srcOrd="0" destOrd="0" presId="urn:microsoft.com/office/officeart/2005/8/layout/hierarchy1"/>
    <dgm:cxn modelId="{67684CD2-C5CF-4E87-86F1-ADE194A14674}" srcId="{C99D517A-6545-46FF-AB49-156F744931F3}" destId="{43309C00-3233-4093-AEB2-106EF0CDF64D}" srcOrd="1" destOrd="0" parTransId="{216579A7-6450-4C0D-8026-97C40F8F3EEF}" sibTransId="{B0F2A16F-06E2-44C0-974C-90C96B1F50DC}"/>
    <dgm:cxn modelId="{7EC8EBE0-787C-4E99-84B0-7678B3B8340E}" type="presOf" srcId="{023F193C-C33A-4CEB-80F3-06EDF10F9719}" destId="{7DF92FA7-41ED-4D1C-AF5E-A1E3487E5FED}" srcOrd="0" destOrd="0" presId="urn:microsoft.com/office/officeart/2005/8/layout/hierarchy1"/>
    <dgm:cxn modelId="{445950F3-48E1-4696-A5E0-20A67D7B0EA8}" type="presOf" srcId="{F373C41C-8C30-4351-8167-E1577A9CC629}" destId="{2A8FEDCC-8482-4542-B019-41CB97740D01}" srcOrd="0" destOrd="0" presId="urn:microsoft.com/office/officeart/2005/8/layout/hierarchy1"/>
    <dgm:cxn modelId="{CE62AE78-36C7-4DE8-9ED4-7419832BBA55}" type="presParOf" srcId="{A156FBC6-9540-475E-AAE9-B0BEBBB5EE5B}" destId="{7309527E-3FE7-4A55-9DE2-6EBCE06AA347}" srcOrd="0" destOrd="0" presId="urn:microsoft.com/office/officeart/2005/8/layout/hierarchy1"/>
    <dgm:cxn modelId="{D42A5E93-6957-41F0-99D2-2E6F9F1D83E7}" type="presParOf" srcId="{7309527E-3FE7-4A55-9DE2-6EBCE06AA347}" destId="{65F36371-C501-4B5A-9481-9A0D556008CD}" srcOrd="0" destOrd="0" presId="urn:microsoft.com/office/officeart/2005/8/layout/hierarchy1"/>
    <dgm:cxn modelId="{590EEDE0-CC39-40C6-84ED-5871AE5D7C6C}" type="presParOf" srcId="{65F36371-C501-4B5A-9481-9A0D556008CD}" destId="{C936EE97-EA2B-44E9-91F0-EB48DC72CDF6}" srcOrd="0" destOrd="0" presId="urn:microsoft.com/office/officeart/2005/8/layout/hierarchy1"/>
    <dgm:cxn modelId="{84ABDD07-A83E-40FA-9D10-FAD567867EB0}" type="presParOf" srcId="{65F36371-C501-4B5A-9481-9A0D556008CD}" destId="{6A3446BB-D2D5-425F-9817-2570B9548620}" srcOrd="1" destOrd="0" presId="urn:microsoft.com/office/officeart/2005/8/layout/hierarchy1"/>
    <dgm:cxn modelId="{D4D90A7A-1659-4759-B9B2-1AE10FDC67A3}" type="presParOf" srcId="{7309527E-3FE7-4A55-9DE2-6EBCE06AA347}" destId="{2059FD80-FA64-4F24-8072-C75C23814A7E}" srcOrd="1" destOrd="0" presId="urn:microsoft.com/office/officeart/2005/8/layout/hierarchy1"/>
    <dgm:cxn modelId="{E7014E83-FAB6-45F9-9713-ED09A9D2AA75}" type="presParOf" srcId="{2059FD80-FA64-4F24-8072-C75C23814A7E}" destId="{3558E04E-280E-4709-94C7-C408A040D049}" srcOrd="0" destOrd="0" presId="urn:microsoft.com/office/officeart/2005/8/layout/hierarchy1"/>
    <dgm:cxn modelId="{4131AB40-7476-46B4-A089-B631B84CF0C3}" type="presParOf" srcId="{2059FD80-FA64-4F24-8072-C75C23814A7E}" destId="{660FB5E3-C7B4-4B6B-BB28-364B6EC386C2}" srcOrd="1" destOrd="0" presId="urn:microsoft.com/office/officeart/2005/8/layout/hierarchy1"/>
    <dgm:cxn modelId="{3B7DA7A3-AE66-471F-81C3-5876047D5DB5}" type="presParOf" srcId="{660FB5E3-C7B4-4B6B-BB28-364B6EC386C2}" destId="{9785327C-E67F-49BA-973E-24FFA6A3241A}" srcOrd="0" destOrd="0" presId="urn:microsoft.com/office/officeart/2005/8/layout/hierarchy1"/>
    <dgm:cxn modelId="{DC33C3D9-4032-4300-B263-852BEBE27B1F}" type="presParOf" srcId="{9785327C-E67F-49BA-973E-24FFA6A3241A}" destId="{96F258E8-AC9B-43C0-9461-03DC528660E3}" srcOrd="0" destOrd="0" presId="urn:microsoft.com/office/officeart/2005/8/layout/hierarchy1"/>
    <dgm:cxn modelId="{05EABA40-A3DF-45BC-8A26-7A9319473F4D}" type="presParOf" srcId="{9785327C-E67F-49BA-973E-24FFA6A3241A}" destId="{2A8FEDCC-8482-4542-B019-41CB97740D01}" srcOrd="1" destOrd="0" presId="urn:microsoft.com/office/officeart/2005/8/layout/hierarchy1"/>
    <dgm:cxn modelId="{1E85AC37-7194-4CB2-BC13-FEA33FF0DEB8}" type="presParOf" srcId="{660FB5E3-C7B4-4B6B-BB28-364B6EC386C2}" destId="{200A3042-7A1A-445E-B785-051EE253A4EF}" srcOrd="1" destOrd="0" presId="urn:microsoft.com/office/officeart/2005/8/layout/hierarchy1"/>
    <dgm:cxn modelId="{31B36E6A-DC46-4C20-9A2F-5DC92B98B6B7}" type="presParOf" srcId="{200A3042-7A1A-445E-B785-051EE253A4EF}" destId="{566CE92A-DC67-4344-A41D-359A22FB534B}" srcOrd="0" destOrd="0" presId="urn:microsoft.com/office/officeart/2005/8/layout/hierarchy1"/>
    <dgm:cxn modelId="{A33F1E80-2A74-452D-937C-59939F29D132}" type="presParOf" srcId="{200A3042-7A1A-445E-B785-051EE253A4EF}" destId="{71CB5DA6-332B-4B5A-8C5F-39A8A873B631}" srcOrd="1" destOrd="0" presId="urn:microsoft.com/office/officeart/2005/8/layout/hierarchy1"/>
    <dgm:cxn modelId="{E319CB75-8580-4426-8C91-2702DD15A48A}" type="presParOf" srcId="{71CB5DA6-332B-4B5A-8C5F-39A8A873B631}" destId="{E54CE8FA-A534-41BB-A4C1-253868146BF7}" srcOrd="0" destOrd="0" presId="urn:microsoft.com/office/officeart/2005/8/layout/hierarchy1"/>
    <dgm:cxn modelId="{0AFA982C-F0EC-448D-946B-E986EBB876BD}" type="presParOf" srcId="{E54CE8FA-A534-41BB-A4C1-253868146BF7}" destId="{2992083C-C8D9-4659-AEF0-7C2E61684375}" srcOrd="0" destOrd="0" presId="urn:microsoft.com/office/officeart/2005/8/layout/hierarchy1"/>
    <dgm:cxn modelId="{87C82A54-5957-45BC-B59C-43FF20EAB00A}" type="presParOf" srcId="{E54CE8FA-A534-41BB-A4C1-253868146BF7}" destId="{42608FD9-A8FE-4B35-9AAF-5EF73580D565}" srcOrd="1" destOrd="0" presId="urn:microsoft.com/office/officeart/2005/8/layout/hierarchy1"/>
    <dgm:cxn modelId="{F5FE8728-01BD-4314-83FD-504945716F53}" type="presParOf" srcId="{71CB5DA6-332B-4B5A-8C5F-39A8A873B631}" destId="{67441664-2AF4-4E8A-8C63-4182D53FFF9D}" srcOrd="1" destOrd="0" presId="urn:microsoft.com/office/officeart/2005/8/layout/hierarchy1"/>
    <dgm:cxn modelId="{738949EC-8A00-432B-AE12-CB69556FAD44}" type="presParOf" srcId="{200A3042-7A1A-445E-B785-051EE253A4EF}" destId="{7DF92FA7-41ED-4D1C-AF5E-A1E3487E5FED}" srcOrd="2" destOrd="0" presId="urn:microsoft.com/office/officeart/2005/8/layout/hierarchy1"/>
    <dgm:cxn modelId="{DB678543-7ABF-4CF4-B48D-597C1AB1A6A8}" type="presParOf" srcId="{200A3042-7A1A-445E-B785-051EE253A4EF}" destId="{B444C92D-01FE-42DD-A045-98553464751C}" srcOrd="3" destOrd="0" presId="urn:microsoft.com/office/officeart/2005/8/layout/hierarchy1"/>
    <dgm:cxn modelId="{19C4CC63-223B-4931-A459-5AA75A17A7A9}" type="presParOf" srcId="{B444C92D-01FE-42DD-A045-98553464751C}" destId="{97C3EA3F-F025-49EB-82B2-6E9026784F40}" srcOrd="0" destOrd="0" presId="urn:microsoft.com/office/officeart/2005/8/layout/hierarchy1"/>
    <dgm:cxn modelId="{5EDA7897-4F13-4843-80EF-A3808E9AF038}" type="presParOf" srcId="{97C3EA3F-F025-49EB-82B2-6E9026784F40}" destId="{A6D8A36A-310E-4337-8D82-33BC40B9CB01}" srcOrd="0" destOrd="0" presId="urn:microsoft.com/office/officeart/2005/8/layout/hierarchy1"/>
    <dgm:cxn modelId="{CB82D7C0-F01B-4529-9BF4-381BC4A7385B}" type="presParOf" srcId="{97C3EA3F-F025-49EB-82B2-6E9026784F40}" destId="{03FE4EBD-FF2F-45BA-975C-AA5D600438B9}" srcOrd="1" destOrd="0" presId="urn:microsoft.com/office/officeart/2005/8/layout/hierarchy1"/>
    <dgm:cxn modelId="{5CEA9530-21C0-48B4-9D60-B48A0FBE70B0}" type="presParOf" srcId="{B444C92D-01FE-42DD-A045-98553464751C}" destId="{D6EA58DA-D763-4AD6-B11C-C3894A70BDD7}" srcOrd="1" destOrd="0" presId="urn:microsoft.com/office/officeart/2005/8/layout/hierarchy1"/>
    <dgm:cxn modelId="{22DE4FA1-9EB9-4132-B95D-6E7E2FF19A32}" type="presParOf" srcId="{2059FD80-FA64-4F24-8072-C75C23814A7E}" destId="{BAD67779-0FB5-4331-8945-FC9895518D7F}" srcOrd="2" destOrd="0" presId="urn:microsoft.com/office/officeart/2005/8/layout/hierarchy1"/>
    <dgm:cxn modelId="{7D1B9319-D4E7-476A-8221-78BA281BC09F}" type="presParOf" srcId="{2059FD80-FA64-4F24-8072-C75C23814A7E}" destId="{EB3ACD8D-ECB4-44EF-91B6-0F1DE09FB15D}" srcOrd="3" destOrd="0" presId="urn:microsoft.com/office/officeart/2005/8/layout/hierarchy1"/>
    <dgm:cxn modelId="{338D5505-64E9-43A8-865B-37083659CA8D}" type="presParOf" srcId="{EB3ACD8D-ECB4-44EF-91B6-0F1DE09FB15D}" destId="{A472EAEE-87B0-4714-B48F-65E76BD76012}" srcOrd="0" destOrd="0" presId="urn:microsoft.com/office/officeart/2005/8/layout/hierarchy1"/>
    <dgm:cxn modelId="{326A7BAE-0614-4A0A-9329-8CD35B8DBF45}" type="presParOf" srcId="{A472EAEE-87B0-4714-B48F-65E76BD76012}" destId="{AC989656-DA79-4C76-850D-7DA7C007FF34}" srcOrd="0" destOrd="0" presId="urn:microsoft.com/office/officeart/2005/8/layout/hierarchy1"/>
    <dgm:cxn modelId="{F9D7DA0C-1B9E-4715-A256-60C6BCCDBE61}" type="presParOf" srcId="{A472EAEE-87B0-4714-B48F-65E76BD76012}" destId="{1F04B0F4-8BAA-4EF6-8939-9C50D9EA0D9A}" srcOrd="1" destOrd="0" presId="urn:microsoft.com/office/officeart/2005/8/layout/hierarchy1"/>
    <dgm:cxn modelId="{37D3D64F-8F4E-4A1E-A5C2-A0B9B3D63C3A}" type="presParOf" srcId="{EB3ACD8D-ECB4-44EF-91B6-0F1DE09FB15D}" destId="{8396F20A-82AC-4770-A97B-A516CBDD94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B74F0-FA2B-409F-BE63-A94936B3FB8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29D0B-BC2B-4F88-B2D5-08E411BBE9FB}">
      <dgm:prSet phldrT="[Text]"/>
      <dgm:spPr>
        <a:noFill/>
        <a:ln w="38100"/>
      </dgm:spPr>
      <dgm:t>
        <a:bodyPr/>
        <a:lstStyle/>
        <a:p>
          <a:endParaRPr lang="en-US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পরিশ্রম</a:t>
          </a:r>
          <a:endParaRPr lang="en-US" dirty="0">
            <a:solidFill>
              <a:schemeClr val="tx1"/>
            </a:solidFill>
          </a:endParaRPr>
        </a:p>
      </dgm:t>
    </dgm:pt>
    <dgm:pt modelId="{B41D06E2-3721-4F0E-9C70-87F8A31F079E}" type="parTrans" cxnId="{114AF80A-DA8D-443D-85FD-9DA0F6456703}">
      <dgm:prSet/>
      <dgm:spPr/>
      <dgm:t>
        <a:bodyPr/>
        <a:lstStyle/>
        <a:p>
          <a:endParaRPr lang="en-US"/>
        </a:p>
      </dgm:t>
    </dgm:pt>
    <dgm:pt modelId="{E5A16559-62C8-4A4B-ADF3-8CDE334AE25C}" type="sibTrans" cxnId="{114AF80A-DA8D-443D-85FD-9DA0F6456703}">
      <dgm:prSet/>
      <dgm:spPr/>
      <dgm:t>
        <a:bodyPr/>
        <a:lstStyle/>
        <a:p>
          <a:endParaRPr lang="en-US"/>
        </a:p>
      </dgm:t>
    </dgm:pt>
    <dgm:pt modelId="{93B311A6-B0D1-4FCF-896C-0804881C3CB3}">
      <dgm:prSet phldrT="[Text]" phldr="1"/>
      <dgm:spPr>
        <a:noFill/>
        <a:ln w="38100"/>
      </dgm:spPr>
      <dgm:t>
        <a:bodyPr/>
        <a:lstStyle/>
        <a:p>
          <a:endParaRPr lang="en-US" dirty="0"/>
        </a:p>
      </dgm:t>
    </dgm:pt>
    <dgm:pt modelId="{8B9707EC-5CFE-483B-B498-60A809A67CEE}" type="parTrans" cxnId="{38A2654D-76A9-4E20-8F1C-8FB80C3222F3}">
      <dgm:prSet/>
      <dgm:spPr/>
      <dgm:t>
        <a:bodyPr/>
        <a:lstStyle/>
        <a:p>
          <a:endParaRPr lang="en-US"/>
        </a:p>
      </dgm:t>
    </dgm:pt>
    <dgm:pt modelId="{EFAE764C-1A5C-4E19-83CF-185D591CC9F2}" type="sibTrans" cxnId="{38A2654D-76A9-4E20-8F1C-8FB80C3222F3}">
      <dgm:prSet/>
      <dgm:spPr/>
      <dgm:t>
        <a:bodyPr/>
        <a:lstStyle/>
        <a:p>
          <a:endParaRPr lang="en-US"/>
        </a:p>
      </dgm:t>
    </dgm:pt>
    <dgm:pt modelId="{4EB1E807-400F-42F0-BAEE-1D3E31AF8873}">
      <dgm:prSet phldrT="[Text]" phldr="1"/>
      <dgm:spPr>
        <a:noFill/>
        <a:ln w="38100"/>
      </dgm:spPr>
      <dgm:t>
        <a:bodyPr/>
        <a:lstStyle/>
        <a:p>
          <a:endParaRPr lang="en-US"/>
        </a:p>
      </dgm:t>
    </dgm:pt>
    <dgm:pt modelId="{4E104F54-F083-4A41-91D9-122C81944ADE}" type="parTrans" cxnId="{95888193-C5C0-4873-965F-36707B46EEA4}">
      <dgm:prSet/>
      <dgm:spPr/>
      <dgm:t>
        <a:bodyPr/>
        <a:lstStyle/>
        <a:p>
          <a:endParaRPr lang="en-US"/>
        </a:p>
      </dgm:t>
    </dgm:pt>
    <dgm:pt modelId="{D8A1FD56-F221-49EF-A2D3-45B747E6C6E8}" type="sibTrans" cxnId="{95888193-C5C0-4873-965F-36707B46EEA4}">
      <dgm:prSet/>
      <dgm:spPr/>
      <dgm:t>
        <a:bodyPr/>
        <a:lstStyle/>
        <a:p>
          <a:endParaRPr lang="en-US"/>
        </a:p>
      </dgm:t>
    </dgm:pt>
    <dgm:pt modelId="{17865BCC-7877-4F3D-AD62-05C7649A108D}">
      <dgm:prSet phldrT="[Text]"/>
      <dgm:spPr>
        <a:noFill/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</a:t>
          </a:r>
        </a:p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পরিশ্রম</a:t>
          </a:r>
          <a:endParaRPr lang="en-US" dirty="0">
            <a:solidFill>
              <a:schemeClr val="tx1"/>
            </a:solidFill>
          </a:endParaRPr>
        </a:p>
      </dgm:t>
    </dgm:pt>
    <dgm:pt modelId="{B5282698-D273-4319-A8A1-283F9A44DAC6}" type="parTrans" cxnId="{B230ACB1-036D-4AC6-8646-CCCE5DC4CD0B}">
      <dgm:prSet/>
      <dgm:spPr/>
      <dgm:t>
        <a:bodyPr/>
        <a:lstStyle/>
        <a:p>
          <a:endParaRPr lang="en-US"/>
        </a:p>
      </dgm:t>
    </dgm:pt>
    <dgm:pt modelId="{0109614A-7642-45C7-A773-561458B713E4}" type="sibTrans" cxnId="{B230ACB1-036D-4AC6-8646-CCCE5DC4CD0B}">
      <dgm:prSet/>
      <dgm:spPr/>
      <dgm:t>
        <a:bodyPr/>
        <a:lstStyle/>
        <a:p>
          <a:endParaRPr lang="en-US"/>
        </a:p>
      </dgm:t>
    </dgm:pt>
    <dgm:pt modelId="{C323F304-A007-4C4B-BCBB-A24B252842DF}">
      <dgm:prSet phldrT="[Text]" phldr="1"/>
      <dgm:spPr>
        <a:noFill/>
        <a:ln w="38100"/>
      </dgm:spPr>
      <dgm:t>
        <a:bodyPr/>
        <a:lstStyle/>
        <a:p>
          <a:endParaRPr lang="en-US" dirty="0"/>
        </a:p>
      </dgm:t>
    </dgm:pt>
    <dgm:pt modelId="{0B4790B4-4B99-42B2-B7AD-B87B16589CBF}" type="parTrans" cxnId="{67513C63-7913-482C-A3CF-988C873EE13A}">
      <dgm:prSet/>
      <dgm:spPr/>
      <dgm:t>
        <a:bodyPr/>
        <a:lstStyle/>
        <a:p>
          <a:endParaRPr lang="en-US"/>
        </a:p>
      </dgm:t>
    </dgm:pt>
    <dgm:pt modelId="{574E46EB-DF51-4FB5-BD84-511CB3FACF1C}" type="sibTrans" cxnId="{67513C63-7913-482C-A3CF-988C873EE13A}">
      <dgm:prSet/>
      <dgm:spPr/>
      <dgm:t>
        <a:bodyPr/>
        <a:lstStyle/>
        <a:p>
          <a:endParaRPr lang="en-US"/>
        </a:p>
      </dgm:t>
    </dgm:pt>
    <dgm:pt modelId="{90DDFA51-EE8B-4967-AC15-F5ED4C351977}">
      <dgm:prSet phldrT="[Text]" phldr="1"/>
      <dgm:spPr>
        <a:noFill/>
        <a:ln w="38100"/>
      </dgm:spPr>
      <dgm:t>
        <a:bodyPr/>
        <a:lstStyle/>
        <a:p>
          <a:endParaRPr lang="en-US"/>
        </a:p>
      </dgm:t>
    </dgm:pt>
    <dgm:pt modelId="{DACE531F-2B3C-4464-9954-587D839B8573}" type="parTrans" cxnId="{89ECC831-72AE-48DF-9508-05B89D440EFC}">
      <dgm:prSet/>
      <dgm:spPr/>
      <dgm:t>
        <a:bodyPr/>
        <a:lstStyle/>
        <a:p>
          <a:endParaRPr lang="en-US"/>
        </a:p>
      </dgm:t>
    </dgm:pt>
    <dgm:pt modelId="{33B490BB-7B47-463C-8EB5-D8F06651AEDE}" type="sibTrans" cxnId="{89ECC831-72AE-48DF-9508-05B89D440EFC}">
      <dgm:prSet/>
      <dgm:spPr/>
      <dgm:t>
        <a:bodyPr/>
        <a:lstStyle/>
        <a:p>
          <a:endParaRPr lang="en-US"/>
        </a:p>
      </dgm:t>
    </dgm:pt>
    <dgm:pt modelId="{D5350757-33ED-496C-8D21-BFA2E5E672B1}">
      <dgm:prSet phldrT="[Text]"/>
      <dgm:spPr>
        <a:noFill/>
        <a:ln w="38100"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দ্রব্য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দানের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বিনিময়ে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পারিশ্রমিক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লাভ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তাকে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মজুরি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79DD8423-1512-40B9-B360-050B5CF0049F}" type="parTrans" cxnId="{F5457D21-E512-4B5B-9A5B-354C3117F7EC}">
      <dgm:prSet/>
      <dgm:spPr/>
      <dgm:t>
        <a:bodyPr/>
        <a:lstStyle/>
        <a:p>
          <a:endParaRPr lang="en-US"/>
        </a:p>
      </dgm:t>
    </dgm:pt>
    <dgm:pt modelId="{23091EED-1403-4BE5-92F9-EA58AC21FF26}" type="sibTrans" cxnId="{F5457D21-E512-4B5B-9A5B-354C3117F7EC}">
      <dgm:prSet/>
      <dgm:spPr/>
      <dgm:t>
        <a:bodyPr/>
        <a:lstStyle/>
        <a:p>
          <a:endParaRPr lang="en-US"/>
        </a:p>
      </dgm:t>
    </dgm:pt>
    <dgm:pt modelId="{52B6077A-0C68-4A68-99EC-8429B0DB10F2}" type="pres">
      <dgm:prSet presAssocID="{156B74F0-FA2B-409F-BE63-A94936B3FB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0AB6C-27FE-4DC6-BBF8-83F7FA53E1F7}" type="pres">
      <dgm:prSet presAssocID="{F5929D0B-BC2B-4F88-B2D5-08E411BBE9FB}" presName="comp" presStyleCnt="0"/>
      <dgm:spPr/>
    </dgm:pt>
    <dgm:pt modelId="{ADA0D28B-D024-4679-8178-523E6CEFBD3D}" type="pres">
      <dgm:prSet presAssocID="{F5929D0B-BC2B-4F88-B2D5-08E411BBE9FB}" presName="box" presStyleLbl="node1" presStyleIdx="0" presStyleCnt="3"/>
      <dgm:spPr/>
      <dgm:t>
        <a:bodyPr/>
        <a:lstStyle/>
        <a:p>
          <a:endParaRPr lang="en-US"/>
        </a:p>
      </dgm:t>
    </dgm:pt>
    <dgm:pt modelId="{F332E099-6030-4CA5-B250-771DB21092BD}" type="pres">
      <dgm:prSet presAssocID="{F5929D0B-BC2B-4F88-B2D5-08E411BBE9F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86971D71-3BBC-4050-8857-FBF2D69E8EF9}" type="pres">
      <dgm:prSet presAssocID="{F5929D0B-BC2B-4F88-B2D5-08E411BBE9F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9736-4E77-40B8-89A8-BE7CDD8CE8A9}" type="pres">
      <dgm:prSet presAssocID="{E5A16559-62C8-4A4B-ADF3-8CDE334AE25C}" presName="spacer" presStyleCnt="0"/>
      <dgm:spPr/>
    </dgm:pt>
    <dgm:pt modelId="{4CDBBD81-B781-4C2D-B1A2-0462E6EA5D41}" type="pres">
      <dgm:prSet presAssocID="{17865BCC-7877-4F3D-AD62-05C7649A108D}" presName="comp" presStyleCnt="0"/>
      <dgm:spPr/>
    </dgm:pt>
    <dgm:pt modelId="{D7E73216-C2CA-41FA-86C8-0FF29170513F}" type="pres">
      <dgm:prSet presAssocID="{17865BCC-7877-4F3D-AD62-05C7649A108D}" presName="box" presStyleLbl="node1" presStyleIdx="1" presStyleCnt="3"/>
      <dgm:spPr/>
      <dgm:t>
        <a:bodyPr/>
        <a:lstStyle/>
        <a:p>
          <a:endParaRPr lang="en-US"/>
        </a:p>
      </dgm:t>
    </dgm:pt>
    <dgm:pt modelId="{603E81FE-9FE9-4A83-A80E-DE921D6D90AC}" type="pres">
      <dgm:prSet presAssocID="{17865BCC-7877-4F3D-AD62-05C7649A108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/>
      </dgm:spPr>
      <dgm:t>
        <a:bodyPr/>
        <a:lstStyle/>
        <a:p>
          <a:endParaRPr lang="en-US"/>
        </a:p>
      </dgm:t>
    </dgm:pt>
    <dgm:pt modelId="{190397F3-A33E-4982-A369-1F49064221A1}" type="pres">
      <dgm:prSet presAssocID="{17865BCC-7877-4F3D-AD62-05C7649A108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2C22B-B3F4-485F-A795-908D300896CE}" type="pres">
      <dgm:prSet presAssocID="{0109614A-7642-45C7-A773-561458B713E4}" presName="spacer" presStyleCnt="0"/>
      <dgm:spPr/>
    </dgm:pt>
    <dgm:pt modelId="{BAE07A90-6CBD-4DF0-B7E5-173ACB2A73D7}" type="pres">
      <dgm:prSet presAssocID="{D5350757-33ED-496C-8D21-BFA2E5E672B1}" presName="comp" presStyleCnt="0"/>
      <dgm:spPr/>
    </dgm:pt>
    <dgm:pt modelId="{0FCE819B-B093-4CBA-9D4E-20D39CF19C97}" type="pres">
      <dgm:prSet presAssocID="{D5350757-33ED-496C-8D21-BFA2E5E672B1}" presName="box" presStyleLbl="node1" presStyleIdx="2" presStyleCnt="3"/>
      <dgm:spPr/>
      <dgm:t>
        <a:bodyPr/>
        <a:lstStyle/>
        <a:p>
          <a:endParaRPr lang="en-US"/>
        </a:p>
      </dgm:t>
    </dgm:pt>
    <dgm:pt modelId="{B72688D0-476F-4A54-A24A-B992A5088D61}" type="pres">
      <dgm:prSet presAssocID="{D5350757-33ED-496C-8D21-BFA2E5E672B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38100"/>
      </dgm:spPr>
      <dgm:t>
        <a:bodyPr/>
        <a:lstStyle/>
        <a:p>
          <a:endParaRPr lang="en-US"/>
        </a:p>
      </dgm:t>
    </dgm:pt>
    <dgm:pt modelId="{04FA8214-2874-490B-B3D6-456F06FF9DBF}" type="pres">
      <dgm:prSet presAssocID="{D5350757-33ED-496C-8D21-BFA2E5E672B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BCE9E-C1DB-4933-9549-EC67BB76F97D}" type="presOf" srcId="{93B311A6-B0D1-4FCF-896C-0804881C3CB3}" destId="{86971D71-3BBC-4050-8857-FBF2D69E8EF9}" srcOrd="1" destOrd="1" presId="urn:microsoft.com/office/officeart/2005/8/layout/vList4"/>
    <dgm:cxn modelId="{3E75CD0E-89AD-4571-A9CC-D16081D8803A}" type="presOf" srcId="{17865BCC-7877-4F3D-AD62-05C7649A108D}" destId="{190397F3-A33E-4982-A369-1F49064221A1}" srcOrd="1" destOrd="0" presId="urn:microsoft.com/office/officeart/2005/8/layout/vList4"/>
    <dgm:cxn modelId="{9773C447-EDA6-4BAE-8EB2-37B66E3FF764}" type="presOf" srcId="{90DDFA51-EE8B-4967-AC15-F5ED4C351977}" destId="{190397F3-A33E-4982-A369-1F49064221A1}" srcOrd="1" destOrd="2" presId="urn:microsoft.com/office/officeart/2005/8/layout/vList4"/>
    <dgm:cxn modelId="{965B7C11-AB5C-4BB1-8639-5D13A795DF00}" type="presOf" srcId="{17865BCC-7877-4F3D-AD62-05C7649A108D}" destId="{D7E73216-C2CA-41FA-86C8-0FF29170513F}" srcOrd="0" destOrd="0" presId="urn:microsoft.com/office/officeart/2005/8/layout/vList4"/>
    <dgm:cxn modelId="{7288C4D2-1103-4CEB-A447-D0D3EDCA2AC8}" type="presOf" srcId="{F5929D0B-BC2B-4F88-B2D5-08E411BBE9FB}" destId="{86971D71-3BBC-4050-8857-FBF2D69E8EF9}" srcOrd="1" destOrd="0" presId="urn:microsoft.com/office/officeart/2005/8/layout/vList4"/>
    <dgm:cxn modelId="{04FC077C-09BA-4FAA-9377-75A633B853F2}" type="presOf" srcId="{4EB1E807-400F-42F0-BAEE-1D3E31AF8873}" destId="{ADA0D28B-D024-4679-8178-523E6CEFBD3D}" srcOrd="0" destOrd="2" presId="urn:microsoft.com/office/officeart/2005/8/layout/vList4"/>
    <dgm:cxn modelId="{73C3B885-E47C-465B-B04F-EBE1D2A508F7}" type="presOf" srcId="{C323F304-A007-4C4B-BCBB-A24B252842DF}" destId="{D7E73216-C2CA-41FA-86C8-0FF29170513F}" srcOrd="0" destOrd="1" presId="urn:microsoft.com/office/officeart/2005/8/layout/vList4"/>
    <dgm:cxn modelId="{89ECC831-72AE-48DF-9508-05B89D440EFC}" srcId="{17865BCC-7877-4F3D-AD62-05C7649A108D}" destId="{90DDFA51-EE8B-4967-AC15-F5ED4C351977}" srcOrd="1" destOrd="0" parTransId="{DACE531F-2B3C-4464-9954-587D839B8573}" sibTransId="{33B490BB-7B47-463C-8EB5-D8F06651AEDE}"/>
    <dgm:cxn modelId="{95888193-C5C0-4873-965F-36707B46EEA4}" srcId="{F5929D0B-BC2B-4F88-B2D5-08E411BBE9FB}" destId="{4EB1E807-400F-42F0-BAEE-1D3E31AF8873}" srcOrd="1" destOrd="0" parTransId="{4E104F54-F083-4A41-91D9-122C81944ADE}" sibTransId="{D8A1FD56-F221-49EF-A2D3-45B747E6C6E8}"/>
    <dgm:cxn modelId="{D0D92AFB-51DE-43E8-8264-92A5BF9CFB45}" type="presOf" srcId="{D5350757-33ED-496C-8D21-BFA2E5E672B1}" destId="{0FCE819B-B093-4CBA-9D4E-20D39CF19C97}" srcOrd="0" destOrd="0" presId="urn:microsoft.com/office/officeart/2005/8/layout/vList4"/>
    <dgm:cxn modelId="{114AF80A-DA8D-443D-85FD-9DA0F6456703}" srcId="{156B74F0-FA2B-409F-BE63-A94936B3FB85}" destId="{F5929D0B-BC2B-4F88-B2D5-08E411BBE9FB}" srcOrd="0" destOrd="0" parTransId="{B41D06E2-3721-4F0E-9C70-87F8A31F079E}" sibTransId="{E5A16559-62C8-4A4B-ADF3-8CDE334AE25C}"/>
    <dgm:cxn modelId="{B230ACB1-036D-4AC6-8646-CCCE5DC4CD0B}" srcId="{156B74F0-FA2B-409F-BE63-A94936B3FB85}" destId="{17865BCC-7877-4F3D-AD62-05C7649A108D}" srcOrd="1" destOrd="0" parTransId="{B5282698-D273-4319-A8A1-283F9A44DAC6}" sibTransId="{0109614A-7642-45C7-A773-561458B713E4}"/>
    <dgm:cxn modelId="{002C73A2-D78D-4CC1-96B1-4C7BCCB2172B}" type="presOf" srcId="{90DDFA51-EE8B-4967-AC15-F5ED4C351977}" destId="{D7E73216-C2CA-41FA-86C8-0FF29170513F}" srcOrd="0" destOrd="2" presId="urn:microsoft.com/office/officeart/2005/8/layout/vList4"/>
    <dgm:cxn modelId="{71563501-65B8-428F-AFBC-0FEE281BAAD9}" type="presOf" srcId="{93B311A6-B0D1-4FCF-896C-0804881C3CB3}" destId="{ADA0D28B-D024-4679-8178-523E6CEFBD3D}" srcOrd="0" destOrd="1" presId="urn:microsoft.com/office/officeart/2005/8/layout/vList4"/>
    <dgm:cxn modelId="{374F4A80-B469-4E29-B038-D79A7DD5828B}" type="presOf" srcId="{D5350757-33ED-496C-8D21-BFA2E5E672B1}" destId="{04FA8214-2874-490B-B3D6-456F06FF9DBF}" srcOrd="1" destOrd="0" presId="urn:microsoft.com/office/officeart/2005/8/layout/vList4"/>
    <dgm:cxn modelId="{35316445-B348-438F-8FD1-CB98E75B87FF}" type="presOf" srcId="{F5929D0B-BC2B-4F88-B2D5-08E411BBE9FB}" destId="{ADA0D28B-D024-4679-8178-523E6CEFBD3D}" srcOrd="0" destOrd="0" presId="urn:microsoft.com/office/officeart/2005/8/layout/vList4"/>
    <dgm:cxn modelId="{AD783AE7-9D8A-41F9-8B5B-4055F4A72962}" type="presOf" srcId="{4EB1E807-400F-42F0-BAEE-1D3E31AF8873}" destId="{86971D71-3BBC-4050-8857-FBF2D69E8EF9}" srcOrd="1" destOrd="2" presId="urn:microsoft.com/office/officeart/2005/8/layout/vList4"/>
    <dgm:cxn modelId="{38A2654D-76A9-4E20-8F1C-8FB80C3222F3}" srcId="{F5929D0B-BC2B-4F88-B2D5-08E411BBE9FB}" destId="{93B311A6-B0D1-4FCF-896C-0804881C3CB3}" srcOrd="0" destOrd="0" parTransId="{8B9707EC-5CFE-483B-B498-60A809A67CEE}" sibTransId="{EFAE764C-1A5C-4E19-83CF-185D591CC9F2}"/>
    <dgm:cxn modelId="{9497F94F-C277-46DD-9EA2-AED3C583ACE0}" type="presOf" srcId="{C323F304-A007-4C4B-BCBB-A24B252842DF}" destId="{190397F3-A33E-4982-A369-1F49064221A1}" srcOrd="1" destOrd="1" presId="urn:microsoft.com/office/officeart/2005/8/layout/vList4"/>
    <dgm:cxn modelId="{F5457D21-E512-4B5B-9A5B-354C3117F7EC}" srcId="{156B74F0-FA2B-409F-BE63-A94936B3FB85}" destId="{D5350757-33ED-496C-8D21-BFA2E5E672B1}" srcOrd="2" destOrd="0" parTransId="{79DD8423-1512-40B9-B360-050B5CF0049F}" sibTransId="{23091EED-1403-4BE5-92F9-EA58AC21FF26}"/>
    <dgm:cxn modelId="{67513C63-7913-482C-A3CF-988C873EE13A}" srcId="{17865BCC-7877-4F3D-AD62-05C7649A108D}" destId="{C323F304-A007-4C4B-BCBB-A24B252842DF}" srcOrd="0" destOrd="0" parTransId="{0B4790B4-4B99-42B2-B7AD-B87B16589CBF}" sibTransId="{574E46EB-DF51-4FB5-BD84-511CB3FACF1C}"/>
    <dgm:cxn modelId="{BF6BF074-9859-4E21-B98D-2969965FD26D}" type="presOf" srcId="{156B74F0-FA2B-409F-BE63-A94936B3FB85}" destId="{52B6077A-0C68-4A68-99EC-8429B0DB10F2}" srcOrd="0" destOrd="0" presId="urn:microsoft.com/office/officeart/2005/8/layout/vList4"/>
    <dgm:cxn modelId="{6E26C51D-BA39-4323-BD37-76B46B5F9FDC}" type="presParOf" srcId="{52B6077A-0C68-4A68-99EC-8429B0DB10F2}" destId="{84F0AB6C-27FE-4DC6-BBF8-83F7FA53E1F7}" srcOrd="0" destOrd="0" presId="urn:microsoft.com/office/officeart/2005/8/layout/vList4"/>
    <dgm:cxn modelId="{2C4BC1EE-01A5-445F-9C8A-40494623CF9A}" type="presParOf" srcId="{84F0AB6C-27FE-4DC6-BBF8-83F7FA53E1F7}" destId="{ADA0D28B-D024-4679-8178-523E6CEFBD3D}" srcOrd="0" destOrd="0" presId="urn:microsoft.com/office/officeart/2005/8/layout/vList4"/>
    <dgm:cxn modelId="{F8732601-D931-411D-8699-95BC994DA6AD}" type="presParOf" srcId="{84F0AB6C-27FE-4DC6-BBF8-83F7FA53E1F7}" destId="{F332E099-6030-4CA5-B250-771DB21092BD}" srcOrd="1" destOrd="0" presId="urn:microsoft.com/office/officeart/2005/8/layout/vList4"/>
    <dgm:cxn modelId="{89E93322-ABBF-4884-9231-35B68DB5B128}" type="presParOf" srcId="{84F0AB6C-27FE-4DC6-BBF8-83F7FA53E1F7}" destId="{86971D71-3BBC-4050-8857-FBF2D69E8EF9}" srcOrd="2" destOrd="0" presId="urn:microsoft.com/office/officeart/2005/8/layout/vList4"/>
    <dgm:cxn modelId="{154D1B6A-5074-481B-AE56-E03727DCA436}" type="presParOf" srcId="{52B6077A-0C68-4A68-99EC-8429B0DB10F2}" destId="{C2B29736-4E77-40B8-89A8-BE7CDD8CE8A9}" srcOrd="1" destOrd="0" presId="urn:microsoft.com/office/officeart/2005/8/layout/vList4"/>
    <dgm:cxn modelId="{582F2831-AF1D-40CE-A60C-E5D2A9E07FDD}" type="presParOf" srcId="{52B6077A-0C68-4A68-99EC-8429B0DB10F2}" destId="{4CDBBD81-B781-4C2D-B1A2-0462E6EA5D41}" srcOrd="2" destOrd="0" presId="urn:microsoft.com/office/officeart/2005/8/layout/vList4"/>
    <dgm:cxn modelId="{D88B6DF7-1B78-41CE-9CE8-A0C6ED9F6154}" type="presParOf" srcId="{4CDBBD81-B781-4C2D-B1A2-0462E6EA5D41}" destId="{D7E73216-C2CA-41FA-86C8-0FF29170513F}" srcOrd="0" destOrd="0" presId="urn:microsoft.com/office/officeart/2005/8/layout/vList4"/>
    <dgm:cxn modelId="{A74C3F73-F542-48B0-A05D-7D24B5E846AC}" type="presParOf" srcId="{4CDBBD81-B781-4C2D-B1A2-0462E6EA5D41}" destId="{603E81FE-9FE9-4A83-A80E-DE921D6D90AC}" srcOrd="1" destOrd="0" presId="urn:microsoft.com/office/officeart/2005/8/layout/vList4"/>
    <dgm:cxn modelId="{CC9EFEAC-CD9C-4998-81B4-F45C93661D52}" type="presParOf" srcId="{4CDBBD81-B781-4C2D-B1A2-0462E6EA5D41}" destId="{190397F3-A33E-4982-A369-1F49064221A1}" srcOrd="2" destOrd="0" presId="urn:microsoft.com/office/officeart/2005/8/layout/vList4"/>
    <dgm:cxn modelId="{F03EE9B8-7787-4FC6-B991-A22DBAD9AB78}" type="presParOf" srcId="{52B6077A-0C68-4A68-99EC-8429B0DB10F2}" destId="{C632C22B-B3F4-485F-A795-908D300896CE}" srcOrd="3" destOrd="0" presId="urn:microsoft.com/office/officeart/2005/8/layout/vList4"/>
    <dgm:cxn modelId="{F5544D1F-04D0-4068-B0E8-7F96A81EA8C6}" type="presParOf" srcId="{52B6077A-0C68-4A68-99EC-8429B0DB10F2}" destId="{BAE07A90-6CBD-4DF0-B7E5-173ACB2A73D7}" srcOrd="4" destOrd="0" presId="urn:microsoft.com/office/officeart/2005/8/layout/vList4"/>
    <dgm:cxn modelId="{1D622EAC-B99B-48B3-B8EE-606A6982FA88}" type="presParOf" srcId="{BAE07A90-6CBD-4DF0-B7E5-173ACB2A73D7}" destId="{0FCE819B-B093-4CBA-9D4E-20D39CF19C97}" srcOrd="0" destOrd="0" presId="urn:microsoft.com/office/officeart/2005/8/layout/vList4"/>
    <dgm:cxn modelId="{B6D40EF8-EAAE-42B5-8788-76F26F2C5D19}" type="presParOf" srcId="{BAE07A90-6CBD-4DF0-B7E5-173ACB2A73D7}" destId="{B72688D0-476F-4A54-A24A-B992A5088D61}" srcOrd="1" destOrd="0" presId="urn:microsoft.com/office/officeart/2005/8/layout/vList4"/>
    <dgm:cxn modelId="{44CBFD80-4A65-4498-8323-BB917DC76EA2}" type="presParOf" srcId="{BAE07A90-6CBD-4DF0-B7E5-173ACB2A73D7}" destId="{04FA8214-2874-490B-B3D6-456F06FF9DBF}" srcOrd="2" destOrd="0" presId="urn:microsoft.com/office/officeart/2005/8/layout/vList4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31521-323D-487C-9904-A65D736754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F05AE3-F491-48E3-8AA2-A2179D7FBE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B050"/>
              </a:solidFill>
            </a:rPr>
            <a:t>নির্দিষ্ট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কাজের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পরিমান</a:t>
          </a:r>
          <a:endParaRPr lang="en-US" dirty="0">
            <a:solidFill>
              <a:srgbClr val="00B050"/>
            </a:solidFill>
          </a:endParaRPr>
        </a:p>
      </dgm:t>
    </dgm:pt>
    <dgm:pt modelId="{E9388322-9448-45D1-81C5-1E10B4DFA373}" type="parTrans" cxnId="{7951A823-5B97-4026-8AC9-970C7A3F1EBB}">
      <dgm:prSet/>
      <dgm:spPr/>
      <dgm:t>
        <a:bodyPr/>
        <a:lstStyle/>
        <a:p>
          <a:endParaRPr lang="en-US"/>
        </a:p>
      </dgm:t>
    </dgm:pt>
    <dgm:pt modelId="{1D4BB1AA-42DE-4688-8FEC-609649A54FFD}" type="sibTrans" cxnId="{7951A823-5B97-4026-8AC9-970C7A3F1EBB}">
      <dgm:prSet/>
      <dgm:spPr/>
      <dgm:t>
        <a:bodyPr/>
        <a:lstStyle/>
        <a:p>
          <a:endParaRPr lang="en-US"/>
        </a:p>
      </dgm:t>
    </dgm:pt>
    <dgm:pt modelId="{FC707333-54AE-4852-8E08-54D4B6A10B0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+</a:t>
          </a:r>
          <a:endParaRPr lang="en-US" dirty="0">
            <a:solidFill>
              <a:schemeClr val="tx1"/>
            </a:solidFill>
          </a:endParaRPr>
        </a:p>
      </dgm:t>
    </dgm:pt>
    <dgm:pt modelId="{1372F649-783E-4379-92D7-16584B615E79}" type="parTrans" cxnId="{4B04B64C-BD64-41DD-B60E-FAB6FC04F85D}">
      <dgm:prSet/>
      <dgm:spPr/>
      <dgm:t>
        <a:bodyPr/>
        <a:lstStyle/>
        <a:p>
          <a:endParaRPr lang="en-US"/>
        </a:p>
      </dgm:t>
    </dgm:pt>
    <dgm:pt modelId="{95306849-827C-4893-A28B-8AAB8E1447F8}" type="sibTrans" cxnId="{4B04B64C-BD64-41DD-B60E-FAB6FC04F85D}">
      <dgm:prSet/>
      <dgm:spPr/>
      <dgm:t>
        <a:bodyPr/>
        <a:lstStyle/>
        <a:p>
          <a:endParaRPr lang="en-US"/>
        </a:p>
      </dgm:t>
    </dgm:pt>
    <dgm:pt modelId="{3288916F-7209-40D8-92B6-0579332C1C1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মজুরি</a:t>
          </a:r>
          <a:endParaRPr lang="en-US" dirty="0">
            <a:solidFill>
              <a:srgbClr val="7030A0"/>
            </a:solidFill>
          </a:endParaRPr>
        </a:p>
      </dgm:t>
    </dgm:pt>
    <dgm:pt modelId="{337DE12B-B566-4D04-9B00-F3522F7A1465}" type="parTrans" cxnId="{6589250B-1E1B-49D8-9695-762EA9A261A1}">
      <dgm:prSet/>
      <dgm:spPr/>
      <dgm:t>
        <a:bodyPr/>
        <a:lstStyle/>
        <a:p>
          <a:endParaRPr lang="en-US"/>
        </a:p>
      </dgm:t>
    </dgm:pt>
    <dgm:pt modelId="{9A0B1676-A84E-42AF-816E-9D8482A4ACEA}" type="sibTrans" cxnId="{6589250B-1E1B-49D8-9695-762EA9A261A1}">
      <dgm:prSet/>
      <dgm:spPr/>
      <dgm:t>
        <a:bodyPr/>
        <a:lstStyle/>
        <a:p>
          <a:endParaRPr lang="en-US"/>
        </a:p>
      </dgm:t>
    </dgm:pt>
    <dgm:pt modelId="{63E91333-3AB3-4B96-88DC-A61EEF4C35E8}" type="pres">
      <dgm:prSet presAssocID="{E7D31521-323D-487C-9904-A65D736754D8}" presName="CompostProcess" presStyleCnt="0">
        <dgm:presLayoutVars>
          <dgm:dir/>
          <dgm:resizeHandles val="exact"/>
        </dgm:presLayoutVars>
      </dgm:prSet>
      <dgm:spPr/>
    </dgm:pt>
    <dgm:pt modelId="{41C0EFD7-E1A5-46D8-98C6-15FDC199306E}" type="pres">
      <dgm:prSet presAssocID="{E7D31521-323D-487C-9904-A65D736754D8}" presName="arrow" presStyleLbl="bgShp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F2F2C13-C307-44E3-813F-ECCD6039F592}" type="pres">
      <dgm:prSet presAssocID="{E7D31521-323D-487C-9904-A65D736754D8}" presName="linearProcess" presStyleCnt="0"/>
      <dgm:spPr/>
    </dgm:pt>
    <dgm:pt modelId="{FADB9E48-D946-4B2C-BCA0-09016D3A8636}" type="pres">
      <dgm:prSet presAssocID="{7FF05AE3-F491-48E3-8AA2-A2179D7FBE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803CE-5566-455B-A318-4CEB3D06356F}" type="pres">
      <dgm:prSet presAssocID="{1D4BB1AA-42DE-4688-8FEC-609649A54FFD}" presName="sibTrans" presStyleCnt="0"/>
      <dgm:spPr/>
    </dgm:pt>
    <dgm:pt modelId="{54502A07-38BC-4475-88F3-3C4A57308387}" type="pres">
      <dgm:prSet presAssocID="{FC707333-54AE-4852-8E08-54D4B6A10B0B}" presName="textNode" presStyleLbl="node1" presStyleIdx="1" presStyleCnt="3" custScaleX="2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2EDE1-9CD2-4805-8E8E-7D35C51623BE}" type="pres">
      <dgm:prSet presAssocID="{95306849-827C-4893-A28B-8AAB8E1447F8}" presName="sibTrans" presStyleCnt="0"/>
      <dgm:spPr/>
    </dgm:pt>
    <dgm:pt modelId="{66458B0B-183A-43B0-B6A2-21ADCBD5D0D8}" type="pres">
      <dgm:prSet presAssocID="{3288916F-7209-40D8-92B6-0579332C1C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6D24A-1F19-4373-8607-81823D339551}" type="presOf" srcId="{E7D31521-323D-487C-9904-A65D736754D8}" destId="{63E91333-3AB3-4B96-88DC-A61EEF4C35E8}" srcOrd="0" destOrd="0" presId="urn:microsoft.com/office/officeart/2005/8/layout/hProcess9"/>
    <dgm:cxn modelId="{E7FE7D30-8A1D-4202-894A-87FA37A41F8A}" type="presOf" srcId="{FC707333-54AE-4852-8E08-54D4B6A10B0B}" destId="{54502A07-38BC-4475-88F3-3C4A57308387}" srcOrd="0" destOrd="0" presId="urn:microsoft.com/office/officeart/2005/8/layout/hProcess9"/>
    <dgm:cxn modelId="{4B04B64C-BD64-41DD-B60E-FAB6FC04F85D}" srcId="{E7D31521-323D-487C-9904-A65D736754D8}" destId="{FC707333-54AE-4852-8E08-54D4B6A10B0B}" srcOrd="1" destOrd="0" parTransId="{1372F649-783E-4379-92D7-16584B615E79}" sibTransId="{95306849-827C-4893-A28B-8AAB8E1447F8}"/>
    <dgm:cxn modelId="{7951A823-5B97-4026-8AC9-970C7A3F1EBB}" srcId="{E7D31521-323D-487C-9904-A65D736754D8}" destId="{7FF05AE3-F491-48E3-8AA2-A2179D7FBE99}" srcOrd="0" destOrd="0" parTransId="{E9388322-9448-45D1-81C5-1E10B4DFA373}" sibTransId="{1D4BB1AA-42DE-4688-8FEC-609649A54FFD}"/>
    <dgm:cxn modelId="{C1B4D699-0856-410D-82E1-7FC7E03839EF}" type="presOf" srcId="{7FF05AE3-F491-48E3-8AA2-A2179D7FBE99}" destId="{FADB9E48-D946-4B2C-BCA0-09016D3A8636}" srcOrd="0" destOrd="0" presId="urn:microsoft.com/office/officeart/2005/8/layout/hProcess9"/>
    <dgm:cxn modelId="{6589250B-1E1B-49D8-9695-762EA9A261A1}" srcId="{E7D31521-323D-487C-9904-A65D736754D8}" destId="{3288916F-7209-40D8-92B6-0579332C1C15}" srcOrd="2" destOrd="0" parTransId="{337DE12B-B566-4D04-9B00-F3522F7A1465}" sibTransId="{9A0B1676-A84E-42AF-816E-9D8482A4ACEA}"/>
    <dgm:cxn modelId="{F1C71702-DCA1-4AD1-A6E9-C7B2E8731BBC}" type="presOf" srcId="{3288916F-7209-40D8-92B6-0579332C1C15}" destId="{66458B0B-183A-43B0-B6A2-21ADCBD5D0D8}" srcOrd="0" destOrd="0" presId="urn:microsoft.com/office/officeart/2005/8/layout/hProcess9"/>
    <dgm:cxn modelId="{1BB8926F-F43D-4078-B187-85ADCAE7AE0F}" type="presParOf" srcId="{63E91333-3AB3-4B96-88DC-A61EEF4C35E8}" destId="{41C0EFD7-E1A5-46D8-98C6-15FDC199306E}" srcOrd="0" destOrd="0" presId="urn:microsoft.com/office/officeart/2005/8/layout/hProcess9"/>
    <dgm:cxn modelId="{C3E40DB4-2BF5-45C1-B566-A2A74F59C97B}" type="presParOf" srcId="{63E91333-3AB3-4B96-88DC-A61EEF4C35E8}" destId="{AF2F2C13-C307-44E3-813F-ECCD6039F592}" srcOrd="1" destOrd="0" presId="urn:microsoft.com/office/officeart/2005/8/layout/hProcess9"/>
    <dgm:cxn modelId="{473810C7-9C9F-4539-9D3E-65D1BCFB5F35}" type="presParOf" srcId="{AF2F2C13-C307-44E3-813F-ECCD6039F592}" destId="{FADB9E48-D946-4B2C-BCA0-09016D3A8636}" srcOrd="0" destOrd="0" presId="urn:microsoft.com/office/officeart/2005/8/layout/hProcess9"/>
    <dgm:cxn modelId="{91EDC2ED-AADA-4CA1-9F89-BE2E081C44FA}" type="presParOf" srcId="{AF2F2C13-C307-44E3-813F-ECCD6039F592}" destId="{65E803CE-5566-455B-A318-4CEB3D06356F}" srcOrd="1" destOrd="0" presId="urn:microsoft.com/office/officeart/2005/8/layout/hProcess9"/>
    <dgm:cxn modelId="{F9027C0C-92B1-4E07-A931-9E8B09934FC0}" type="presParOf" srcId="{AF2F2C13-C307-44E3-813F-ECCD6039F592}" destId="{54502A07-38BC-4475-88F3-3C4A57308387}" srcOrd="2" destOrd="0" presId="urn:microsoft.com/office/officeart/2005/8/layout/hProcess9"/>
    <dgm:cxn modelId="{1AC87943-9339-44E5-A1B6-8864CE994753}" type="presParOf" srcId="{AF2F2C13-C307-44E3-813F-ECCD6039F592}" destId="{E5C2EDE1-9CD2-4805-8E8E-7D35C51623BE}" srcOrd="3" destOrd="0" presId="urn:microsoft.com/office/officeart/2005/8/layout/hProcess9"/>
    <dgm:cxn modelId="{EABA3681-DB4D-4B4C-A8F9-DB4FACB4645F}" type="presParOf" srcId="{AF2F2C13-C307-44E3-813F-ECCD6039F592}" destId="{66458B0B-183A-43B0-B6A2-21ADCBD5D0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7779-0FB5-4331-8945-FC9895518D7F}">
      <dsp:nvSpPr>
        <dsp:cNvPr id="0" name=""/>
        <dsp:cNvSpPr/>
      </dsp:nvSpPr>
      <dsp:spPr>
        <a:xfrm>
          <a:off x="4369491" y="1412924"/>
          <a:ext cx="1504684" cy="646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3"/>
              </a:lnTo>
              <a:lnTo>
                <a:pt x="1504684" y="440683"/>
              </a:lnTo>
              <a:lnTo>
                <a:pt x="1504684" y="6466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92FA7-41ED-4D1C-AF5E-A1E3487E5FED}">
      <dsp:nvSpPr>
        <dsp:cNvPr id="0" name=""/>
        <dsp:cNvSpPr/>
      </dsp:nvSpPr>
      <dsp:spPr>
        <a:xfrm>
          <a:off x="3010690" y="3471507"/>
          <a:ext cx="1358800" cy="646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3"/>
              </a:lnTo>
              <a:lnTo>
                <a:pt x="1358800" y="440683"/>
              </a:lnTo>
              <a:lnTo>
                <a:pt x="1358800" y="6466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CE92A-DC67-4344-A41D-359A22FB534B}">
      <dsp:nvSpPr>
        <dsp:cNvPr id="0" name=""/>
        <dsp:cNvSpPr/>
      </dsp:nvSpPr>
      <dsp:spPr>
        <a:xfrm>
          <a:off x="1498769" y="3471507"/>
          <a:ext cx="1511921" cy="646665"/>
        </a:xfrm>
        <a:custGeom>
          <a:avLst/>
          <a:gdLst/>
          <a:ahLst/>
          <a:cxnLst/>
          <a:rect l="0" t="0" r="0" b="0"/>
          <a:pathLst>
            <a:path>
              <a:moveTo>
                <a:pt x="1511921" y="0"/>
              </a:moveTo>
              <a:lnTo>
                <a:pt x="1511921" y="440683"/>
              </a:lnTo>
              <a:lnTo>
                <a:pt x="0" y="440683"/>
              </a:lnTo>
              <a:lnTo>
                <a:pt x="0" y="6466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8E04E-280E-4709-94C7-C408A040D049}">
      <dsp:nvSpPr>
        <dsp:cNvPr id="0" name=""/>
        <dsp:cNvSpPr/>
      </dsp:nvSpPr>
      <dsp:spPr>
        <a:xfrm>
          <a:off x="3010690" y="1412924"/>
          <a:ext cx="1358800" cy="646665"/>
        </a:xfrm>
        <a:custGeom>
          <a:avLst/>
          <a:gdLst/>
          <a:ahLst/>
          <a:cxnLst/>
          <a:rect l="0" t="0" r="0" b="0"/>
          <a:pathLst>
            <a:path>
              <a:moveTo>
                <a:pt x="1358800" y="0"/>
              </a:moveTo>
              <a:lnTo>
                <a:pt x="1358800" y="440683"/>
              </a:lnTo>
              <a:lnTo>
                <a:pt x="0" y="440683"/>
              </a:lnTo>
              <a:lnTo>
                <a:pt x="0" y="6466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6EE97-EA2B-44E9-91F0-EB48DC72CDF6}">
      <dsp:nvSpPr>
        <dsp:cNvPr id="0" name=""/>
        <dsp:cNvSpPr/>
      </dsp:nvSpPr>
      <dsp:spPr>
        <a:xfrm>
          <a:off x="3257745" y="1007"/>
          <a:ext cx="2223492" cy="141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3446BB-D2D5-425F-9817-2570B9548620}">
      <dsp:nvSpPr>
        <dsp:cNvPr id="0" name=""/>
        <dsp:cNvSpPr/>
      </dsp:nvSpPr>
      <dsp:spPr>
        <a:xfrm>
          <a:off x="3504800" y="235709"/>
          <a:ext cx="2223492" cy="141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546154" y="277063"/>
        <a:ext cx="2140784" cy="1329209"/>
      </dsp:txXfrm>
    </dsp:sp>
    <dsp:sp modelId="{96F258E8-AC9B-43C0-9461-03DC528660E3}">
      <dsp:nvSpPr>
        <dsp:cNvPr id="0" name=""/>
        <dsp:cNvSpPr/>
      </dsp:nvSpPr>
      <dsp:spPr>
        <a:xfrm>
          <a:off x="1753061" y="2059590"/>
          <a:ext cx="2515258" cy="141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8FEDCC-8482-4542-B019-41CB97740D01}">
      <dsp:nvSpPr>
        <dsp:cNvPr id="0" name=""/>
        <dsp:cNvSpPr/>
      </dsp:nvSpPr>
      <dsp:spPr>
        <a:xfrm>
          <a:off x="2000116" y="2294292"/>
          <a:ext cx="2515258" cy="141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অর্থিক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041470" y="2335646"/>
        <a:ext cx="2432550" cy="1329209"/>
      </dsp:txXfrm>
    </dsp:sp>
    <dsp:sp modelId="{2992083C-C8D9-4659-AEF0-7C2E61684375}">
      <dsp:nvSpPr>
        <dsp:cNvPr id="0" name=""/>
        <dsp:cNvSpPr/>
      </dsp:nvSpPr>
      <dsp:spPr>
        <a:xfrm>
          <a:off x="387023" y="4118173"/>
          <a:ext cx="2223492" cy="141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608FD9-A8FE-4B35-9AAF-5EF73580D565}">
      <dsp:nvSpPr>
        <dsp:cNvPr id="0" name=""/>
        <dsp:cNvSpPr/>
      </dsp:nvSpPr>
      <dsp:spPr>
        <a:xfrm>
          <a:off x="634078" y="4352875"/>
          <a:ext cx="2223492" cy="141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75432" y="4394229"/>
        <a:ext cx="2140784" cy="1329209"/>
      </dsp:txXfrm>
    </dsp:sp>
    <dsp:sp modelId="{A6D8A36A-310E-4337-8D82-33BC40B9CB01}">
      <dsp:nvSpPr>
        <dsp:cNvPr id="0" name=""/>
        <dsp:cNvSpPr/>
      </dsp:nvSpPr>
      <dsp:spPr>
        <a:xfrm>
          <a:off x="3104624" y="4118173"/>
          <a:ext cx="2529733" cy="141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FE4EBD-FF2F-45BA-975C-AA5D600438B9}">
      <dsp:nvSpPr>
        <dsp:cNvPr id="0" name=""/>
        <dsp:cNvSpPr/>
      </dsp:nvSpPr>
      <dsp:spPr>
        <a:xfrm>
          <a:off x="3351679" y="4352875"/>
          <a:ext cx="2529733" cy="141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93033" y="4394229"/>
        <a:ext cx="2447025" cy="1329209"/>
      </dsp:txXfrm>
    </dsp:sp>
    <dsp:sp modelId="{AC989656-DA79-4C76-850D-7DA7C007FF34}">
      <dsp:nvSpPr>
        <dsp:cNvPr id="0" name=""/>
        <dsp:cNvSpPr/>
      </dsp:nvSpPr>
      <dsp:spPr>
        <a:xfrm>
          <a:off x="4762429" y="2059590"/>
          <a:ext cx="2223492" cy="141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04B0F4-8BAA-4EF6-8939-9C50D9EA0D9A}">
      <dsp:nvSpPr>
        <dsp:cNvPr id="0" name=""/>
        <dsp:cNvSpPr/>
      </dsp:nvSpPr>
      <dsp:spPr>
        <a:xfrm>
          <a:off x="5009484" y="2294292"/>
          <a:ext cx="2223492" cy="141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050838" y="2335646"/>
        <a:ext cx="2140784" cy="1329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D28B-D024-4679-8178-523E6CEFBD3D}">
      <dsp:nvSpPr>
        <dsp:cNvPr id="0" name=""/>
        <dsp:cNvSpPr/>
      </dsp:nvSpPr>
      <dsp:spPr>
        <a:xfrm>
          <a:off x="0" y="0"/>
          <a:ext cx="8458200" cy="1928812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পরিশ্রম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1884521" y="0"/>
        <a:ext cx="6573678" cy="1928812"/>
      </dsp:txXfrm>
    </dsp:sp>
    <dsp:sp modelId="{F332E099-6030-4CA5-B250-771DB21092BD}">
      <dsp:nvSpPr>
        <dsp:cNvPr id="0" name=""/>
        <dsp:cNvSpPr/>
      </dsp:nvSpPr>
      <dsp:spPr>
        <a:xfrm>
          <a:off x="192881" y="192881"/>
          <a:ext cx="1691640" cy="1543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3216-C2CA-41FA-86C8-0FF29170513F}">
      <dsp:nvSpPr>
        <dsp:cNvPr id="0" name=""/>
        <dsp:cNvSpPr/>
      </dsp:nvSpPr>
      <dsp:spPr>
        <a:xfrm>
          <a:off x="0" y="2121693"/>
          <a:ext cx="8458200" cy="1928812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পরিশ্রম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1884521" y="2121693"/>
        <a:ext cx="6573678" cy="1928812"/>
      </dsp:txXfrm>
    </dsp:sp>
    <dsp:sp modelId="{603E81FE-9FE9-4A83-A80E-DE921D6D90AC}">
      <dsp:nvSpPr>
        <dsp:cNvPr id="0" name=""/>
        <dsp:cNvSpPr/>
      </dsp:nvSpPr>
      <dsp:spPr>
        <a:xfrm>
          <a:off x="192881" y="2314574"/>
          <a:ext cx="1691640" cy="1543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E819B-B093-4CBA-9D4E-20D39CF19C97}">
      <dsp:nvSpPr>
        <dsp:cNvPr id="0" name=""/>
        <dsp:cNvSpPr/>
      </dsp:nvSpPr>
      <dsp:spPr>
        <a:xfrm>
          <a:off x="0" y="4243387"/>
          <a:ext cx="8458200" cy="1928812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দ্রব্য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দানের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বিনিময়ে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পারিশ্রমিক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লাভ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তাকে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মজুরি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500" kern="1200" dirty="0"/>
        </a:p>
      </dsp:txBody>
      <dsp:txXfrm>
        <a:off x="1884521" y="4243387"/>
        <a:ext cx="6573678" cy="1928812"/>
      </dsp:txXfrm>
    </dsp:sp>
    <dsp:sp modelId="{B72688D0-476F-4A54-A24A-B992A5088D61}">
      <dsp:nvSpPr>
        <dsp:cNvPr id="0" name=""/>
        <dsp:cNvSpPr/>
      </dsp:nvSpPr>
      <dsp:spPr>
        <a:xfrm>
          <a:off x="192881" y="4436268"/>
          <a:ext cx="1691640" cy="1543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0EFD7-E1A5-46D8-98C6-15FDC199306E}">
      <dsp:nvSpPr>
        <dsp:cNvPr id="0" name=""/>
        <dsp:cNvSpPr/>
      </dsp:nvSpPr>
      <dsp:spPr>
        <a:xfrm>
          <a:off x="354070" y="0"/>
          <a:ext cx="4012795" cy="213360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ADB9E48-D946-4B2C-BCA0-09016D3A8636}">
      <dsp:nvSpPr>
        <dsp:cNvPr id="0" name=""/>
        <dsp:cNvSpPr/>
      </dsp:nvSpPr>
      <dsp:spPr>
        <a:xfrm>
          <a:off x="304348" y="640080"/>
          <a:ext cx="1726092" cy="853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B050"/>
              </a:solidFill>
            </a:rPr>
            <a:t>নির্দিষ্ট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r>
            <a:rPr lang="en-US" sz="2000" kern="1200" dirty="0" err="1" smtClean="0">
              <a:solidFill>
                <a:srgbClr val="00B050"/>
              </a:solidFill>
            </a:rPr>
            <a:t>কাজের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r>
            <a:rPr lang="en-US" sz="2000" kern="1200" dirty="0" err="1" smtClean="0">
              <a:solidFill>
                <a:srgbClr val="00B050"/>
              </a:solidFill>
            </a:rPr>
            <a:t>পরিমান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346010" y="681742"/>
        <a:ext cx="1642768" cy="770116"/>
      </dsp:txXfrm>
    </dsp:sp>
    <dsp:sp modelId="{54502A07-38BC-4475-88F3-3C4A57308387}">
      <dsp:nvSpPr>
        <dsp:cNvPr id="0" name=""/>
        <dsp:cNvSpPr/>
      </dsp:nvSpPr>
      <dsp:spPr>
        <a:xfrm>
          <a:off x="2130138" y="640080"/>
          <a:ext cx="460659" cy="853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+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52626" y="662568"/>
        <a:ext cx="415683" cy="808464"/>
      </dsp:txXfrm>
    </dsp:sp>
    <dsp:sp modelId="{66458B0B-183A-43B0-B6A2-21ADCBD5D0D8}">
      <dsp:nvSpPr>
        <dsp:cNvPr id="0" name=""/>
        <dsp:cNvSpPr/>
      </dsp:nvSpPr>
      <dsp:spPr>
        <a:xfrm>
          <a:off x="2690495" y="640080"/>
          <a:ext cx="1726092" cy="853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</a:rPr>
            <a:t>মজুরি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2732157" y="681742"/>
        <a:ext cx="1642768" cy="7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108B0-37DF-4CA7-8D17-51B1948A65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B93B5-9670-484E-872F-D2A659EF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9326-AFFB-4B1B-A81B-F628548471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914400"/>
            <a:ext cx="872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048000"/>
            <a:ext cx="8721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51" y="34636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4682" y="38100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"/>
            <a:ext cx="9115444" cy="68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079" y="4121727"/>
            <a:ext cx="8393642" cy="762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!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894" y="4953000"/>
            <a:ext cx="839364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উত্তরঃ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ক)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একজন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শিক্ষাদানের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মাধ্যমে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মজুরি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পায়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খ)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একজন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ডাক্তার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চিকিৎসা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সেবার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মাধ্যমে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মজুরি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পায়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গ)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একজন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নার্স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সেবার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বিনিময়ে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মজুরি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পায়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172200" cy="2709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236373"/>
            <a:ext cx="22413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০৫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219670"/>
            <a:ext cx="39020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52400"/>
            <a:ext cx="4267200" cy="685800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8534400" cy="121920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990600"/>
            <a:ext cx="3124200" cy="41709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48048" y="1129516"/>
            <a:ext cx="3886200" cy="1981201"/>
            <a:chOff x="4724400" y="990600"/>
            <a:chExt cx="3886200" cy="2895600"/>
          </a:xfrm>
        </p:grpSpPr>
        <p:sp>
          <p:nvSpPr>
            <p:cNvPr id="9" name="Rounded Rectangle 8"/>
            <p:cNvSpPr/>
            <p:nvPr/>
          </p:nvSpPr>
          <p:spPr>
            <a:xfrm>
              <a:off x="4953000" y="1600200"/>
              <a:ext cx="36576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4400" y="990600"/>
              <a:ext cx="3886200" cy="60960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ইট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তৈরীর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কারখানায়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)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শারীরিক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পরিশ্রম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2950" y="3220729"/>
            <a:ext cx="3619500" cy="1981200"/>
            <a:chOff x="990600" y="990600"/>
            <a:chExt cx="3619500" cy="2895600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1600200"/>
              <a:ext cx="36195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9200" y="990600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সেন্টারে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মানষিক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পরিশ্রম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420833"/>
            <a:ext cx="3619500" cy="1398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49" y="3637824"/>
            <a:ext cx="3657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279931" y="3323023"/>
            <a:ext cx="138211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1" y="270164"/>
            <a:ext cx="6355610" cy="415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5397" y="872836"/>
            <a:ext cx="2320203" cy="920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ক্রয়কৃত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6767621" y="935182"/>
            <a:ext cx="2071579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2562" y="3668083"/>
            <a:ext cx="1981200" cy="1208718"/>
            <a:chOff x="4038600" y="4648200"/>
            <a:chExt cx="1981200" cy="2133600"/>
          </a:xfrm>
        </p:grpSpPr>
        <p:sp>
          <p:nvSpPr>
            <p:cNvPr id="11" name="Snip Same Side Corner Rectangle 10"/>
            <p:cNvSpPr/>
            <p:nvPr/>
          </p:nvSpPr>
          <p:spPr>
            <a:xfrm>
              <a:off x="4038600" y="5029202"/>
              <a:ext cx="1981200" cy="1752598"/>
            </a:xfrm>
            <a:prstGeom prst="snip2Same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4648200"/>
              <a:ext cx="19812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35378" y="1831169"/>
            <a:ext cx="2955822" cy="1597831"/>
            <a:chOff x="6467475" y="4495799"/>
            <a:chExt cx="2524124" cy="2362201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6477000" y="4953001"/>
              <a:ext cx="2489489" cy="1904999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67475" y="4495799"/>
              <a:ext cx="2524124" cy="5334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যানবাহন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35377" y="3562973"/>
            <a:ext cx="2926417" cy="1313827"/>
            <a:chOff x="6515100" y="2419855"/>
            <a:chExt cx="2464376" cy="184734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6515100" y="2590800"/>
              <a:ext cx="2464376" cy="1676400"/>
            </a:xfrm>
            <a:prstGeom prst="round2Diag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24750" y="2419855"/>
              <a:ext cx="1454726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1943" y="1831169"/>
            <a:ext cx="2657258" cy="1597829"/>
            <a:chOff x="6515100" y="376310"/>
            <a:chExt cx="2476500" cy="1909690"/>
          </a:xfrm>
        </p:grpSpPr>
        <p:sp>
          <p:nvSpPr>
            <p:cNvPr id="12" name="Snip Same Side Corner Rectangle 11"/>
            <p:cNvSpPr/>
            <p:nvPr/>
          </p:nvSpPr>
          <p:spPr>
            <a:xfrm>
              <a:off x="6515100" y="833510"/>
              <a:ext cx="2476500" cy="1452490"/>
            </a:xfrm>
            <a:prstGeom prst="snip2Same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43750" y="376310"/>
              <a:ext cx="121919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2562" y="1961284"/>
            <a:ext cx="2133600" cy="1467716"/>
            <a:chOff x="4038600" y="2514600"/>
            <a:chExt cx="2133600" cy="1981198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4038600" y="2701635"/>
              <a:ext cx="2096725" cy="1794163"/>
            </a:xfrm>
            <a:prstGeom prst="snip1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2514600"/>
              <a:ext cx="1219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81942" y="3562974"/>
            <a:ext cx="2342716" cy="1187204"/>
            <a:chOff x="6181942" y="2357512"/>
            <a:chExt cx="2342716" cy="1818842"/>
          </a:xfrm>
        </p:grpSpPr>
        <p:sp>
          <p:nvSpPr>
            <p:cNvPr id="21" name="Rectangle 20"/>
            <p:cNvSpPr/>
            <p:nvPr/>
          </p:nvSpPr>
          <p:spPr>
            <a:xfrm>
              <a:off x="6181942" y="2784714"/>
              <a:ext cx="2342716" cy="139164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05600" y="2357512"/>
              <a:ext cx="1295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2562" y="5029200"/>
            <a:ext cx="8536638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নিয়োগকারীর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" y="886691"/>
            <a:ext cx="2847975" cy="906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72157" y="997525"/>
            <a:ext cx="8787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টাকা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3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562" y="3891033"/>
            <a:ext cx="85366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62" y="4572000"/>
            <a:ext cx="8536638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নিয়োগকারীর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2" y="304800"/>
            <a:ext cx="8536638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9236" y="3217507"/>
            <a:ext cx="23903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33410" y="3200400"/>
            <a:ext cx="3449782" cy="3276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345605" y="990600"/>
            <a:ext cx="3625392" cy="1676400"/>
          </a:xfrm>
          <a:prstGeom prst="wedgeRoundRectCallout">
            <a:avLst>
              <a:gd name="adj1" fmla="val -28173"/>
              <a:gd name="adj2" fmla="val 89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সময়</a:t>
            </a:r>
            <a:r>
              <a:rPr lang="en-US" sz="2800" dirty="0">
                <a:solidFill>
                  <a:schemeClr val="tx1"/>
                </a:solidFill>
              </a:rPr>
              <a:t> ০৮ </a:t>
            </a:r>
            <a:r>
              <a:rPr lang="en-US" sz="2800" dirty="0" err="1" smtClean="0">
                <a:solidFill>
                  <a:schemeClr val="tx1"/>
                </a:solidFill>
              </a:rPr>
              <a:t>ঘন্টা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৫০০/-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850219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সময়ভিত্তিক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(Time based wages)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sp>
        <p:nvSpPr>
          <p:cNvPr id="7" name="Rectangular Callout 6"/>
          <p:cNvSpPr/>
          <p:nvPr/>
        </p:nvSpPr>
        <p:spPr>
          <a:xfrm>
            <a:off x="533400" y="1027176"/>
            <a:ext cx="3962400" cy="2173224"/>
          </a:xfrm>
          <a:prstGeom prst="wedgeRectCallout">
            <a:avLst>
              <a:gd name="adj1" fmla="val 76603"/>
              <a:gd name="adj2" fmla="val 6364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ঘন্টা,দিন,মাস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lvl="0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lvl="0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886200"/>
            <a:ext cx="4698614" cy="2385031"/>
            <a:chOff x="152397" y="3848847"/>
            <a:chExt cx="4698614" cy="2385031"/>
          </a:xfrm>
        </p:grpSpPr>
        <p:sp>
          <p:nvSpPr>
            <p:cNvPr id="9" name="Rounded Rectangle 8"/>
            <p:cNvSpPr/>
            <p:nvPr/>
          </p:nvSpPr>
          <p:spPr>
            <a:xfrm>
              <a:off x="152397" y="3848847"/>
              <a:ext cx="4698614" cy="238503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68825" y="3965275"/>
              <a:ext cx="4465758" cy="215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9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9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9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শ্রমিক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সময়ভিত্তিক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9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9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486400"/>
            <a:ext cx="7945582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0351202"/>
              </p:ext>
            </p:extLst>
          </p:nvPr>
        </p:nvGraphicFramePr>
        <p:xfrm>
          <a:off x="381000" y="2667000"/>
          <a:ext cx="4720936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52400"/>
            <a:ext cx="850219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prece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based wages)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914400"/>
            <a:ext cx="4343400" cy="1142999"/>
          </a:xfrm>
          <a:prstGeom prst="wedgeRoundRectCallout">
            <a:avLst>
              <a:gd name="adj1" fmla="val -24821"/>
              <a:gd name="adj2" fmla="val 99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২০০০/=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43200"/>
            <a:ext cx="3581400" cy="2362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6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736" y="1372014"/>
            <a:ext cx="7010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1736" y="2291559"/>
            <a:ext cx="3581400" cy="669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2836" y="2253459"/>
            <a:ext cx="3329300" cy="707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(ii)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1736" y="3124200"/>
            <a:ext cx="3581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(ii)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2836" y="3124200"/>
            <a:ext cx="33293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(ii)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L-Shape 9"/>
          <p:cNvSpPr/>
          <p:nvPr/>
        </p:nvSpPr>
        <p:spPr>
          <a:xfrm rot="19395481">
            <a:off x="1772688" y="2181222"/>
            <a:ext cx="1090613" cy="503238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1736" y="457200"/>
            <a:ext cx="7010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672" y="3962400"/>
            <a:ext cx="707546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6672" y="4876800"/>
            <a:ext cx="3276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2986" y="4876801"/>
            <a:ext cx="337915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6672" y="57912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3136" y="56388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395481">
            <a:off x="1258674" y="5540375"/>
            <a:ext cx="1090613" cy="501650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1673" y="5029200"/>
            <a:ext cx="8382000" cy="148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উদাহারনসহ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HP\Downloads\home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46" y="838200"/>
            <a:ext cx="8657354" cy="37674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1066800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44" y="2133914"/>
            <a:ext cx="80010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140326" y="0"/>
            <a:ext cx="4648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1112" y="0"/>
            <a:ext cx="468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pcmc\Pictures\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44" y="304800"/>
            <a:ext cx="3796111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5528" y="3845003"/>
            <a:ext cx="4267200" cy="2893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ডিমলা,নীলফামারী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7528" y="297873"/>
            <a:ext cx="4114800" cy="26161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পাঠ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পরিচিতি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অর্থনীতি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শ্রেণিঃ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একাদশ-দ্বাদশ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পত্র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পঞ্চম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শ্রম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বাজার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পাঠ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শিরোনামঃ</a:t>
            </a:r>
            <a:r>
              <a:rPr lang="en-US" sz="2000" dirty="0" err="1" smtClean="0"/>
              <a:t>মজুরি</a:t>
            </a:r>
            <a:r>
              <a:rPr lang="en-US" sz="2000" dirty="0" smtClean="0"/>
              <a:t> </a:t>
            </a:r>
            <a:r>
              <a:rPr lang="en-US" sz="2000" dirty="0" err="1"/>
              <a:t>প্রদানের</a:t>
            </a:r>
            <a:r>
              <a:rPr lang="en-US" sz="2000" dirty="0"/>
              <a:t> </a:t>
            </a:r>
            <a:r>
              <a:rPr lang="en-US" sz="2000" dirty="0" err="1" smtClean="0"/>
              <a:t>পদ্ধতি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3200399"/>
            <a:ext cx="4055269" cy="344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14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as-IN" dirty="0"/>
              <a:t>বিশ্বসেরা ১০ পরিবেশবান্ধব পোশাক কারখানার ৭টিই বাংলাদেশে  </a:t>
            </a:r>
            <a:r>
              <a:rPr lang="en-US" dirty="0"/>
              <a:t>BD Garments  </a:t>
            </a:r>
            <a:r>
              <a:rPr lang="en-US" dirty="0" err="1"/>
              <a:t>Somoy</a:t>
            </a:r>
            <a:r>
              <a:rPr lang="en-US" dirty="0"/>
              <a:t> </a:t>
            </a:r>
            <a:r>
              <a:rPr lang="en-US" dirty="0" err="1"/>
              <a:t>Tv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0890" y="1219200"/>
            <a:ext cx="74222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চল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ভিডিও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দেখি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15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27018" y="609600"/>
            <a:ext cx="6781800" cy="1676400"/>
          </a:xfrm>
          <a:prstGeom prst="downArrowCallou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743200"/>
            <a:ext cx="698961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মজুরি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(Wages)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458825" y="762000"/>
            <a:ext cx="4226350" cy="92333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143000" y="266700"/>
            <a:ext cx="6781800" cy="1181100"/>
          </a:xfrm>
          <a:prstGeom prst="downArrowCallou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2514600"/>
            <a:ext cx="6934200" cy="29718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4386" y="26670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8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2160685"/>
              </p:ext>
            </p:extLst>
          </p:nvPr>
        </p:nvGraphicFramePr>
        <p:xfrm>
          <a:off x="762000" y="533400"/>
          <a:ext cx="76200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367862" y="685800"/>
            <a:ext cx="3657600" cy="1219200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মজুরি</a:t>
            </a:r>
            <a:r>
              <a:rPr lang="en-US" sz="2400" dirty="0"/>
              <a:t> </a:t>
            </a:r>
            <a:r>
              <a:rPr lang="en-US" sz="2400" dirty="0" err="1"/>
              <a:t>প্রদানের</a:t>
            </a:r>
            <a:r>
              <a:rPr lang="en-US" sz="2400" dirty="0"/>
              <a:t> </a:t>
            </a:r>
            <a:r>
              <a:rPr lang="en-US" sz="2400" dirty="0" err="1"/>
              <a:t>পদ্ধতি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8057825"/>
              </p:ext>
            </p:extLst>
          </p:nvPr>
        </p:nvGraphicFramePr>
        <p:xfrm>
          <a:off x="381000" y="3048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2" y="252282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8" y="457200"/>
            <a:ext cx="2705100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56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87" y="2514600"/>
            <a:ext cx="815340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অর্থনীতি,প্রথম</a:t>
            </a:r>
            <a:r>
              <a:rPr lang="en-US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পত্র</a:t>
            </a:r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একাদশ-দ্বাদশ</a:t>
            </a:r>
            <a:r>
              <a:rPr lang="en-US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</a:t>
            </a:r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সহায়ক</a:t>
            </a:r>
            <a:r>
              <a:rPr lang="en-US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গ্রন্থ</a:t>
            </a:r>
            <a:r>
              <a:rPr lang="en-US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প্রফেসর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মোস্তাফিজুর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রহমান</a:t>
            </a:r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পৃষ্ঠা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নম্বর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-২৩৮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(৫.২১ ও ৫.২২)</a:t>
            </a:r>
          </a:p>
          <a:p>
            <a:pPr algn="ctr"/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রণজিত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কুমার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নাথ</a:t>
            </a:r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পৃষ্ঠা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নম্বর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-২৭২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(৫.২ ও ৫.৫.১) </a:t>
            </a:r>
          </a:p>
          <a:p>
            <a:pPr lvl="0" algn="ctr"/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0705" y="228600"/>
            <a:ext cx="32399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নিরব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5279" y="1600200"/>
            <a:ext cx="27206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১০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মিনিট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5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7000" y="800038"/>
            <a:ext cx="2499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মানসিক শ্রম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55182"/>
            <a:ext cx="4800600" cy="2074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4724400"/>
            <a:ext cx="4810557" cy="1996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477000" y="3136612"/>
            <a:ext cx="24479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শারীরিক  শ্রম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959125"/>
            <a:ext cx="2499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পারিশ্রমিক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</p:txBody>
      </p:sp>
      <p:pic>
        <p:nvPicPr>
          <p:cNvPr id="1453" name="Picture 429" descr="D:\03. MOSHIUR- DOPLICATE COPY_ PPP &amp; VEDIO\photo\262621_1403620506517961_40428822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86000"/>
            <a:ext cx="4848225" cy="22860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Straight Arrow Connector 9"/>
          <p:cNvCxnSpPr/>
          <p:nvPr/>
        </p:nvCxnSpPr>
        <p:spPr>
          <a:xfrm flipH="1">
            <a:off x="5334000" y="1087272"/>
            <a:ext cx="1066800" cy="515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96332" y="3393070"/>
            <a:ext cx="1066800" cy="515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64727" y="6251512"/>
            <a:ext cx="1066800" cy="515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529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Abtabul Alom</dc:creator>
  <cp:lastModifiedBy>Windows User</cp:lastModifiedBy>
  <cp:revision>23</cp:revision>
  <dcterms:created xsi:type="dcterms:W3CDTF">2006-08-16T00:00:00Z</dcterms:created>
  <dcterms:modified xsi:type="dcterms:W3CDTF">2021-05-11T15:01:04Z</dcterms:modified>
</cp:coreProperties>
</file>