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5" r:id="rId4"/>
    <p:sldId id="287" r:id="rId5"/>
    <p:sldId id="259" r:id="rId6"/>
    <p:sldId id="260" r:id="rId7"/>
    <p:sldId id="261" r:id="rId8"/>
    <p:sldId id="263" r:id="rId9"/>
    <p:sldId id="264" r:id="rId10"/>
    <p:sldId id="265" r:id="rId11"/>
    <p:sldId id="288" r:id="rId12"/>
    <p:sldId id="289" r:id="rId13"/>
    <p:sldId id="267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70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00"/>
    <a:srgbClr val="66FF66"/>
    <a:srgbClr val="FF99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16F79-25B9-48E5-BE5B-3E2EB4505D5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99BE-9289-4F11-A96C-6488FC5A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499BE-9289-4F11-A96C-6488FC5A6F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5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499BE-9289-4F11-A96C-6488FC5A6F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8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1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6BA9-0E54-4F09-84EE-6FFBF575CCB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29.png"/><Relationship Id="rId5" Type="http://schemas.microsoft.com/office/2007/relationships/hdphoto" Target="../media/hdphoto10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3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6.wdp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53175"/>
            <a:ext cx="11513127" cy="6340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1191490"/>
            <a:ext cx="9144000" cy="120032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7200" b="1" dirty="0" err="1" smtClean="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 smtClean="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66FF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4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687" y="110916"/>
            <a:ext cx="11787446" cy="6533804"/>
            <a:chOff x="327546" y="655093"/>
            <a:chExt cx="11518711" cy="5650173"/>
          </a:xfrm>
        </p:grpSpPr>
        <p:sp>
          <p:nvSpPr>
            <p:cNvPr id="3" name="Rectangle 2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6450841" y="2388346"/>
            <a:ext cx="1676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sz="2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1001" y="2463418"/>
            <a:ext cx="3124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83823" y="525582"/>
            <a:ext cx="3477918" cy="960447"/>
            <a:chOff x="442918" y="345681"/>
            <a:chExt cx="4447825" cy="14557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18" y="357279"/>
              <a:ext cx="1444151" cy="14441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365" y="345681"/>
              <a:ext cx="1444151" cy="14441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592" y="357278"/>
              <a:ext cx="1444151" cy="144415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110452" y="598819"/>
            <a:ext cx="1534037" cy="1058484"/>
            <a:chOff x="7970586" y="381891"/>
            <a:chExt cx="2721306" cy="15692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7727689" y="624788"/>
              <a:ext cx="1534085" cy="10482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8541686" y="624788"/>
              <a:ext cx="1534085" cy="10482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9400704" y="659989"/>
              <a:ext cx="1534085" cy="104829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93654" y="4973679"/>
            <a:ext cx="4115080" cy="985747"/>
            <a:chOff x="595465" y="4876832"/>
            <a:chExt cx="5331945" cy="15030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595465" y="4892801"/>
              <a:ext cx="1761215" cy="14342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2383976" y="4876832"/>
              <a:ext cx="1761215" cy="14342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4166195" y="4945558"/>
              <a:ext cx="1761215" cy="1434284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37658" y="2469723"/>
            <a:ext cx="3228537" cy="908095"/>
            <a:chOff x="442918" y="2437070"/>
            <a:chExt cx="4799751" cy="1355602"/>
          </a:xfrm>
        </p:grpSpPr>
        <p:sp>
          <p:nvSpPr>
            <p:cNvPr id="8" name="Oval 7"/>
            <p:cNvSpPr/>
            <p:nvPr/>
          </p:nvSpPr>
          <p:spPr>
            <a:xfrm>
              <a:off x="442918" y="2463418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47728" y="2463418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12706" y="2437070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05396" y="698003"/>
            <a:ext cx="242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মোরগ?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848" y="3671145"/>
            <a:ext cx="328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লাল মার্বেল?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1088" y="5196701"/>
            <a:ext cx="204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বই?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87516" y="755905"/>
            <a:ext cx="231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কলা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687" y="110916"/>
            <a:ext cx="11787446" cy="6533804"/>
            <a:chOff x="327546" y="655093"/>
            <a:chExt cx="11518711" cy="5650173"/>
          </a:xfrm>
        </p:grpSpPr>
        <p:sp>
          <p:nvSpPr>
            <p:cNvPr id="3" name="Rectangle 2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9266" y="364901"/>
            <a:ext cx="4845529" cy="877175"/>
            <a:chOff x="313117" y="349172"/>
            <a:chExt cx="6939550" cy="12467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313117" y="429491"/>
              <a:ext cx="1852275" cy="10943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1988679" y="429291"/>
              <a:ext cx="1974614" cy="11666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3589804" y="349172"/>
              <a:ext cx="2110221" cy="12467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5326535" y="407672"/>
              <a:ext cx="1926132" cy="113799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485236" y="1435164"/>
            <a:ext cx="2466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কতোগুলো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49562" y="2362285"/>
            <a:ext cx="4452847" cy="965699"/>
            <a:chOff x="313117" y="2404918"/>
            <a:chExt cx="6108983" cy="145574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17" y="2416516"/>
              <a:ext cx="1444151" cy="144415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64" y="2404918"/>
              <a:ext cx="1444151" cy="14441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791" y="2416515"/>
              <a:ext cx="1444151" cy="14441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949" y="2416515"/>
              <a:ext cx="1444151" cy="144415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60807" y="4809979"/>
            <a:ext cx="4040992" cy="703239"/>
            <a:chOff x="258889" y="5025479"/>
            <a:chExt cx="6307697" cy="12182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258889" y="5134519"/>
              <a:ext cx="1362093" cy="110925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2038728" y="5052795"/>
              <a:ext cx="1370606" cy="11161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3683742" y="5025479"/>
              <a:ext cx="1294207" cy="10539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5278318" y="5075571"/>
              <a:ext cx="1288268" cy="104913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7370618" y="2163989"/>
            <a:ext cx="10252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85725" y="2147415"/>
            <a:ext cx="25085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6061" y="3607869"/>
            <a:ext cx="253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 মোরগ?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5236" y="5832587"/>
            <a:ext cx="204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 বই?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687" y="110916"/>
            <a:ext cx="11787446" cy="6533804"/>
            <a:chOff x="327546" y="655093"/>
            <a:chExt cx="11518711" cy="5650173"/>
          </a:xfrm>
        </p:grpSpPr>
        <p:sp>
          <p:nvSpPr>
            <p:cNvPr id="3" name="Rectangle 2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49746" y="351939"/>
            <a:ext cx="4725818" cy="888366"/>
            <a:chOff x="210098" y="534320"/>
            <a:chExt cx="5499225" cy="10943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954" y="579178"/>
              <a:ext cx="956772" cy="9789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421" y="569307"/>
              <a:ext cx="993858" cy="10168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98" y="609600"/>
              <a:ext cx="1019284" cy="9281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167" y="589008"/>
              <a:ext cx="1016156" cy="10397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60" y="534320"/>
              <a:ext cx="980711" cy="100343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43574" y="1441546"/>
            <a:ext cx="270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06793" y="2439951"/>
            <a:ext cx="4069015" cy="765786"/>
            <a:chOff x="442918" y="2715226"/>
            <a:chExt cx="5470525" cy="1109836"/>
          </a:xfrm>
        </p:grpSpPr>
        <p:sp>
          <p:nvSpPr>
            <p:cNvPr id="14" name="Oval 13"/>
            <p:cNvSpPr/>
            <p:nvPr/>
          </p:nvSpPr>
          <p:spPr>
            <a:xfrm>
              <a:off x="442918" y="2760934"/>
              <a:ext cx="898255" cy="10641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99316" y="2715226"/>
              <a:ext cx="914127" cy="10431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43380" y="2771381"/>
              <a:ext cx="911385" cy="10431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700088" y="2765633"/>
              <a:ext cx="834130" cy="10330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550335" y="2772144"/>
              <a:ext cx="901394" cy="9862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6539" y="3719044"/>
            <a:ext cx="369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4218" y="4838413"/>
            <a:ext cx="5279009" cy="785144"/>
            <a:chOff x="442918" y="5122813"/>
            <a:chExt cx="5720966" cy="80236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18" y="5174323"/>
              <a:ext cx="974675" cy="75085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719" y="5153191"/>
              <a:ext cx="990355" cy="7629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345" y="5122813"/>
              <a:ext cx="1041539" cy="80236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541" y="5178874"/>
              <a:ext cx="962856" cy="74175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036" y="5155180"/>
              <a:ext cx="972092" cy="74886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432397" y="5873241"/>
            <a:ext cx="292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92746" y="2215868"/>
            <a:ext cx="11438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74206" y="2198796"/>
            <a:ext cx="23415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221" y="670017"/>
            <a:ext cx="11546006" cy="59367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68047" y="2596551"/>
            <a:ext cx="11477766" cy="545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3927" y="4556728"/>
            <a:ext cx="11546006" cy="682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85452" y="670017"/>
            <a:ext cx="40943" cy="5936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94281" y="670017"/>
            <a:ext cx="40943" cy="5936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flipH="1">
            <a:off x="5363570" y="934430"/>
            <a:ext cx="1037229" cy="12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5637744" y="3059524"/>
            <a:ext cx="1037229" cy="12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5486404" y="5175472"/>
            <a:ext cx="1037229" cy="12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5559" y="129103"/>
            <a:ext cx="642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 গণনা করে সংখ্যার সাথে দাগ টেনে মিল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r="24356"/>
          <a:stretch/>
        </p:blipFill>
        <p:spPr>
          <a:xfrm>
            <a:off x="1894292" y="1024642"/>
            <a:ext cx="1138551" cy="13132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96" b="88904" l="23288" r="8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4" t="15323" r="19287" b="4677"/>
          <a:stretch/>
        </p:blipFill>
        <p:spPr>
          <a:xfrm>
            <a:off x="8756841" y="4741562"/>
            <a:ext cx="1033625" cy="17170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39813" y="883504"/>
            <a:ext cx="3826058" cy="1302884"/>
            <a:chOff x="7739813" y="883504"/>
            <a:chExt cx="3826058" cy="130288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8" b="89778" l="4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21821" b="18955"/>
            <a:stretch/>
          </p:blipFill>
          <p:spPr>
            <a:xfrm>
              <a:off x="7739813" y="883504"/>
              <a:ext cx="1967765" cy="12692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8" b="89778" l="4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21821" b="18955"/>
            <a:stretch/>
          </p:blipFill>
          <p:spPr>
            <a:xfrm>
              <a:off x="9765951" y="1025410"/>
              <a:ext cx="1799920" cy="116097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41939" y="3134182"/>
            <a:ext cx="3803722" cy="1003569"/>
            <a:chOff x="7641939" y="3134182"/>
            <a:chExt cx="3803722" cy="10035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7641939" y="3134182"/>
              <a:ext cx="955352" cy="97874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9066124" y="3134182"/>
              <a:ext cx="955352" cy="9787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10490309" y="3159011"/>
              <a:ext cx="955352" cy="97874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92170" y="2991013"/>
            <a:ext cx="3462267" cy="1425609"/>
            <a:chOff x="692170" y="2991013"/>
            <a:chExt cx="3462267" cy="1425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5" b="95022" l="3542" r="93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6" r="8706" b="5728"/>
            <a:stretch/>
          </p:blipFill>
          <p:spPr>
            <a:xfrm>
              <a:off x="692170" y="3006463"/>
              <a:ext cx="1312882" cy="141015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5" b="95022" l="3542" r="93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6" r="8706" b="5728"/>
            <a:stretch/>
          </p:blipFill>
          <p:spPr>
            <a:xfrm>
              <a:off x="2841555" y="2991013"/>
              <a:ext cx="1312882" cy="141015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30575" y="4925033"/>
            <a:ext cx="4295258" cy="1463065"/>
            <a:chOff x="630575" y="4925033"/>
            <a:chExt cx="4295258" cy="146306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630575" y="4925033"/>
              <a:ext cx="1412695" cy="141353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2087483" y="4974559"/>
              <a:ext cx="1412695" cy="141353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3513138" y="4974559"/>
              <a:ext cx="1412695" cy="1413539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 flipH="1" flipV="1">
            <a:off x="6674973" y="4011241"/>
            <a:ext cx="1775299" cy="12851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12169" y="1601926"/>
            <a:ext cx="1950203" cy="15740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567513" y="1961804"/>
            <a:ext cx="1988338" cy="33346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527102" y="1841936"/>
            <a:ext cx="1775299" cy="12851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827863" y="3673673"/>
            <a:ext cx="1950203" cy="15740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084034" y="2121986"/>
            <a:ext cx="2107096" cy="31436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3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73915" y="12179"/>
            <a:ext cx="11814241" cy="6913557"/>
            <a:chOff x="173915" y="12179"/>
            <a:chExt cx="11814241" cy="6913557"/>
          </a:xfrm>
        </p:grpSpPr>
        <p:sp>
          <p:nvSpPr>
            <p:cNvPr id="2" name="Rectangle 1"/>
            <p:cNvSpPr/>
            <p:nvPr/>
          </p:nvSpPr>
          <p:spPr>
            <a:xfrm>
              <a:off x="173915" y="32811"/>
              <a:ext cx="2961677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গণনা কর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91022" y="1561174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143669" y="1475417"/>
              <a:ext cx="5354" cy="54503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678302" y="1582616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78300" y="12179"/>
              <a:ext cx="209368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62892" y="12179"/>
              <a:ext cx="351541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 সংখ্যার সাথে মিল করে রং কর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799285" y="32811"/>
              <a:ext cx="318887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799285" y="3439886"/>
              <a:ext cx="31750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799286" y="1615427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974286" y="1526249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8130" y="6836558"/>
              <a:ext cx="11780026" cy="214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3" y="2186269"/>
            <a:ext cx="2747818" cy="2593180"/>
          </a:xfrm>
          <a:prstGeom prst="rect">
            <a:avLst/>
          </a:prstGeom>
        </p:spPr>
      </p:pic>
      <p:sp>
        <p:nvSpPr>
          <p:cNvPr id="15" name="Flowchart: Connector 14"/>
          <p:cNvSpPr/>
          <p:nvPr/>
        </p:nvSpPr>
        <p:spPr>
          <a:xfrm>
            <a:off x="3567258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89338" y="2744080"/>
            <a:ext cx="1563237" cy="284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224" b="36775" l="53405" r="592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69" t="21530" r="39971" b="61531"/>
          <a:stretch/>
        </p:blipFill>
        <p:spPr>
          <a:xfrm>
            <a:off x="9775064" y="1625014"/>
            <a:ext cx="1223441" cy="1583276"/>
          </a:xfrm>
          <a:prstGeom prst="rect">
            <a:avLst/>
          </a:prstGeom>
        </p:spPr>
      </p:pic>
      <p:pic>
        <p:nvPicPr>
          <p:cNvPr id="33" name="Video_153695424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673" end="75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18315" y="3555605"/>
            <a:ext cx="2007854" cy="2521547"/>
          </a:xfrm>
          <a:prstGeom prst="rect">
            <a:avLst/>
          </a:prstGeom>
        </p:spPr>
      </p:pic>
      <p:sp>
        <p:nvSpPr>
          <p:cNvPr id="34" name="Flowchart: Connector 33"/>
          <p:cNvSpPr/>
          <p:nvPr/>
        </p:nvSpPr>
        <p:spPr>
          <a:xfrm>
            <a:off x="5263706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367389" y="4653600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3567887" y="4665536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592818" y="2627572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289266" y="2648524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3576744" y="4692921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376246" y="4673761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597140" y="1558646"/>
            <a:ext cx="2678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2443" y="3635990"/>
            <a:ext cx="2842953" cy="289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460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3915" y="12179"/>
            <a:ext cx="11814241" cy="6913557"/>
            <a:chOff x="173915" y="12179"/>
            <a:chExt cx="11814241" cy="6913557"/>
          </a:xfrm>
        </p:grpSpPr>
        <p:sp>
          <p:nvSpPr>
            <p:cNvPr id="3" name="Rectangle 2"/>
            <p:cNvSpPr/>
            <p:nvPr/>
          </p:nvSpPr>
          <p:spPr>
            <a:xfrm>
              <a:off x="173915" y="32811"/>
              <a:ext cx="2961677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গণনা কর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91022" y="1561174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43669" y="1475417"/>
              <a:ext cx="5354" cy="54503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78302" y="1582616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678300" y="12179"/>
              <a:ext cx="209368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62892" y="12179"/>
              <a:ext cx="351541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 সংখ্যার সাথে মিল করে রং কর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99285" y="32811"/>
              <a:ext cx="318887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799285" y="3439886"/>
              <a:ext cx="31750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99286" y="1615427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974286" y="1526249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8130" y="6836558"/>
              <a:ext cx="11780026" cy="214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r="7558" b="3540"/>
          <a:stretch/>
        </p:blipFill>
        <p:spPr>
          <a:xfrm>
            <a:off x="633210" y="4146998"/>
            <a:ext cx="2088867" cy="2264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r="7558" b="3540"/>
          <a:stretch/>
        </p:blipFill>
        <p:spPr>
          <a:xfrm>
            <a:off x="633210" y="1669854"/>
            <a:ext cx="2088867" cy="22647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>
            <a:off x="7424588" y="3713810"/>
            <a:ext cx="601104" cy="61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28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Video_153695433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1469" y="3563358"/>
            <a:ext cx="2315447" cy="3183740"/>
          </a:xfrm>
          <a:prstGeom prst="rect">
            <a:avLst/>
          </a:prstGeom>
        </p:spPr>
      </p:pic>
      <p:sp>
        <p:nvSpPr>
          <p:cNvPr id="19" name="Flowchart: Connector 18"/>
          <p:cNvSpPr/>
          <p:nvPr/>
        </p:nvSpPr>
        <p:spPr>
          <a:xfrm>
            <a:off x="3567258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263706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367389" y="4653600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3567887" y="4665536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3576657" y="2632710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273105" y="2632710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571382" y="4690632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374323" y="4674742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97140" y="1558646"/>
            <a:ext cx="2678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2" t="57989" r="40163" b="24733"/>
          <a:stretch/>
        </p:blipFill>
        <p:spPr>
          <a:xfrm>
            <a:off x="9790942" y="1525489"/>
            <a:ext cx="1429648" cy="196836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015185" y="3587318"/>
            <a:ext cx="2743200" cy="322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95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879" y="0"/>
            <a:ext cx="11814241" cy="6913557"/>
            <a:chOff x="173915" y="12179"/>
            <a:chExt cx="11814241" cy="6913557"/>
          </a:xfrm>
        </p:grpSpPr>
        <p:sp>
          <p:nvSpPr>
            <p:cNvPr id="3" name="Rectangle 2"/>
            <p:cNvSpPr/>
            <p:nvPr/>
          </p:nvSpPr>
          <p:spPr>
            <a:xfrm>
              <a:off x="173915" y="32811"/>
              <a:ext cx="2961677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গণনা কর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91022" y="1561174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43669" y="1475417"/>
              <a:ext cx="5354" cy="54503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78302" y="1582616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678300" y="12179"/>
              <a:ext cx="209368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62892" y="12179"/>
              <a:ext cx="351541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 সংখ্যার সাথে মিল করে রং কর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99285" y="32811"/>
              <a:ext cx="318887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799285" y="3439886"/>
              <a:ext cx="31750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99286" y="1615427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974286" y="1526249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8130" y="6836558"/>
              <a:ext cx="11780026" cy="214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7000" l="16875" r="8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6" r="14578"/>
          <a:stretch/>
        </p:blipFill>
        <p:spPr>
          <a:xfrm>
            <a:off x="813004" y="1670466"/>
            <a:ext cx="1771803" cy="1598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7000" l="16875" r="8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6" r="14578"/>
          <a:stretch/>
        </p:blipFill>
        <p:spPr>
          <a:xfrm>
            <a:off x="745445" y="3335728"/>
            <a:ext cx="1771803" cy="15980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7000" l="16875" r="8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6" r="14578"/>
          <a:stretch/>
        </p:blipFill>
        <p:spPr>
          <a:xfrm>
            <a:off x="702413" y="4999919"/>
            <a:ext cx="1771803" cy="15980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H="1">
            <a:off x="7204307" y="2813558"/>
            <a:ext cx="1037229" cy="12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Video_153695403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10793" y="3663747"/>
            <a:ext cx="2699479" cy="2934216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3567258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263706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367389" y="4653600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567887" y="4665536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583271" y="2636774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273424" y="2641860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581756" y="4691214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53520" y="4674742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97140" y="1558646"/>
            <a:ext cx="2678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62" b="89372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76" y="1389331"/>
            <a:ext cx="1977753" cy="227441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993229" y="3540307"/>
            <a:ext cx="2815901" cy="2786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87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6822" y="199505"/>
            <a:ext cx="8961411" cy="63176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গণনা করে খালি ঘরে ঠিক সংখ্যাটি লিখি 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(দলে করি)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3004" y="1064028"/>
            <a:ext cx="11920451" cy="5652655"/>
            <a:chOff x="133004" y="1064028"/>
            <a:chExt cx="11920451" cy="5652655"/>
          </a:xfrm>
        </p:grpSpPr>
        <p:sp>
          <p:nvSpPr>
            <p:cNvPr id="3" name="Rectangle 2"/>
            <p:cNvSpPr/>
            <p:nvPr/>
          </p:nvSpPr>
          <p:spPr>
            <a:xfrm>
              <a:off x="133004" y="1064028"/>
              <a:ext cx="11920451" cy="56526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33004" y="2851265"/>
              <a:ext cx="1192045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38549" y="4771504"/>
              <a:ext cx="11914906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50" b="74000" l="4429" r="9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2" t="23709" r="4784" b="24363"/>
          <a:stretch/>
        </p:blipFill>
        <p:spPr>
          <a:xfrm>
            <a:off x="-4566458" y="1122218"/>
            <a:ext cx="4289367" cy="17290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3898933" y="2924019"/>
            <a:ext cx="3826889" cy="1747057"/>
            <a:chOff x="133004" y="2626817"/>
            <a:chExt cx="4572000" cy="22485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5417" l="281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1"/>
            <a:stretch/>
          </p:blipFill>
          <p:spPr>
            <a:xfrm>
              <a:off x="133004" y="2626817"/>
              <a:ext cx="3048000" cy="2078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5417" l="281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1"/>
            <a:stretch/>
          </p:blipFill>
          <p:spPr>
            <a:xfrm>
              <a:off x="1657004" y="2797224"/>
              <a:ext cx="3048000" cy="20781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5549110" y="5028876"/>
            <a:ext cx="5638800" cy="1626615"/>
            <a:chOff x="454429" y="4910942"/>
            <a:chExt cx="5638800" cy="16266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454429" y="4937757"/>
              <a:ext cx="1823258" cy="1599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2277687" y="4910942"/>
              <a:ext cx="1823258" cy="1599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4269971" y="4910942"/>
              <a:ext cx="1823258" cy="15998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975564" y="1205857"/>
            <a:ext cx="1163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26677" y="1212276"/>
            <a:ext cx="2061556" cy="1322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526677" y="3136257"/>
            <a:ext cx="2061556" cy="1322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561971" y="5046644"/>
            <a:ext cx="2061556" cy="1322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991899" y="3036472"/>
            <a:ext cx="120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75564" y="5029528"/>
            <a:ext cx="134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38555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41419 -0.002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48451 -0.00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004" y="831274"/>
            <a:ext cx="11920451" cy="5885410"/>
            <a:chOff x="133004" y="1064028"/>
            <a:chExt cx="11920451" cy="5652655"/>
          </a:xfrm>
        </p:grpSpPr>
        <p:sp>
          <p:nvSpPr>
            <p:cNvPr id="3" name="Rectangle 2"/>
            <p:cNvSpPr/>
            <p:nvPr/>
          </p:nvSpPr>
          <p:spPr>
            <a:xfrm>
              <a:off x="133004" y="1064028"/>
              <a:ext cx="11920451" cy="565265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33004" y="2851265"/>
              <a:ext cx="119204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38549" y="4771504"/>
              <a:ext cx="119149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895303" y="121103"/>
            <a:ext cx="8977043" cy="63176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গণনা করে খালি ঘরে ঠিক সংখ্যাটি লিখি 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(দলে করি)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" b="97000" l="28000" r="7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4" r="28376"/>
          <a:stretch/>
        </p:blipFill>
        <p:spPr>
          <a:xfrm>
            <a:off x="415638" y="2702147"/>
            <a:ext cx="1330036" cy="19792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2636" y="831273"/>
            <a:ext cx="3075705" cy="1791573"/>
            <a:chOff x="282636" y="831273"/>
            <a:chExt cx="3075705" cy="17915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9" b="99199" l="9912" r="93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4336"/>
            <a:stretch/>
          </p:blipFill>
          <p:spPr>
            <a:xfrm>
              <a:off x="282636" y="900532"/>
              <a:ext cx="1463038" cy="17223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9" b="99199" l="9912" r="93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4336"/>
            <a:stretch/>
          </p:blipFill>
          <p:spPr>
            <a:xfrm>
              <a:off x="1895303" y="831273"/>
              <a:ext cx="1463038" cy="17223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15638" y="4650727"/>
            <a:ext cx="3179081" cy="2063682"/>
            <a:chOff x="415638" y="4650727"/>
            <a:chExt cx="3179081" cy="20636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415638" y="4650727"/>
              <a:ext cx="1034397" cy="20437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1525925" y="4650727"/>
              <a:ext cx="1034397" cy="20437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2560322" y="4670669"/>
              <a:ext cx="1034397" cy="204374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828116" y="1142142"/>
            <a:ext cx="2593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94123" y="1212716"/>
            <a:ext cx="2061556" cy="1322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836431" y="4989242"/>
            <a:ext cx="2593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02438" y="5011305"/>
            <a:ext cx="2061556" cy="1322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6431" y="2848908"/>
            <a:ext cx="2593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02438" y="2919482"/>
            <a:ext cx="2061556" cy="1322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3338006" y="1151028"/>
            <a:ext cx="4460515" cy="4460515"/>
          </a:xfrm>
          <a:prstGeom prst="blockArc">
            <a:avLst>
              <a:gd name="adj1" fmla="val 8847247"/>
              <a:gd name="adj2" fmla="val 16646367"/>
              <a:gd name="adj3" fmla="val 463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3678761" y="2388157"/>
            <a:ext cx="4484818" cy="4484818"/>
          </a:xfrm>
          <a:prstGeom prst="blockArc">
            <a:avLst>
              <a:gd name="adj1" fmla="val 121286"/>
              <a:gd name="adj2" fmla="val 10921286"/>
              <a:gd name="adj3" fmla="val 461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4200163" y="1090718"/>
            <a:ext cx="4460515" cy="4460515"/>
          </a:xfrm>
          <a:prstGeom prst="blockArc">
            <a:avLst>
              <a:gd name="adj1" fmla="val 15273457"/>
              <a:gd name="adj2" fmla="val 2372320"/>
              <a:gd name="adj3" fmla="val 4637"/>
            </a:avLst>
          </a:prstGeom>
          <a:noFill/>
          <a:ln w="3175"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3698903" y="2205669"/>
            <a:ext cx="3915296" cy="3426477"/>
          </a:xfrm>
          <a:custGeom>
            <a:avLst/>
            <a:gdLst>
              <a:gd name="connsiteX0" fmla="*/ 0 w 2850523"/>
              <a:gd name="connsiteY0" fmla="*/ 1482047 h 2964093"/>
              <a:gd name="connsiteX1" fmla="*/ 1425262 w 2850523"/>
              <a:gd name="connsiteY1" fmla="*/ 0 h 2964093"/>
              <a:gd name="connsiteX2" fmla="*/ 2850524 w 2850523"/>
              <a:gd name="connsiteY2" fmla="*/ 1482047 h 2964093"/>
              <a:gd name="connsiteX3" fmla="*/ 1425262 w 2850523"/>
              <a:gd name="connsiteY3" fmla="*/ 2964094 h 2964093"/>
              <a:gd name="connsiteX4" fmla="*/ 0 w 2850523"/>
              <a:gd name="connsiteY4" fmla="*/ 1482047 h 2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523" h="2964093">
                <a:moveTo>
                  <a:pt x="0" y="1482047"/>
                </a:moveTo>
                <a:cubicBezTo>
                  <a:pt x="0" y="663535"/>
                  <a:pt x="638112" y="0"/>
                  <a:pt x="1425262" y="0"/>
                </a:cubicBezTo>
                <a:cubicBezTo>
                  <a:pt x="2212412" y="0"/>
                  <a:pt x="2850524" y="663535"/>
                  <a:pt x="2850524" y="1482047"/>
                </a:cubicBezTo>
                <a:cubicBezTo>
                  <a:pt x="2850524" y="2300559"/>
                  <a:pt x="2212412" y="2964094"/>
                  <a:pt x="1425262" y="2964094"/>
                </a:cubicBezTo>
                <a:cubicBezTo>
                  <a:pt x="638112" y="2964094"/>
                  <a:pt x="0" y="2300559"/>
                  <a:pt x="0" y="14820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439" tIns="481071" rIns="464439" bIns="481071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800" kern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4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38406" y="31226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38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033811" y="468573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160" tIns="421160" rIns="421160" bIns="421160" numCol="1" spcCol="1270" anchor="ctr" anchorCtr="0">
            <a:noAutofit/>
          </a:bodyPr>
          <a:lstStyle/>
          <a:p>
            <a:pPr lvl="0" algn="ctr" defTabSz="7378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600" kern="1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403247" y="4708607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38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56178" y="361049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30469" y="4665242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12936" y="4765145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7475" y="2033516"/>
            <a:ext cx="4291046" cy="3780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983273" y="4468970"/>
            <a:ext cx="1753153" cy="1663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417" y="455588"/>
            <a:ext cx="3862316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21765" y="2238234"/>
            <a:ext cx="2292824" cy="39578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895836" y="2634014"/>
            <a:ext cx="1842449" cy="323451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693499" y="2616982"/>
            <a:ext cx="1740090" cy="29849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5542" y="2634014"/>
            <a:ext cx="5370397" cy="2308324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1940" y="884363"/>
            <a:ext cx="244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4878" y="1523533"/>
            <a:ext cx="244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74254" y="1896964"/>
            <a:ext cx="1828800" cy="419770"/>
            <a:chOff x="1146412" y="2041742"/>
            <a:chExt cx="1828800" cy="57524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146412" y="2279176"/>
              <a:ext cx="18288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146412" y="2374709"/>
              <a:ext cx="18288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73957" y="2041742"/>
              <a:ext cx="996287" cy="4967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26190" y="2120242"/>
              <a:ext cx="996287" cy="4967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791953" y="2396426"/>
            <a:ext cx="1828800" cy="496740"/>
            <a:chOff x="1146412" y="2041742"/>
            <a:chExt cx="1828800" cy="57524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146412" y="2279176"/>
              <a:ext cx="18288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6412" y="2374709"/>
              <a:ext cx="18288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73957" y="2041742"/>
              <a:ext cx="996287" cy="4967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426190" y="2120242"/>
              <a:ext cx="996287" cy="4967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605323" y="3152318"/>
            <a:ext cx="4202061" cy="286232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১- ৫ 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3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698903" y="2205669"/>
            <a:ext cx="3915296" cy="3426477"/>
          </a:xfrm>
          <a:custGeom>
            <a:avLst/>
            <a:gdLst>
              <a:gd name="connsiteX0" fmla="*/ 0 w 2850523"/>
              <a:gd name="connsiteY0" fmla="*/ 1482047 h 2964093"/>
              <a:gd name="connsiteX1" fmla="*/ 1425262 w 2850523"/>
              <a:gd name="connsiteY1" fmla="*/ 0 h 2964093"/>
              <a:gd name="connsiteX2" fmla="*/ 2850524 w 2850523"/>
              <a:gd name="connsiteY2" fmla="*/ 1482047 h 2964093"/>
              <a:gd name="connsiteX3" fmla="*/ 1425262 w 2850523"/>
              <a:gd name="connsiteY3" fmla="*/ 2964094 h 2964093"/>
              <a:gd name="connsiteX4" fmla="*/ 0 w 2850523"/>
              <a:gd name="connsiteY4" fmla="*/ 1482047 h 2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523" h="2964093">
                <a:moveTo>
                  <a:pt x="0" y="1482047"/>
                </a:moveTo>
                <a:cubicBezTo>
                  <a:pt x="0" y="663535"/>
                  <a:pt x="638112" y="0"/>
                  <a:pt x="1425262" y="0"/>
                </a:cubicBezTo>
                <a:cubicBezTo>
                  <a:pt x="2212412" y="0"/>
                  <a:pt x="2850524" y="663535"/>
                  <a:pt x="2850524" y="1482047"/>
                </a:cubicBezTo>
                <a:cubicBezTo>
                  <a:pt x="2850524" y="2300559"/>
                  <a:pt x="2212412" y="2964094"/>
                  <a:pt x="1425262" y="2964094"/>
                </a:cubicBezTo>
                <a:cubicBezTo>
                  <a:pt x="638112" y="2964094"/>
                  <a:pt x="0" y="2300559"/>
                  <a:pt x="0" y="148204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439" tIns="481071" rIns="464439" bIns="481071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800" kern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4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38406" y="31226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3800" kern="12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033811" y="468573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160" tIns="421160" rIns="421160" bIns="421160" numCol="1" spcCol="1270" anchor="ctr" anchorCtr="0">
            <a:noAutofit/>
          </a:bodyPr>
          <a:lstStyle/>
          <a:p>
            <a:pPr lvl="0" algn="ctr" defTabSz="7378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600" kern="1200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kern="12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03247" y="4708607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3800" kern="12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56178" y="361049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30469" y="4665242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12936" y="4765145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7475" y="2033516"/>
            <a:ext cx="4291046" cy="378043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56178" y="218941"/>
            <a:ext cx="1678039" cy="1529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698903" y="2205669"/>
            <a:ext cx="3915296" cy="3426477"/>
          </a:xfrm>
          <a:custGeom>
            <a:avLst/>
            <a:gdLst>
              <a:gd name="connsiteX0" fmla="*/ 0 w 2850523"/>
              <a:gd name="connsiteY0" fmla="*/ 1482047 h 2964093"/>
              <a:gd name="connsiteX1" fmla="*/ 1425262 w 2850523"/>
              <a:gd name="connsiteY1" fmla="*/ 0 h 2964093"/>
              <a:gd name="connsiteX2" fmla="*/ 2850524 w 2850523"/>
              <a:gd name="connsiteY2" fmla="*/ 1482047 h 2964093"/>
              <a:gd name="connsiteX3" fmla="*/ 1425262 w 2850523"/>
              <a:gd name="connsiteY3" fmla="*/ 2964094 h 2964093"/>
              <a:gd name="connsiteX4" fmla="*/ 0 w 2850523"/>
              <a:gd name="connsiteY4" fmla="*/ 1482047 h 2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523" h="2964093">
                <a:moveTo>
                  <a:pt x="0" y="1482047"/>
                </a:moveTo>
                <a:cubicBezTo>
                  <a:pt x="0" y="663535"/>
                  <a:pt x="638112" y="0"/>
                  <a:pt x="1425262" y="0"/>
                </a:cubicBezTo>
                <a:cubicBezTo>
                  <a:pt x="2212412" y="0"/>
                  <a:pt x="2850524" y="663535"/>
                  <a:pt x="2850524" y="1482047"/>
                </a:cubicBezTo>
                <a:cubicBezTo>
                  <a:pt x="2850524" y="2300559"/>
                  <a:pt x="2212412" y="2964094"/>
                  <a:pt x="1425262" y="2964094"/>
                </a:cubicBezTo>
                <a:cubicBezTo>
                  <a:pt x="638112" y="2964094"/>
                  <a:pt x="0" y="2300559"/>
                  <a:pt x="0" y="14820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439" tIns="481071" rIns="464439" bIns="481071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800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38406" y="31226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38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033811" y="468573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160" tIns="421160" rIns="421160" bIns="421160" numCol="1" spcCol="1270" anchor="ctr" anchorCtr="0">
            <a:noAutofit/>
          </a:bodyPr>
          <a:lstStyle/>
          <a:p>
            <a:pPr lvl="0" algn="ctr" defTabSz="7378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600" kern="1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03247" y="4502727"/>
            <a:ext cx="1436290" cy="164217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38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56178" y="361049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30469" y="4665242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12936" y="4765145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7475" y="2033516"/>
            <a:ext cx="4291046" cy="37804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0469" y="4665242"/>
            <a:ext cx="1609068" cy="1353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22335" y="2889822"/>
            <a:ext cx="1910687" cy="3373528"/>
            <a:chOff x="3632377" y="3054568"/>
            <a:chExt cx="1910687" cy="3373528"/>
          </a:xfrm>
        </p:grpSpPr>
        <p:grpSp>
          <p:nvGrpSpPr>
            <p:cNvPr id="15" name="Group 14"/>
            <p:cNvGrpSpPr/>
            <p:nvPr/>
          </p:nvGrpSpPr>
          <p:grpSpPr>
            <a:xfrm>
              <a:off x="3632377" y="3054568"/>
              <a:ext cx="1910687" cy="2215991"/>
              <a:chOff x="3632377" y="3054568"/>
              <a:chExt cx="1910687" cy="2215991"/>
            </a:xfrm>
          </p:grpSpPr>
          <p:sp>
            <p:nvSpPr>
              <p:cNvPr id="8" name="Teardrop 7"/>
              <p:cNvSpPr/>
              <p:nvPr/>
            </p:nvSpPr>
            <p:spPr>
              <a:xfrm rot="7995762">
                <a:off x="3584610" y="3207221"/>
                <a:ext cx="2006221" cy="1910687"/>
              </a:xfrm>
              <a:prstGeom prst="teardrop">
                <a:avLst/>
              </a:prstGeom>
              <a:solidFill>
                <a:srgbClr val="FF66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02974" y="305456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4585648" y="5540991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37012" y="2994708"/>
            <a:ext cx="1910687" cy="3268640"/>
            <a:chOff x="6448566" y="3159455"/>
            <a:chExt cx="1910687" cy="3268640"/>
          </a:xfrm>
        </p:grpSpPr>
        <p:grpSp>
          <p:nvGrpSpPr>
            <p:cNvPr id="14" name="Group 13"/>
            <p:cNvGrpSpPr/>
            <p:nvPr/>
          </p:nvGrpSpPr>
          <p:grpSpPr>
            <a:xfrm>
              <a:off x="6448566" y="3159455"/>
              <a:ext cx="1910687" cy="2233934"/>
              <a:chOff x="6448566" y="3159455"/>
              <a:chExt cx="1910687" cy="2233934"/>
            </a:xfrm>
          </p:grpSpPr>
          <p:sp>
            <p:nvSpPr>
              <p:cNvPr id="9" name="Teardrop 8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solidFill>
                <a:srgbClr val="66FF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18837" y="317739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93368" y="2979344"/>
            <a:ext cx="1910687" cy="3284004"/>
            <a:chOff x="9314593" y="3159456"/>
            <a:chExt cx="1910687" cy="3284004"/>
          </a:xfrm>
        </p:grpSpPr>
        <p:grpSp>
          <p:nvGrpSpPr>
            <p:cNvPr id="16" name="Group 15"/>
            <p:cNvGrpSpPr/>
            <p:nvPr/>
          </p:nvGrpSpPr>
          <p:grpSpPr>
            <a:xfrm>
              <a:off x="9314593" y="3159456"/>
              <a:ext cx="1910687" cy="2285994"/>
              <a:chOff x="9314593" y="3159456"/>
              <a:chExt cx="1910687" cy="2285994"/>
            </a:xfrm>
          </p:grpSpPr>
          <p:sp>
            <p:nvSpPr>
              <p:cNvPr id="10" name="Teardrop 9"/>
              <p:cNvSpPr/>
              <p:nvPr/>
            </p:nvSpPr>
            <p:spPr>
              <a:xfrm rot="7995762">
                <a:off x="9266826" y="3207223"/>
                <a:ext cx="2006221" cy="1910687"/>
              </a:xfrm>
              <a:prstGeom prst="teardrop">
                <a:avLst/>
              </a:prstGeom>
              <a:solidFill>
                <a:srgbClr val="9999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539779" y="322945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10269936" y="5556355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8146" y="1019424"/>
            <a:ext cx="441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বেলুনটি উড়ে গেল ?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946" y="290284"/>
            <a:ext cx="289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 </a:t>
            </a:r>
            <a:endParaRPr lang="en-US" sz="32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80655" y="2889822"/>
            <a:ext cx="1910687" cy="3373526"/>
            <a:chOff x="6448566" y="3054569"/>
            <a:chExt cx="1910687" cy="3373526"/>
          </a:xfrm>
          <a:solidFill>
            <a:schemeClr val="accent2">
              <a:lumMod val="75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6448566" y="3054569"/>
              <a:ext cx="1910687" cy="2215991"/>
              <a:chOff x="6448566" y="3054569"/>
              <a:chExt cx="1910687" cy="2215991"/>
            </a:xfrm>
            <a:grpFill/>
          </p:grpSpPr>
          <p:sp>
            <p:nvSpPr>
              <p:cNvPr id="28" name="Teardrop 27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589615" y="305456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19175" y="2889822"/>
            <a:ext cx="1910687" cy="3373526"/>
            <a:chOff x="6448566" y="3054569"/>
            <a:chExt cx="1910687" cy="3373526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31" name="Group 30"/>
            <p:cNvGrpSpPr/>
            <p:nvPr/>
          </p:nvGrpSpPr>
          <p:grpSpPr>
            <a:xfrm>
              <a:off x="6448566" y="3054569"/>
              <a:ext cx="1910687" cy="2215991"/>
              <a:chOff x="6448566" y="3054569"/>
              <a:chExt cx="1910687" cy="2215991"/>
            </a:xfrm>
            <a:grpFill/>
          </p:grpSpPr>
          <p:sp>
            <p:nvSpPr>
              <p:cNvPr id="33" name="Teardrop 32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589615" y="305456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36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-0.01966 -2.59259E-6 -0.03489 -0.10555 -0.03489 -0.23356 C -0.03489 -0.36574 -0.01966 -0.47129 -1.66667E-6 -0.47129 C 0.01966 -0.47129 0.0349 -0.57685 0.0349 -0.70903 C 0.0349 -0.83703 0.01966 -0.94328 -1.66667E-6 -0.94328 " pathEditMode="relative" rAng="16200000" ptsTypes="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767" y="2475801"/>
            <a:ext cx="1910687" cy="3373528"/>
            <a:chOff x="3632377" y="3054568"/>
            <a:chExt cx="1910687" cy="3373528"/>
          </a:xfrm>
        </p:grpSpPr>
        <p:grpSp>
          <p:nvGrpSpPr>
            <p:cNvPr id="3" name="Group 2"/>
            <p:cNvGrpSpPr/>
            <p:nvPr/>
          </p:nvGrpSpPr>
          <p:grpSpPr>
            <a:xfrm>
              <a:off x="3632377" y="3054568"/>
              <a:ext cx="1910687" cy="2215991"/>
              <a:chOff x="3632377" y="3054568"/>
              <a:chExt cx="1910687" cy="2215991"/>
            </a:xfrm>
          </p:grpSpPr>
          <p:sp>
            <p:nvSpPr>
              <p:cNvPr id="5" name="Teardrop 4"/>
              <p:cNvSpPr/>
              <p:nvPr/>
            </p:nvSpPr>
            <p:spPr>
              <a:xfrm rot="7995762">
                <a:off x="3584610" y="3207221"/>
                <a:ext cx="2006221" cy="1910687"/>
              </a:xfrm>
              <a:prstGeom prst="teardrop">
                <a:avLst/>
              </a:prstGeom>
              <a:solidFill>
                <a:srgbClr val="FF66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02974" y="305456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Freeform 3"/>
            <p:cNvSpPr/>
            <p:nvPr/>
          </p:nvSpPr>
          <p:spPr>
            <a:xfrm>
              <a:off x="4585648" y="5540991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61228" y="2676089"/>
            <a:ext cx="1910687" cy="3268640"/>
            <a:chOff x="6448566" y="3159455"/>
            <a:chExt cx="1910687" cy="3268640"/>
          </a:xfrm>
        </p:grpSpPr>
        <p:grpSp>
          <p:nvGrpSpPr>
            <p:cNvPr id="8" name="Group 7"/>
            <p:cNvGrpSpPr/>
            <p:nvPr/>
          </p:nvGrpSpPr>
          <p:grpSpPr>
            <a:xfrm>
              <a:off x="6448566" y="3159455"/>
              <a:ext cx="1910687" cy="2233934"/>
              <a:chOff x="6448566" y="3159455"/>
              <a:chExt cx="1910687" cy="2233934"/>
            </a:xfrm>
          </p:grpSpPr>
          <p:sp>
            <p:nvSpPr>
              <p:cNvPr id="10" name="Teardrop 9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solidFill>
                <a:srgbClr val="66FF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837" y="317739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43262" y="2660725"/>
            <a:ext cx="1910687" cy="3284004"/>
            <a:chOff x="9314593" y="3159456"/>
            <a:chExt cx="1910687" cy="3284004"/>
          </a:xfrm>
        </p:grpSpPr>
        <p:grpSp>
          <p:nvGrpSpPr>
            <p:cNvPr id="13" name="Group 12"/>
            <p:cNvGrpSpPr/>
            <p:nvPr/>
          </p:nvGrpSpPr>
          <p:grpSpPr>
            <a:xfrm>
              <a:off x="9314593" y="3159456"/>
              <a:ext cx="1910687" cy="2285994"/>
              <a:chOff x="9314593" y="3159456"/>
              <a:chExt cx="1910687" cy="2285994"/>
            </a:xfrm>
          </p:grpSpPr>
          <p:sp>
            <p:nvSpPr>
              <p:cNvPr id="15" name="Teardrop 14"/>
              <p:cNvSpPr/>
              <p:nvPr/>
            </p:nvSpPr>
            <p:spPr>
              <a:xfrm rot="7995762">
                <a:off x="9266826" y="3207223"/>
                <a:ext cx="2006221" cy="1910687"/>
              </a:xfrm>
              <a:prstGeom prst="teardrop">
                <a:avLst/>
              </a:prstGeom>
              <a:solidFill>
                <a:srgbClr val="9999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539779" y="322945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10269936" y="5556355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1767" y="872794"/>
            <a:ext cx="441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বেলুনটি উড়ে গেল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767" y="303179"/>
            <a:ext cx="2954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 </a:t>
            </a:r>
            <a:endParaRPr lang="en-US" sz="32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49372" y="2544876"/>
            <a:ext cx="1910687" cy="3373526"/>
            <a:chOff x="6448566" y="3054569"/>
            <a:chExt cx="1910687" cy="3373526"/>
          </a:xfrm>
          <a:solidFill>
            <a:schemeClr val="accent2">
              <a:lumMod val="7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6448566" y="3054569"/>
              <a:ext cx="1910687" cy="2215991"/>
              <a:chOff x="6448566" y="3054569"/>
              <a:chExt cx="1910687" cy="2215991"/>
            </a:xfrm>
            <a:grpFill/>
          </p:grpSpPr>
          <p:sp>
            <p:nvSpPr>
              <p:cNvPr id="22" name="Teardrop 21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589615" y="305456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754688" y="2694032"/>
            <a:ext cx="1910687" cy="3373526"/>
            <a:chOff x="6448566" y="3054569"/>
            <a:chExt cx="1910687" cy="3373526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25" name="Group 24"/>
            <p:cNvGrpSpPr/>
            <p:nvPr/>
          </p:nvGrpSpPr>
          <p:grpSpPr>
            <a:xfrm>
              <a:off x="6448566" y="3054569"/>
              <a:ext cx="1910687" cy="2215991"/>
              <a:chOff x="6448566" y="3054569"/>
              <a:chExt cx="1910687" cy="2215991"/>
            </a:xfrm>
            <a:grpFill/>
          </p:grpSpPr>
          <p:sp>
            <p:nvSpPr>
              <p:cNvPr id="27" name="Teardrop 26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589615" y="305456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5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-0.01979 -0.00023 -0.03502 -0.10578 -0.03502 -0.23402 C -0.03502 -0.3662 -0.01979 -0.47199 -0.00013 -0.47199 C 0.01953 -0.47199 0.03477 -0.57754 0.03477 -0.70972 C 0.03477 -0.83796 0.01953 -0.94375 -0.00013 -0.94375 " pathEditMode="relative" rAng="1620000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5564" y="2907765"/>
            <a:ext cx="1910687" cy="3373528"/>
            <a:chOff x="3632377" y="3054568"/>
            <a:chExt cx="1910687" cy="3373528"/>
          </a:xfrm>
        </p:grpSpPr>
        <p:grpSp>
          <p:nvGrpSpPr>
            <p:cNvPr id="3" name="Group 2"/>
            <p:cNvGrpSpPr/>
            <p:nvPr/>
          </p:nvGrpSpPr>
          <p:grpSpPr>
            <a:xfrm>
              <a:off x="3632377" y="3054568"/>
              <a:ext cx="1910687" cy="2215991"/>
              <a:chOff x="3632377" y="3054568"/>
              <a:chExt cx="1910687" cy="2215991"/>
            </a:xfrm>
          </p:grpSpPr>
          <p:sp>
            <p:nvSpPr>
              <p:cNvPr id="5" name="Teardrop 4"/>
              <p:cNvSpPr/>
              <p:nvPr/>
            </p:nvSpPr>
            <p:spPr>
              <a:xfrm rot="7995762">
                <a:off x="3584610" y="3207221"/>
                <a:ext cx="2006221" cy="1910687"/>
              </a:xfrm>
              <a:prstGeom prst="teardrop">
                <a:avLst/>
              </a:prstGeom>
              <a:solidFill>
                <a:srgbClr val="FF66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02974" y="305456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Freeform 3"/>
            <p:cNvSpPr/>
            <p:nvPr/>
          </p:nvSpPr>
          <p:spPr>
            <a:xfrm>
              <a:off x="4585648" y="5540991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49181" y="3007878"/>
            <a:ext cx="1910687" cy="3355583"/>
            <a:chOff x="6448566" y="3072512"/>
            <a:chExt cx="1910687" cy="3355583"/>
          </a:xfrm>
        </p:grpSpPr>
        <p:grpSp>
          <p:nvGrpSpPr>
            <p:cNvPr id="8" name="Group 7"/>
            <p:cNvGrpSpPr/>
            <p:nvPr/>
          </p:nvGrpSpPr>
          <p:grpSpPr>
            <a:xfrm>
              <a:off x="6448566" y="3072512"/>
              <a:ext cx="1910687" cy="2215991"/>
              <a:chOff x="6448566" y="3072512"/>
              <a:chExt cx="1910687" cy="2215991"/>
            </a:xfrm>
          </p:grpSpPr>
          <p:sp>
            <p:nvSpPr>
              <p:cNvPr id="10" name="Teardrop 9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solidFill>
                <a:srgbClr val="66FF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89462" y="3072512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1337" y="3079457"/>
            <a:ext cx="1910687" cy="3284004"/>
            <a:chOff x="9314593" y="3159456"/>
            <a:chExt cx="1910687" cy="3284004"/>
          </a:xfrm>
        </p:grpSpPr>
        <p:grpSp>
          <p:nvGrpSpPr>
            <p:cNvPr id="13" name="Group 12"/>
            <p:cNvGrpSpPr/>
            <p:nvPr/>
          </p:nvGrpSpPr>
          <p:grpSpPr>
            <a:xfrm>
              <a:off x="9314593" y="3159456"/>
              <a:ext cx="1910687" cy="2285994"/>
              <a:chOff x="9314593" y="3159456"/>
              <a:chExt cx="1910687" cy="2285994"/>
            </a:xfrm>
          </p:grpSpPr>
          <p:sp>
            <p:nvSpPr>
              <p:cNvPr id="15" name="Teardrop 14"/>
              <p:cNvSpPr/>
              <p:nvPr/>
            </p:nvSpPr>
            <p:spPr>
              <a:xfrm rot="7995762">
                <a:off x="9266826" y="3207223"/>
                <a:ext cx="2006221" cy="1910687"/>
              </a:xfrm>
              <a:prstGeom prst="teardrop">
                <a:avLst/>
              </a:prstGeom>
              <a:solidFill>
                <a:srgbClr val="9999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539779" y="322945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10269936" y="5556355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5188" y="801048"/>
            <a:ext cx="441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বেলুনটি উড়ে গেল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30739" y="216273"/>
            <a:ext cx="441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 </a:t>
            </a:r>
            <a:endParaRPr lang="en-US" sz="32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885630" y="2889822"/>
            <a:ext cx="1910687" cy="3373526"/>
            <a:chOff x="6448566" y="3054569"/>
            <a:chExt cx="1910687" cy="3373526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22" name="Group 21"/>
            <p:cNvGrpSpPr/>
            <p:nvPr/>
          </p:nvGrpSpPr>
          <p:grpSpPr>
            <a:xfrm>
              <a:off x="6448566" y="3054569"/>
              <a:ext cx="1910687" cy="2215991"/>
              <a:chOff x="6448566" y="3054569"/>
              <a:chExt cx="1910687" cy="2215991"/>
            </a:xfrm>
            <a:grpFill/>
          </p:grpSpPr>
          <p:sp>
            <p:nvSpPr>
              <p:cNvPr id="24" name="Teardrop 23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89615" y="305456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42505" y="2907765"/>
            <a:ext cx="1910687" cy="3355583"/>
            <a:chOff x="6448566" y="3072512"/>
            <a:chExt cx="1910687" cy="3355583"/>
          </a:xfrm>
          <a:solidFill>
            <a:schemeClr val="accent4">
              <a:lumMod val="75000"/>
            </a:schemeClr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448566" y="3072512"/>
              <a:ext cx="1910687" cy="2215991"/>
              <a:chOff x="6448566" y="3072512"/>
              <a:chExt cx="1910687" cy="2215991"/>
            </a:xfrm>
            <a:grpFill/>
          </p:grpSpPr>
          <p:sp>
            <p:nvSpPr>
              <p:cNvPr id="29" name="Teardrop 28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589615" y="3072512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IN" sz="13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1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C -0.01979 -0.00116 -0.03281 -0.10995 -0.03034 -0.2412 C -0.02761 -0.37662 -0.01029 -0.4838 0.00937 -0.48264 C 0.02903 -0.48148 0.04635 -0.58843 0.04909 -0.72384 C 0.05156 -0.85509 0.03854 -0.96412 0.01888 -0.96551 " pathEditMode="relative" rAng="1632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4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6381" r="14112" b="21596"/>
          <a:stretch/>
        </p:blipFill>
        <p:spPr>
          <a:xfrm>
            <a:off x="-315311" y="0"/>
            <a:ext cx="12192000" cy="685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8" b="80000" l="5778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8499"/>
          <a:stretch/>
        </p:blipFill>
        <p:spPr>
          <a:xfrm>
            <a:off x="7628422" y="2620992"/>
            <a:ext cx="869517" cy="545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0" b="100000" l="332" r="33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007"/>
          <a:stretch/>
        </p:blipFill>
        <p:spPr>
          <a:xfrm>
            <a:off x="8570915" y="1398611"/>
            <a:ext cx="919446" cy="1378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250" b="61875" l="2813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20" b="39002"/>
          <a:stretch/>
        </p:blipFill>
        <p:spPr>
          <a:xfrm rot="19938844">
            <a:off x="6037089" y="2539193"/>
            <a:ext cx="1209929" cy="235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953" y="214747"/>
            <a:ext cx="791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জিনিস কতটি আছে, ভালোভাবে লক্ষ্য কর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932" y="241389"/>
            <a:ext cx="253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খাট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628" y="262848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বালিশ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628" y="236206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মোড়া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527" y="284307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894" y="284306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149" y="356873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932" y="320589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চাকু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1061" y="236205"/>
            <a:ext cx="310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 কতটি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63583" y="1398611"/>
            <a:ext cx="2328972" cy="1529118"/>
            <a:chOff x="7663583" y="1398611"/>
            <a:chExt cx="2328972" cy="15291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90" b="100000" l="332" r="332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7"/>
            <a:stretch/>
          </p:blipFill>
          <p:spPr>
            <a:xfrm>
              <a:off x="7663583" y="1480498"/>
              <a:ext cx="919446" cy="13789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90" b="100000" l="332" r="332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7"/>
            <a:stretch/>
          </p:blipFill>
          <p:spPr>
            <a:xfrm>
              <a:off x="8108422" y="1548739"/>
              <a:ext cx="919446" cy="13789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90" b="100000" l="332" r="332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7"/>
            <a:stretch/>
          </p:blipFill>
          <p:spPr>
            <a:xfrm>
              <a:off x="9073109" y="1398611"/>
              <a:ext cx="919446" cy="137899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467780" y="248022"/>
            <a:ext cx="213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8203" y="770816"/>
            <a:ext cx="356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9018" y="2857859"/>
            <a:ext cx="8434552" cy="212365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১,২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,৪ এবং৫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কার্ড তৈরি করে আনবে 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3816" y="2275296"/>
            <a:ext cx="9254358" cy="29008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38203" y="2569779"/>
            <a:ext cx="9254358" cy="29008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18655"/>
            <a:ext cx="11693237" cy="6276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27563" y="443346"/>
            <a:ext cx="6885709" cy="144655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7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4140" y="942110"/>
            <a:ext cx="5624945" cy="76944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802781"/>
              </p:ext>
            </p:extLst>
          </p:nvPr>
        </p:nvGraphicFramePr>
        <p:xfrm>
          <a:off x="3022600" y="3182938"/>
          <a:ext cx="6146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ackager Shell Object" showAsIcon="1" r:id="rId3" imgW="6146640" imgH="488520" progId="Package">
                  <p:embed/>
                </p:oleObj>
              </mc:Choice>
              <mc:Fallback>
                <p:oleObj name="Packager Shell Object" showAsIcon="1" r:id="rId3" imgW="61466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2600" y="3182938"/>
                        <a:ext cx="61468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7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007786" y="1700409"/>
            <a:ext cx="10124902" cy="3474720"/>
          </a:xfrm>
          <a:prstGeom prst="bevel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15457" y="2549236"/>
            <a:ext cx="7543800" cy="1745673"/>
          </a:xfrm>
          <a:prstGeom prst="rect">
            <a:avLst/>
          </a:prstGeom>
          <a:solidFill>
            <a:srgbClr val="FF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প্রাথমিক গণিত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পাঠ্যবইয়ের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276" y="613138"/>
            <a:ext cx="491718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2648" y="2017928"/>
            <a:ext cx="6124898" cy="119817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39508" y="3900736"/>
            <a:ext cx="6448038" cy="1200090"/>
            <a:chOff x="4073480" y="3762191"/>
            <a:chExt cx="6448038" cy="1200090"/>
          </a:xfrm>
        </p:grpSpPr>
        <p:sp>
          <p:nvSpPr>
            <p:cNvPr id="9" name="Oval 8"/>
            <p:cNvSpPr/>
            <p:nvPr/>
          </p:nvSpPr>
          <p:spPr>
            <a:xfrm>
              <a:off x="9437357" y="3762192"/>
              <a:ext cx="1084161" cy="11532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073480" y="3762191"/>
              <a:ext cx="1207708" cy="1169059"/>
            </a:xfrm>
            <a:prstGeom prst="ellipse">
              <a:avLst/>
            </a:prstGeom>
            <a:solidFill>
              <a:srgbClr val="FF99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432340" y="3793222"/>
              <a:ext cx="1213223" cy="1169059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28881" y="3793221"/>
              <a:ext cx="1164931" cy="1169059"/>
            </a:xfrm>
            <a:prstGeom prst="ellipse">
              <a:avLst/>
            </a:prstGeom>
            <a:solidFill>
              <a:srgbClr val="99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193256" y="3793221"/>
              <a:ext cx="1084161" cy="115325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bn-IN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72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272949" y="2683405"/>
            <a:ext cx="6782977" cy="2208593"/>
          </a:xfrm>
          <a:prstGeom prst="frame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৪.১.১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পর্যন্ত সংখ্যা প্রতীকগুলো নাম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সনাক্ত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755953" y="1272185"/>
            <a:ext cx="2618956" cy="824365"/>
          </a:xfrm>
          <a:prstGeom prst="fra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3428" y="2838751"/>
            <a:ext cx="3449231" cy="1598818"/>
            <a:chOff x="154773" y="2769479"/>
            <a:chExt cx="3942886" cy="1598818"/>
          </a:xfrm>
        </p:grpSpPr>
        <p:sp>
          <p:nvSpPr>
            <p:cNvPr id="5" name="Rounded Rectangle 4"/>
            <p:cNvSpPr/>
            <p:nvPr/>
          </p:nvSpPr>
          <p:spPr>
            <a:xfrm rot="19839092">
              <a:off x="331536" y="3356334"/>
              <a:ext cx="3589361" cy="42510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19839092">
              <a:off x="154773" y="3943188"/>
              <a:ext cx="3589361" cy="425109"/>
            </a:xfrm>
            <a:prstGeom prst="round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9839092">
              <a:off x="508298" y="2769479"/>
              <a:ext cx="3589361" cy="42510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1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82890" y="1978923"/>
            <a:ext cx="8720919" cy="2961565"/>
          </a:xfrm>
          <a:prstGeom prst="frame">
            <a:avLst/>
          </a:prstGeom>
          <a:solidFill>
            <a:srgbClr val="00B0F0"/>
          </a:solidFill>
          <a:ln w="127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 উপকরণের সাহায্যে ধারণা প্রদান  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378" y="116378"/>
            <a:ext cx="11953702" cy="6600305"/>
            <a:chOff x="327546" y="655093"/>
            <a:chExt cx="11518711" cy="5650173"/>
          </a:xfrm>
        </p:grpSpPr>
        <p:sp>
          <p:nvSpPr>
            <p:cNvPr id="2" name="Rectangle 1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34" y="385662"/>
            <a:ext cx="980208" cy="1347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77" y="413558"/>
            <a:ext cx="1309188" cy="1339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r="54697"/>
          <a:stretch/>
        </p:blipFill>
        <p:spPr>
          <a:xfrm>
            <a:off x="1237378" y="4765921"/>
            <a:ext cx="1414517" cy="105331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57503" y="2465357"/>
            <a:ext cx="974268" cy="101515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1465" y="863008"/>
            <a:ext cx="199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পাখি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947" y="3655577"/>
            <a:ext cx="284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লাল মার্বেল 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040" y="5939413"/>
            <a:ext cx="208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বেলুন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3566" y="804468"/>
            <a:ext cx="212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কাঁঠাল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0841" y="2538474"/>
            <a:ext cx="1676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11001" y="2518010"/>
            <a:ext cx="3124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r="54697"/>
          <a:stretch/>
        </p:blipFill>
        <p:spPr>
          <a:xfrm>
            <a:off x="1265705" y="4767779"/>
            <a:ext cx="1414517" cy="10533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4367" y="5941271"/>
            <a:ext cx="208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বেলুন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6" grpId="0" animBg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004" y="116378"/>
            <a:ext cx="11887200" cy="6583679"/>
            <a:chOff x="327546" y="655093"/>
            <a:chExt cx="11518711" cy="5650173"/>
          </a:xfrm>
        </p:grpSpPr>
        <p:sp>
          <p:nvSpPr>
            <p:cNvPr id="3" name="Rectangle 2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81852" y="586203"/>
            <a:ext cx="2091938" cy="1086083"/>
            <a:chOff x="627798" y="814878"/>
            <a:chExt cx="3575714" cy="14984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627798" y="814879"/>
              <a:ext cx="1705970" cy="14984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2497542" y="814878"/>
              <a:ext cx="1705970" cy="149841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13607" y="5195455"/>
            <a:ext cx="2489812" cy="1171684"/>
            <a:chOff x="614152" y="2595493"/>
            <a:chExt cx="3661996" cy="16260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52" y="2615961"/>
              <a:ext cx="1701343" cy="16055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805" y="2595493"/>
              <a:ext cx="1701343" cy="160559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954955" y="733967"/>
            <a:ext cx="2668172" cy="980865"/>
            <a:chOff x="8678107" y="161294"/>
            <a:chExt cx="3160928" cy="14014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1" b="95925" l="6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608" y="171183"/>
              <a:ext cx="1570427" cy="1391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1" b="95925" l="6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107" y="161294"/>
              <a:ext cx="1570427" cy="139157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450841" y="2388346"/>
            <a:ext cx="1676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11001" y="2463418"/>
            <a:ext cx="3124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23430" y="2532353"/>
            <a:ext cx="1512968" cy="696868"/>
            <a:chOff x="502769" y="2388345"/>
            <a:chExt cx="2847758" cy="1252629"/>
          </a:xfrm>
        </p:grpSpPr>
        <p:sp>
          <p:nvSpPr>
            <p:cNvPr id="14" name="Oval 13"/>
            <p:cNvSpPr/>
            <p:nvPr/>
          </p:nvSpPr>
          <p:spPr>
            <a:xfrm>
              <a:off x="502769" y="2388345"/>
              <a:ext cx="1292779" cy="1252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57748" y="2388345"/>
              <a:ext cx="1292779" cy="1252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27092" y="953023"/>
            <a:ext cx="221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আম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30" y="3590088"/>
            <a:ext cx="319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লাল মার্বেল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9401" y="5544054"/>
            <a:ext cx="253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ছাতা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6478" y="969532"/>
            <a:ext cx="207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বল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3607" y="5246432"/>
            <a:ext cx="2489812" cy="1171684"/>
            <a:chOff x="614152" y="2595493"/>
            <a:chExt cx="3661996" cy="162606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52" y="2615961"/>
              <a:ext cx="1701343" cy="160559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805" y="2595493"/>
              <a:ext cx="1701343" cy="1605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8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400</Words>
  <Application>Microsoft Office PowerPoint</Application>
  <PresentationFormat>Widescreen</PresentationFormat>
  <Paragraphs>134</Paragraphs>
  <Slides>27</Slides>
  <Notes>2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ketra gps</dc:creator>
  <cp:lastModifiedBy>User</cp:lastModifiedBy>
  <cp:revision>192</cp:revision>
  <dcterms:created xsi:type="dcterms:W3CDTF">2018-09-10T15:30:32Z</dcterms:created>
  <dcterms:modified xsi:type="dcterms:W3CDTF">2021-05-05T05:45:08Z</dcterms:modified>
</cp:coreProperties>
</file>