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80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31" autoAdjust="0"/>
  </p:normalViewPr>
  <p:slideViewPr>
    <p:cSldViewPr>
      <p:cViewPr varScale="1">
        <p:scale>
          <a:sx n="88" d="100"/>
          <a:sy n="88" d="100"/>
        </p:scale>
        <p:origin x="-128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48907-041B-4345-9341-07D891A6022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1AC97-FE57-47B2-87EB-E0800AF7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5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অথবা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কতক্ষণ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ঠিক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ঠিক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1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ছেলে-মেয়েদের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শ্রেণিকক্ষে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ছেলে-মেয়েরা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43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হোমওয়ার্ক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কাটানো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29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অপশনগুলোতে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dirty="0" smtClean="0"/>
              <a:t> </a:t>
            </a:r>
            <a:r>
              <a:rPr lang="en-US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কাজকর্মে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লেখাপড়ায়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5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বাবা-মায়ের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অযথা</a:t>
            </a:r>
            <a:r>
              <a:rPr lang="en-US" dirty="0" smtClean="0"/>
              <a:t> </a:t>
            </a:r>
            <a:r>
              <a:rPr lang="en-US" dirty="0" err="1" smtClean="0"/>
              <a:t>খরচ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স্বাস্থ্যের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চিন্তা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পারেনা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খেলার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3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ছবিটির</a:t>
            </a:r>
            <a:r>
              <a:rPr lang="en-US" dirty="0" smtClean="0"/>
              <a:t> </a:t>
            </a:r>
            <a:r>
              <a:rPr lang="en-US" dirty="0" err="1" smtClean="0"/>
              <a:t>ছেলেটি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করছে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ছেলেটির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3726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8855" y="76200"/>
            <a:ext cx="425950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90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3759" r="45219" b="36602"/>
          <a:stretch/>
        </p:blipFill>
        <p:spPr>
          <a:xfrm>
            <a:off x="786248" y="1560264"/>
            <a:ext cx="3780674" cy="3226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51000" y="336482"/>
            <a:ext cx="5842000" cy="115800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7" t="13759" r="1764" b="36602"/>
          <a:stretch/>
        </p:blipFill>
        <p:spPr>
          <a:xfrm>
            <a:off x="4707835" y="1560266"/>
            <a:ext cx="3610666" cy="3226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86248" y="5357815"/>
            <a:ext cx="7735454" cy="155811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3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341392"/>
              </p:ext>
            </p:extLst>
          </p:nvPr>
        </p:nvGraphicFramePr>
        <p:xfrm>
          <a:off x="3377260" y="2214562"/>
          <a:ext cx="2337740" cy="221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7260" y="2214562"/>
                        <a:ext cx="2337740" cy="2219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460500" y="765109"/>
            <a:ext cx="5842000" cy="727122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4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7108" y="11430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57375"/>
            <a:ext cx="5758755" cy="3803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861363"/>
            <a:ext cx="6532941" cy="680956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3900" dirty="0" err="1"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কুফলগুলো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1" y="28110"/>
            <a:ext cx="6290808" cy="911788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000" y="5279402"/>
            <a:ext cx="8483600" cy="680956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062" y="479359"/>
            <a:ext cx="7669970" cy="128112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571627"/>
            <a:ext cx="3679032" cy="300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9" y="1592828"/>
            <a:ext cx="3767913" cy="29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3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903" y="4878736"/>
            <a:ext cx="8296080" cy="115800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35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9388" y="422347"/>
            <a:ext cx="7112000" cy="61940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1"/>
          <a:stretch/>
        </p:blipFill>
        <p:spPr>
          <a:xfrm>
            <a:off x="6350000" y="1764810"/>
            <a:ext cx="2310983" cy="2771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" r="45652"/>
          <a:stretch/>
        </p:blipFill>
        <p:spPr>
          <a:xfrm>
            <a:off x="3683002" y="1722649"/>
            <a:ext cx="2372932" cy="2809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0"/>
          <a:stretch/>
        </p:blipFill>
        <p:spPr>
          <a:xfrm>
            <a:off x="508000" y="1722649"/>
            <a:ext cx="2921000" cy="28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7347" y="6096000"/>
            <a:ext cx="7509748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1000" y="142875"/>
            <a:ext cx="5842000" cy="115800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98" y="763251"/>
            <a:ext cx="3593940" cy="2526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9" y="785815"/>
            <a:ext cx="3561851" cy="2504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/>
          <a:stretch/>
        </p:blipFill>
        <p:spPr>
          <a:xfrm>
            <a:off x="4773996" y="3454998"/>
            <a:ext cx="3671504" cy="2442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hildren_swimming_in_Banglade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239" y="3454998"/>
            <a:ext cx="3561851" cy="244299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63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45" y="5429250"/>
            <a:ext cx="9237786" cy="465512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 algn="ctr"/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কতক্ষণ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1000" y="479357"/>
            <a:ext cx="5842000" cy="51167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1"/>
          <a:stretch/>
        </p:blipFill>
        <p:spPr>
          <a:xfrm>
            <a:off x="392524" y="1726029"/>
            <a:ext cx="4104598" cy="3203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726029"/>
            <a:ext cx="3796339" cy="32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2" y="5144672"/>
            <a:ext cx="8485058" cy="128112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সময়টুকু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1000" y="257644"/>
            <a:ext cx="5842000" cy="51167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/>
          <a:stretch/>
        </p:blipFill>
        <p:spPr>
          <a:xfrm>
            <a:off x="4572002" y="1158472"/>
            <a:ext cx="4176426" cy="3336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"/>
          <a:stretch/>
        </p:blipFill>
        <p:spPr>
          <a:xfrm>
            <a:off x="381002" y="1130366"/>
            <a:ext cx="3985926" cy="3370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15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>
            <a:hlinkClick r:id="rId3" action="ppaction://hlinksldjump"/>
          </p:cNvPr>
          <p:cNvSpPr/>
          <p:nvPr/>
        </p:nvSpPr>
        <p:spPr>
          <a:xfrm>
            <a:off x="1639729" y="231883"/>
            <a:ext cx="5483543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spc="44" dirty="0" err="1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000" b="1" spc="44" dirty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spc="44" dirty="0" err="1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000" b="1" spc="44" dirty="0">
              <a:ln w="11430">
                <a:solidFill>
                  <a:srgbClr val="7030A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108" y="11430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4551" y="5072063"/>
            <a:ext cx="8812893" cy="1558119"/>
          </a:xfrm>
          <a:prstGeom prst="rect">
            <a:avLst/>
          </a:prstGeom>
          <a:noFill/>
          <a:ln w="19050">
            <a:noFill/>
          </a:ln>
        </p:spPr>
        <p:txBody>
          <a:bodyPr wrap="square" lIns="80010" tIns="40005" rIns="80010" bIns="4000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পন্থাগুলো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পন্থা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344431"/>
            <a:ext cx="4826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6451" y="619443"/>
            <a:ext cx="5906551" cy="89639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5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5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500" y="2214562"/>
            <a:ext cx="7429500" cy="3958776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marL="800100" indent="-800100">
              <a:buAutoNum type="arabicPeriod"/>
            </a:pP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800100" indent="-800100">
              <a:buAutoNum type="arabicPeriod"/>
            </a:pPr>
            <a:r>
              <a:rPr lang="en-US" sz="4200" dirty="0" err="1">
                <a:latin typeface="NikoshBAN" pitchFamily="2" charset="0"/>
                <a:cs typeface="NikoshBAN" pitchFamily="2" charset="0"/>
              </a:rPr>
              <a:t>হোমওয়ার্ক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800100" indent="-800100">
              <a:buAutoNum type="arabicPeriod"/>
            </a:pPr>
            <a:r>
              <a:rPr lang="en-US" sz="42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কাটানো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  <a:p>
            <a:pPr marL="800100" indent="-800100">
              <a:buAutoNum type="arabicPeriod"/>
            </a:pPr>
            <a:r>
              <a:rPr lang="en-US" sz="4200" dirty="0" err="1">
                <a:latin typeface="NikoshBAN" pitchFamily="2" charset="0"/>
                <a:cs typeface="NikoshBAN" pitchFamily="2" charset="0"/>
              </a:rPr>
              <a:t>স্বেচ্ছাসেবকমূলক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81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418237"/>
            <a:ext cx="4724400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418237"/>
            <a:ext cx="3352800" cy="646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98780" y="1821769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4018140"/>
            <a:ext cx="3886200" cy="237757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 err="1" smtClean="0">
                <a:latin typeface="NikoshBAN"/>
              </a:rPr>
              <a:t>মোঃ</a:t>
            </a:r>
            <a:r>
              <a:rPr lang="en-US" sz="2100" dirty="0" smtClean="0">
                <a:latin typeface="NikoshBAN"/>
              </a:rPr>
              <a:t> </a:t>
            </a:r>
            <a:r>
              <a:rPr lang="en-US" sz="2100" dirty="0" err="1" smtClean="0">
                <a:latin typeface="NikoshBAN"/>
              </a:rPr>
              <a:t>শফিউল</a:t>
            </a:r>
            <a:r>
              <a:rPr lang="en-US" sz="2100" dirty="0" smtClean="0">
                <a:latin typeface="NikoshBAN"/>
              </a:rPr>
              <a:t> </a:t>
            </a:r>
            <a:r>
              <a:rPr lang="en-US" sz="2100" dirty="0" err="1" smtClean="0">
                <a:latin typeface="NikoshBAN"/>
              </a:rPr>
              <a:t>আলম</a:t>
            </a:r>
            <a:endParaRPr lang="en-US" sz="2100" dirty="0">
              <a:latin typeface="NikoshBAN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NikoshBAN"/>
              </a:rPr>
              <a:t>সহকারি</a:t>
            </a:r>
            <a:r>
              <a:rPr lang="en-US" dirty="0">
                <a:latin typeface="NikoshBAN"/>
              </a:rPr>
              <a:t> </a:t>
            </a:r>
            <a:r>
              <a:rPr lang="en-US" dirty="0" err="1">
                <a:latin typeface="NikoshBAN"/>
              </a:rPr>
              <a:t>শিক্ষক</a:t>
            </a:r>
            <a:r>
              <a:rPr lang="en-US" dirty="0">
                <a:latin typeface="NikoshBAN"/>
              </a:rPr>
              <a:t> (</a:t>
            </a:r>
            <a:r>
              <a:rPr lang="en-US" dirty="0" err="1">
                <a:latin typeface="NikoshBAN"/>
              </a:rPr>
              <a:t>কম্পিউটার</a:t>
            </a:r>
            <a:r>
              <a:rPr lang="en-US" dirty="0">
                <a:latin typeface="NikoshB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NikoshBAN"/>
              </a:rPr>
              <a:t>জাভেদ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পারভেজ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মেমোরিয়াল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ইনস্টিটিউট</a:t>
            </a:r>
            <a:endParaRPr lang="en-US" dirty="0">
              <a:latin typeface="NikoshBAN"/>
            </a:endParaRPr>
          </a:p>
          <a:p>
            <a:pPr>
              <a:lnSpc>
                <a:spcPct val="150000"/>
              </a:lnSpc>
            </a:pPr>
            <a:r>
              <a:rPr lang="en-US" sz="2100" dirty="0" err="1" smtClean="0">
                <a:latin typeface="NikoshBAN"/>
              </a:rPr>
              <a:t>আলফাডাঙ্গা</a:t>
            </a:r>
            <a:r>
              <a:rPr lang="en-US" sz="2100" dirty="0" smtClean="0">
                <a:latin typeface="NikoshBAN"/>
              </a:rPr>
              <a:t>, </a:t>
            </a:r>
            <a:r>
              <a:rPr lang="en-US" sz="2100" dirty="0" err="1" smtClean="0">
                <a:latin typeface="NikoshBAN"/>
              </a:rPr>
              <a:t>ফরিদপুর</a:t>
            </a:r>
            <a:r>
              <a:rPr lang="en-US" sz="2100" dirty="0" smtClean="0">
                <a:latin typeface="NikoshBAN"/>
              </a:rPr>
              <a:t>।</a:t>
            </a:r>
            <a:endParaRPr lang="en-US" sz="2100" dirty="0">
              <a:latin typeface="NikoshBAN"/>
            </a:endParaRPr>
          </a:p>
          <a:p>
            <a:pPr>
              <a:lnSpc>
                <a:spcPct val="150000"/>
              </a:lnSpc>
            </a:pPr>
            <a:r>
              <a:rPr lang="en-US" sz="2100" dirty="0" smtClean="0">
                <a:latin typeface="NikoshBAN"/>
              </a:rPr>
              <a:t>০১৭৪৬১৮৩০৩০ </a:t>
            </a:r>
            <a:endParaRPr lang="en-US" sz="2100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2133600"/>
            <a:ext cx="3898900" cy="4038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>
              <a:lnSpc>
                <a:spcPts val="2188"/>
              </a:lnSpc>
            </a:pP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2188"/>
              </a:lnSpc>
            </a:pPr>
            <a:r>
              <a:rPr lang="en-US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2188"/>
              </a:lnSpc>
            </a:pP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2188"/>
              </a:lnSpc>
            </a:pP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৭ম</a:t>
            </a:r>
          </a:p>
          <a:p>
            <a:pPr algn="ctr">
              <a:lnSpc>
                <a:spcPts val="2188"/>
              </a:lnSpc>
            </a:pP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2188"/>
              </a:lnSpc>
            </a:pP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৩য়</a:t>
            </a:r>
          </a:p>
          <a:p>
            <a:pPr algn="ctr">
              <a:lnSpc>
                <a:spcPts val="2188"/>
              </a:lnSpc>
            </a:pP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2188"/>
              </a:lnSpc>
            </a:pP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ts val="5000"/>
              </a:lnSpc>
            </a:pPr>
            <a:r>
              <a:rPr lang="en-US" sz="2800" b="1" dirty="0" err="1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800" b="1" dirty="0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2800" b="1" dirty="0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b="1" dirty="0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b="1" dirty="0" smtClean="0">
                <a:ln w="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2286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294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755" y="2387028"/>
            <a:ext cx="3971942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Atitude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Disorder</a:t>
            </a:r>
            <a:endParaRPr lang="en-US" sz="2800" spc="-13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2" y="1701229"/>
            <a:ext cx="4005355" cy="5732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IAD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3" y="2387028"/>
            <a:ext cx="4005356" cy="4501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Addiction Disease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08731" y="3051582"/>
            <a:ext cx="4005357" cy="4501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Addiction Disorder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6754" y="3051582"/>
            <a:ext cx="3971943" cy="4501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Internnational</a:t>
            </a:r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Atitude</a:t>
            </a:r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Disorder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443241" y="238180"/>
            <a:ext cx="2451188" cy="6765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4700" b="1" spc="-131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700" b="1" spc="-13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3716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389243" y="283213"/>
            <a:ext cx="2669696" cy="132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81003" y="4984155"/>
            <a:ext cx="4005355" cy="5732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1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1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21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উধাও</a:t>
            </a:r>
            <a:r>
              <a:rPr lang="en-US" sz="21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1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100" spc="-26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3" y="4231216"/>
            <a:ext cx="8257693" cy="5732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493" y="5857875"/>
            <a:ext cx="4005355" cy="9425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6041089"/>
            <a:ext cx="3971943" cy="5732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6755" y="4992471"/>
            <a:ext cx="3971943" cy="4501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381003" y="533965"/>
            <a:ext cx="2669696" cy="10656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8980" y="1992048"/>
            <a:ext cx="3078520" cy="94256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987" y="1305582"/>
            <a:ext cx="6912434" cy="3885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5165" y="1993619"/>
            <a:ext cx="3042421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25164" y="2630997"/>
            <a:ext cx="3042258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1508" y="2630262"/>
            <a:ext cx="3075840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651000" y="355232"/>
            <a:ext cx="3556003" cy="5591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5300" b="1" spc="-131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300" b="1" spc="-13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184030"/>
            <a:ext cx="90170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143938" y="370639"/>
            <a:ext cx="2669695" cy="1158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816980" y="6024813"/>
            <a:ext cx="3120520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6000" y="3441431"/>
            <a:ext cx="6921500" cy="5116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5164" y="5419385"/>
            <a:ext cx="3037598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5164" y="6042066"/>
            <a:ext cx="3038837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14344" y="5392596"/>
            <a:ext cx="3123158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5164" y="4130102"/>
            <a:ext cx="2156063" cy="7425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কাজকর্মে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9542" y="4130102"/>
            <a:ext cx="2413000" cy="7425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1" y="4130842"/>
            <a:ext cx="2221418" cy="3577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5163" y="4748487"/>
            <a:ext cx="6923830" cy="5116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759260" y="899123"/>
            <a:ext cx="2669696" cy="10656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222507" y="762001"/>
            <a:ext cx="4571999" cy="1027914"/>
          </a:xfrm>
          <a:prstGeom prst="can">
            <a:avLst>
              <a:gd name="adj" fmla="val 7618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bn-BD" sz="7000" b="1" spc="-13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000" b="1" spc="-131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000" b="1" spc="-13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000" b="1" spc="-131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7108" y="22098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8217098" y="256805"/>
            <a:ext cx="7011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758987" y="245919"/>
            <a:ext cx="7011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03424" y="245919"/>
            <a:ext cx="621393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593494" y="245919"/>
            <a:ext cx="621393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270003" y="304800"/>
            <a:ext cx="164465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6038854" y="304800"/>
            <a:ext cx="164465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724" y="3357564"/>
            <a:ext cx="8469278" cy="2019784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রুটিন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spc="-15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200" spc="-150" dirty="0">
                <a:latin typeface="NikoshBAN" pitchFamily="2" charset="0"/>
                <a:cs typeface="NikoshBAN" pitchFamily="2" charset="0"/>
              </a:rPr>
              <a:t>।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01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200" y="304800"/>
            <a:ext cx="35189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6062134" cy="36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199979" cy="2699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40" y="2438400"/>
            <a:ext cx="2623967" cy="2699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33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প্রিয়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বলতো</a:t>
            </a:r>
            <a:r>
              <a:rPr lang="en-US" sz="2800" dirty="0" smtClean="0"/>
              <a:t>- </a:t>
            </a:r>
            <a:r>
              <a:rPr lang="en-US" sz="2800" dirty="0" err="1" smtClean="0"/>
              <a:t>এগুলো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3503" y="1393371"/>
            <a:ext cx="8989785" cy="0"/>
          </a:xfrm>
          <a:prstGeom prst="line">
            <a:avLst/>
          </a:prstGeom>
          <a:ln w="9525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2032000" y="152404"/>
            <a:ext cx="4064000" cy="1158009"/>
          </a:xfrm>
          <a:prstGeom prst="rect">
            <a:avLst/>
          </a:prstGeom>
          <a:noFill/>
          <a:ln>
            <a:noFill/>
          </a:ln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7000" spc="-131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000" spc="-13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78" y="1857375"/>
            <a:ext cx="8791105" cy="3714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r>
              <a:rPr lang="en-US" sz="4700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700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700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700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700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9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9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120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3446" y="4989030"/>
            <a:ext cx="4767011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কাজকর্মে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1015" y="285752"/>
            <a:ext cx="3441327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36" y="5042891"/>
            <a:ext cx="4435189" cy="573234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লেখাপড়ায়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3" y="1729146"/>
            <a:ext cx="3199979" cy="2699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10" y="1729146"/>
            <a:ext cx="1967975" cy="269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17" y="1729146"/>
            <a:ext cx="2623967" cy="26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1015" y="142877"/>
            <a:ext cx="3441327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500" y="5350839"/>
            <a:ext cx="8335721" cy="61940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বাবা-মায়ের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টাকাও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5" y="1473401"/>
            <a:ext cx="3841750" cy="3241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5978"/>
          <a:stretch/>
        </p:blipFill>
        <p:spPr>
          <a:xfrm>
            <a:off x="4803321" y="1473399"/>
            <a:ext cx="3849900" cy="32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6500" y="5072065"/>
            <a:ext cx="5648662" cy="727122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1015" y="285752"/>
            <a:ext cx="3441327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08" y="1555692"/>
            <a:ext cx="3427692" cy="2804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1575822"/>
            <a:ext cx="3418663" cy="27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1015" y="299806"/>
            <a:ext cx="3441327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2" y="4786315"/>
            <a:ext cx="8064499" cy="51167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41" y="1863945"/>
            <a:ext cx="2847149" cy="2402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" y="1866043"/>
            <a:ext cx="2847148" cy="24061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159153" y="1186331"/>
            <a:ext cx="8833906" cy="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4" y="1863946"/>
            <a:ext cx="2826958" cy="24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0598" y="5000626"/>
            <a:ext cx="8779326" cy="573234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1015" y="421652"/>
            <a:ext cx="3441327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8054" r="14893" b="7322"/>
          <a:stretch/>
        </p:blipFill>
        <p:spPr>
          <a:xfrm>
            <a:off x="244077" y="1643065"/>
            <a:ext cx="2505971" cy="2827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14" y="1643065"/>
            <a:ext cx="2734588" cy="2827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2" y="1643065"/>
            <a:ext cx="2802998" cy="28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644</Words>
  <Application>Microsoft Office PowerPoint</Application>
  <PresentationFormat>On-screen Show (4:3)</PresentationFormat>
  <Paragraphs>124</Paragraphs>
  <Slides>23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2006-08-16T00:00:00Z</dcterms:created>
  <dcterms:modified xsi:type="dcterms:W3CDTF">2021-05-13T12:21:48Z</dcterms:modified>
</cp:coreProperties>
</file>