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4" r:id="rId10"/>
    <p:sldId id="269" r:id="rId11"/>
    <p:sldId id="270" r:id="rId12"/>
    <p:sldId id="271" r:id="rId13"/>
    <p:sldId id="272" r:id="rId14"/>
    <p:sldId id="263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image" Target="../media/image21.jpg"/><Relationship Id="rId4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4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image" Target="../media/image15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image" Target="../media/image21.jpg"/><Relationship Id="rId4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DE464-ED9D-4922-BC14-E203ABFBC14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CDE5AD-7A70-4335-878C-45BAFCF37855}">
      <dgm:prSet phldrT="[Text]"/>
      <dgm:spPr>
        <a:solidFill>
          <a:schemeClr val="accent4">
            <a:lumMod val="60000"/>
            <a:lumOff val="4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endParaRPr lang="en-US" baseline="-25000" dirty="0"/>
        </a:p>
      </dgm:t>
    </dgm:pt>
    <dgm:pt modelId="{0799167D-A7B6-485E-A71D-BC59FB1CA3E2}" type="parTrans" cxnId="{E7C5AC18-A7E7-4DC8-8306-93E3612C3714}">
      <dgm:prSet/>
      <dgm:spPr/>
      <dgm:t>
        <a:bodyPr/>
        <a:lstStyle/>
        <a:p>
          <a:endParaRPr lang="en-US"/>
        </a:p>
      </dgm:t>
    </dgm:pt>
    <dgm:pt modelId="{173F8943-4947-4B60-8C1B-D198135D3AE0}" type="sibTrans" cxnId="{E7C5AC18-A7E7-4DC8-8306-93E3612C3714}">
      <dgm:prSet/>
      <dgm:spPr/>
      <dgm:t>
        <a:bodyPr/>
        <a:lstStyle/>
        <a:p>
          <a:endParaRPr lang="en-US"/>
        </a:p>
      </dgm:t>
    </dgm:pt>
    <dgm:pt modelId="{D1DD302D-4826-4DE3-9AE3-6C787C3D83C3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29CB20A-7321-48F5-99D5-A1C36E5C5094}" type="parTrans" cxnId="{252DFDE6-C22E-49FF-A9F6-920F3C059519}">
      <dgm:prSet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59DFFD0-8122-47FD-A40F-CF37160E29FC}" type="sibTrans" cxnId="{252DFDE6-C22E-49FF-A9F6-920F3C059519}">
      <dgm:prSet/>
      <dgm:spPr/>
      <dgm:t>
        <a:bodyPr/>
        <a:lstStyle/>
        <a:p>
          <a:endParaRPr lang="en-US"/>
        </a:p>
      </dgm:t>
    </dgm:pt>
    <dgm:pt modelId="{C22D32EA-42AD-456E-B8A6-308F281FE8A9}">
      <dgm:prSet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5604A0B-F33F-4844-A694-4FF5CE88C91E}" type="sibTrans" cxnId="{16B32C37-ABD8-45C0-B5C8-A79505B4DD9B}">
      <dgm:prSet/>
      <dgm:spPr/>
      <dgm:t>
        <a:bodyPr/>
        <a:lstStyle/>
        <a:p>
          <a:endParaRPr lang="en-US"/>
        </a:p>
      </dgm:t>
    </dgm:pt>
    <dgm:pt modelId="{A4F079D6-DDB2-452A-8ED8-34EC185CB5ED}" type="parTrans" cxnId="{16B32C37-ABD8-45C0-B5C8-A79505B4DD9B}">
      <dgm:prSet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40214AF-BDF5-4C39-A8A7-CE7DE8EAC944}">
      <dgm:prSet phldrT="[Text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F77B957-1E51-4DFE-81B2-B5CEE5D98A08}" type="sibTrans" cxnId="{AC6FF5DE-C516-468B-A550-E52F458CFEF4}">
      <dgm:prSet/>
      <dgm:spPr/>
      <dgm:t>
        <a:bodyPr/>
        <a:lstStyle/>
        <a:p>
          <a:endParaRPr lang="en-US"/>
        </a:p>
      </dgm:t>
    </dgm:pt>
    <dgm:pt modelId="{78938063-35E9-471B-B879-1A47B3FD8E3D}" type="parTrans" cxnId="{AC6FF5DE-C516-468B-A550-E52F458CFEF4}">
      <dgm:prSet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2CBAE9D-EA43-4EBF-90AA-19C1147A5217}">
      <dgm:prSet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1CD851F-A595-42EA-A02D-4A3985544343}" type="sibTrans" cxnId="{414CB040-2A74-43FB-8521-13DBB9FCD93B}">
      <dgm:prSet/>
      <dgm:spPr/>
      <dgm:t>
        <a:bodyPr/>
        <a:lstStyle/>
        <a:p>
          <a:endParaRPr lang="en-US"/>
        </a:p>
      </dgm:t>
    </dgm:pt>
    <dgm:pt modelId="{1EA30D09-F7A6-4A7B-ADE6-E9D6A5BCF843}" type="parTrans" cxnId="{414CB040-2A74-43FB-8521-13DBB9FCD93B}">
      <dgm:prSet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D3420EA-BC8E-43D2-A60A-29CE8ABDF646}" type="pres">
      <dgm:prSet presAssocID="{E02DE464-ED9D-4922-BC14-E203ABFBC1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C086D2-248B-4E3C-9488-E9AA38E3FFE7}" type="pres">
      <dgm:prSet presAssocID="{09CDE5AD-7A70-4335-878C-45BAFCF37855}" presName="centerShape" presStyleLbl="node0" presStyleIdx="0" presStyleCnt="1" custLinFactNeighborX="12" custLinFactNeighborY="0"/>
      <dgm:spPr/>
      <dgm:t>
        <a:bodyPr/>
        <a:lstStyle/>
        <a:p>
          <a:endParaRPr lang="en-US"/>
        </a:p>
      </dgm:t>
    </dgm:pt>
    <dgm:pt modelId="{B5AAC50E-BA37-49BA-BE6F-7DD86DC92036}" type="pres">
      <dgm:prSet presAssocID="{829CB20A-7321-48F5-99D5-A1C36E5C509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0791180-E4D7-4500-A50D-4158B0DE46F7}" type="pres">
      <dgm:prSet presAssocID="{829CB20A-7321-48F5-99D5-A1C36E5C509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2CDB747-3ACC-4728-A924-87BE11B6B1BD}" type="pres">
      <dgm:prSet presAssocID="{D1DD302D-4826-4DE3-9AE3-6C787C3D83C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7C3C5-444C-46AF-A389-FB749D98D8D9}" type="pres">
      <dgm:prSet presAssocID="{A4F079D6-DDB2-452A-8ED8-34EC185CB5ED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F51A821-6C01-4CEA-9312-D55913B85B58}" type="pres">
      <dgm:prSet presAssocID="{A4F079D6-DDB2-452A-8ED8-34EC185CB5E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890E74E-EF23-4C1B-996A-584E654EC100}" type="pres">
      <dgm:prSet presAssocID="{C22D32EA-42AD-456E-B8A6-308F281FE8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D7A8E-62C5-4752-BB4E-90D769C34FD8}" type="pres">
      <dgm:prSet presAssocID="{1EA30D09-F7A6-4A7B-ADE6-E9D6A5BCF84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738E1E5A-5C23-4544-8010-69D19959BF13}" type="pres">
      <dgm:prSet presAssocID="{1EA30D09-F7A6-4A7B-ADE6-E9D6A5BCF84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DF9926C-0FBE-4C7E-A8D1-824ECD7E329F}" type="pres">
      <dgm:prSet presAssocID="{12CBAE9D-EA43-4EBF-90AA-19C1147A52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7E35F-CDAE-4D50-818C-B3D694BEFE54}" type="pres">
      <dgm:prSet presAssocID="{78938063-35E9-471B-B879-1A47B3FD8E3D}" presName="parTrans" presStyleLbl="sibTrans2D1" presStyleIdx="3" presStyleCnt="4"/>
      <dgm:spPr/>
      <dgm:t>
        <a:bodyPr/>
        <a:lstStyle/>
        <a:p>
          <a:endParaRPr lang="en-US"/>
        </a:p>
      </dgm:t>
    </dgm:pt>
    <dgm:pt modelId="{C2BF636F-E4B5-4B36-B87A-F3D1EE732E7B}" type="pres">
      <dgm:prSet presAssocID="{78938063-35E9-471B-B879-1A47B3FD8E3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11459E0-2BD0-4E58-9225-3B33FC6ADCA4}" type="pres">
      <dgm:prSet presAssocID="{B40214AF-BDF5-4C39-A8A7-CE7DE8EAC94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E14208-399E-4A3B-B901-950E4108B254}" type="presOf" srcId="{B40214AF-BDF5-4C39-A8A7-CE7DE8EAC944}" destId="{C11459E0-2BD0-4E58-9225-3B33FC6ADCA4}" srcOrd="0" destOrd="0" presId="urn:microsoft.com/office/officeart/2005/8/layout/radial5"/>
    <dgm:cxn modelId="{AC6FF5DE-C516-468B-A550-E52F458CFEF4}" srcId="{09CDE5AD-7A70-4335-878C-45BAFCF37855}" destId="{B40214AF-BDF5-4C39-A8A7-CE7DE8EAC944}" srcOrd="3" destOrd="0" parTransId="{78938063-35E9-471B-B879-1A47B3FD8E3D}" sibTransId="{8F77B957-1E51-4DFE-81B2-B5CEE5D98A08}"/>
    <dgm:cxn modelId="{356FF78B-CD7B-4CFE-B5CE-1573EC3933C3}" type="presOf" srcId="{E02DE464-ED9D-4922-BC14-E203ABFBC141}" destId="{4D3420EA-BC8E-43D2-A60A-29CE8ABDF646}" srcOrd="0" destOrd="0" presId="urn:microsoft.com/office/officeart/2005/8/layout/radial5"/>
    <dgm:cxn modelId="{414CB040-2A74-43FB-8521-13DBB9FCD93B}" srcId="{09CDE5AD-7A70-4335-878C-45BAFCF37855}" destId="{12CBAE9D-EA43-4EBF-90AA-19C1147A5217}" srcOrd="2" destOrd="0" parTransId="{1EA30D09-F7A6-4A7B-ADE6-E9D6A5BCF843}" sibTransId="{71CD851F-A595-42EA-A02D-4A3985544343}"/>
    <dgm:cxn modelId="{01F7ED98-8364-40DF-9879-4D386AD1AB19}" type="presOf" srcId="{A4F079D6-DDB2-452A-8ED8-34EC185CB5ED}" destId="{FF51A821-6C01-4CEA-9312-D55913B85B58}" srcOrd="1" destOrd="0" presId="urn:microsoft.com/office/officeart/2005/8/layout/radial5"/>
    <dgm:cxn modelId="{DB57C12A-5139-485D-91D3-711F57E6BF4B}" type="presOf" srcId="{1EA30D09-F7A6-4A7B-ADE6-E9D6A5BCF843}" destId="{2BFD7A8E-62C5-4752-BB4E-90D769C34FD8}" srcOrd="0" destOrd="0" presId="urn:microsoft.com/office/officeart/2005/8/layout/radial5"/>
    <dgm:cxn modelId="{F536363F-04E0-47DD-A969-E41DB3D8B1D6}" type="presOf" srcId="{D1DD302D-4826-4DE3-9AE3-6C787C3D83C3}" destId="{A2CDB747-3ACC-4728-A924-87BE11B6B1BD}" srcOrd="0" destOrd="0" presId="urn:microsoft.com/office/officeart/2005/8/layout/radial5"/>
    <dgm:cxn modelId="{D7155945-D9AE-4DAD-9812-FA38D5528089}" type="presOf" srcId="{829CB20A-7321-48F5-99D5-A1C36E5C5094}" destId="{D0791180-E4D7-4500-A50D-4158B0DE46F7}" srcOrd="1" destOrd="0" presId="urn:microsoft.com/office/officeart/2005/8/layout/radial5"/>
    <dgm:cxn modelId="{1CC93640-3D0C-4BDB-8CD1-C55AD128B379}" type="presOf" srcId="{C22D32EA-42AD-456E-B8A6-308F281FE8A9}" destId="{C890E74E-EF23-4C1B-996A-584E654EC100}" srcOrd="0" destOrd="0" presId="urn:microsoft.com/office/officeart/2005/8/layout/radial5"/>
    <dgm:cxn modelId="{92D60351-C342-4022-846F-ECA76CFEDF06}" type="presOf" srcId="{12CBAE9D-EA43-4EBF-90AA-19C1147A5217}" destId="{BDF9926C-0FBE-4C7E-A8D1-824ECD7E329F}" srcOrd="0" destOrd="0" presId="urn:microsoft.com/office/officeart/2005/8/layout/radial5"/>
    <dgm:cxn modelId="{644168D6-FD8A-463B-9599-7969A240D137}" type="presOf" srcId="{A4F079D6-DDB2-452A-8ED8-34EC185CB5ED}" destId="{7D37C3C5-444C-46AF-A389-FB749D98D8D9}" srcOrd="0" destOrd="0" presId="urn:microsoft.com/office/officeart/2005/8/layout/radial5"/>
    <dgm:cxn modelId="{32247FEA-CCAD-4B4E-B303-8205EA8C798B}" type="presOf" srcId="{09CDE5AD-7A70-4335-878C-45BAFCF37855}" destId="{14C086D2-248B-4E3C-9488-E9AA38E3FFE7}" srcOrd="0" destOrd="0" presId="urn:microsoft.com/office/officeart/2005/8/layout/radial5"/>
    <dgm:cxn modelId="{D1F2DC0D-AF94-4BCD-B17F-F3795CB32EF9}" type="presOf" srcId="{1EA30D09-F7A6-4A7B-ADE6-E9D6A5BCF843}" destId="{738E1E5A-5C23-4544-8010-69D19959BF13}" srcOrd="1" destOrd="0" presId="urn:microsoft.com/office/officeart/2005/8/layout/radial5"/>
    <dgm:cxn modelId="{DE0F26BE-0AB9-4CA9-800F-AAA25E14D3B2}" type="presOf" srcId="{829CB20A-7321-48F5-99D5-A1C36E5C5094}" destId="{B5AAC50E-BA37-49BA-BE6F-7DD86DC92036}" srcOrd="0" destOrd="0" presId="urn:microsoft.com/office/officeart/2005/8/layout/radial5"/>
    <dgm:cxn modelId="{16B32C37-ABD8-45C0-B5C8-A79505B4DD9B}" srcId="{09CDE5AD-7A70-4335-878C-45BAFCF37855}" destId="{C22D32EA-42AD-456E-B8A6-308F281FE8A9}" srcOrd="1" destOrd="0" parTransId="{A4F079D6-DDB2-452A-8ED8-34EC185CB5ED}" sibTransId="{A5604A0B-F33F-4844-A694-4FF5CE88C91E}"/>
    <dgm:cxn modelId="{252DFDE6-C22E-49FF-A9F6-920F3C059519}" srcId="{09CDE5AD-7A70-4335-878C-45BAFCF37855}" destId="{D1DD302D-4826-4DE3-9AE3-6C787C3D83C3}" srcOrd="0" destOrd="0" parTransId="{829CB20A-7321-48F5-99D5-A1C36E5C5094}" sibTransId="{359DFFD0-8122-47FD-A40F-CF37160E29FC}"/>
    <dgm:cxn modelId="{E7C5AC18-A7E7-4DC8-8306-93E3612C3714}" srcId="{E02DE464-ED9D-4922-BC14-E203ABFBC141}" destId="{09CDE5AD-7A70-4335-878C-45BAFCF37855}" srcOrd="0" destOrd="0" parTransId="{0799167D-A7B6-485E-A71D-BC59FB1CA3E2}" sibTransId="{173F8943-4947-4B60-8C1B-D198135D3AE0}"/>
    <dgm:cxn modelId="{4277B5C6-25D2-4C14-B81A-944D4316B428}" type="presOf" srcId="{78938063-35E9-471B-B879-1A47B3FD8E3D}" destId="{C2BF636F-E4B5-4B36-B87A-F3D1EE732E7B}" srcOrd="1" destOrd="0" presId="urn:microsoft.com/office/officeart/2005/8/layout/radial5"/>
    <dgm:cxn modelId="{DA2BFD63-120A-4D84-B680-23D88E6A2D97}" type="presOf" srcId="{78938063-35E9-471B-B879-1A47B3FD8E3D}" destId="{E537E35F-CDAE-4D50-818C-B3D694BEFE54}" srcOrd="0" destOrd="0" presId="urn:microsoft.com/office/officeart/2005/8/layout/radial5"/>
    <dgm:cxn modelId="{38CE95C2-534D-47E8-A671-1840F0599A71}" type="presParOf" srcId="{4D3420EA-BC8E-43D2-A60A-29CE8ABDF646}" destId="{14C086D2-248B-4E3C-9488-E9AA38E3FFE7}" srcOrd="0" destOrd="0" presId="urn:microsoft.com/office/officeart/2005/8/layout/radial5"/>
    <dgm:cxn modelId="{35441805-210C-4C9E-BF9F-FC33957B5C93}" type="presParOf" srcId="{4D3420EA-BC8E-43D2-A60A-29CE8ABDF646}" destId="{B5AAC50E-BA37-49BA-BE6F-7DD86DC92036}" srcOrd="1" destOrd="0" presId="urn:microsoft.com/office/officeart/2005/8/layout/radial5"/>
    <dgm:cxn modelId="{6E529A13-2BC6-4BB9-B2DA-A88F56EE5107}" type="presParOf" srcId="{B5AAC50E-BA37-49BA-BE6F-7DD86DC92036}" destId="{D0791180-E4D7-4500-A50D-4158B0DE46F7}" srcOrd="0" destOrd="0" presId="urn:microsoft.com/office/officeart/2005/8/layout/radial5"/>
    <dgm:cxn modelId="{282823D8-40D2-4B06-A309-99F688B9613B}" type="presParOf" srcId="{4D3420EA-BC8E-43D2-A60A-29CE8ABDF646}" destId="{A2CDB747-3ACC-4728-A924-87BE11B6B1BD}" srcOrd="2" destOrd="0" presId="urn:microsoft.com/office/officeart/2005/8/layout/radial5"/>
    <dgm:cxn modelId="{8CF8960A-3098-4581-B899-D817C74BA504}" type="presParOf" srcId="{4D3420EA-BC8E-43D2-A60A-29CE8ABDF646}" destId="{7D37C3C5-444C-46AF-A389-FB749D98D8D9}" srcOrd="3" destOrd="0" presId="urn:microsoft.com/office/officeart/2005/8/layout/radial5"/>
    <dgm:cxn modelId="{CD71FA6C-ACCF-44E8-83E9-DD32AFB2AB98}" type="presParOf" srcId="{7D37C3C5-444C-46AF-A389-FB749D98D8D9}" destId="{FF51A821-6C01-4CEA-9312-D55913B85B58}" srcOrd="0" destOrd="0" presId="urn:microsoft.com/office/officeart/2005/8/layout/radial5"/>
    <dgm:cxn modelId="{C3B724CE-2862-4BB5-A3E3-9DDADB15F467}" type="presParOf" srcId="{4D3420EA-BC8E-43D2-A60A-29CE8ABDF646}" destId="{C890E74E-EF23-4C1B-996A-584E654EC100}" srcOrd="4" destOrd="0" presId="urn:microsoft.com/office/officeart/2005/8/layout/radial5"/>
    <dgm:cxn modelId="{6325D9D2-C3A0-45D3-B4EB-6A1373EAC88B}" type="presParOf" srcId="{4D3420EA-BC8E-43D2-A60A-29CE8ABDF646}" destId="{2BFD7A8E-62C5-4752-BB4E-90D769C34FD8}" srcOrd="5" destOrd="0" presId="urn:microsoft.com/office/officeart/2005/8/layout/radial5"/>
    <dgm:cxn modelId="{6B87900E-723E-4329-851D-C1BFBD4C77C5}" type="presParOf" srcId="{2BFD7A8E-62C5-4752-BB4E-90D769C34FD8}" destId="{738E1E5A-5C23-4544-8010-69D19959BF13}" srcOrd="0" destOrd="0" presId="urn:microsoft.com/office/officeart/2005/8/layout/radial5"/>
    <dgm:cxn modelId="{CD5F58A3-ECF6-4278-8DA1-5B06119FC384}" type="presParOf" srcId="{4D3420EA-BC8E-43D2-A60A-29CE8ABDF646}" destId="{BDF9926C-0FBE-4C7E-A8D1-824ECD7E329F}" srcOrd="6" destOrd="0" presId="urn:microsoft.com/office/officeart/2005/8/layout/radial5"/>
    <dgm:cxn modelId="{A336F66A-E584-4065-B656-6C1FEB2A7AFD}" type="presParOf" srcId="{4D3420EA-BC8E-43D2-A60A-29CE8ABDF646}" destId="{E537E35F-CDAE-4D50-818C-B3D694BEFE54}" srcOrd="7" destOrd="0" presId="urn:microsoft.com/office/officeart/2005/8/layout/radial5"/>
    <dgm:cxn modelId="{E16198F6-0408-4E65-BE79-7619819F56A9}" type="presParOf" srcId="{E537E35F-CDAE-4D50-818C-B3D694BEFE54}" destId="{C2BF636F-E4B5-4B36-B87A-F3D1EE732E7B}" srcOrd="0" destOrd="0" presId="urn:microsoft.com/office/officeart/2005/8/layout/radial5"/>
    <dgm:cxn modelId="{C1725E81-F337-4B3E-AC26-43C8637ADF7F}" type="presParOf" srcId="{4D3420EA-BC8E-43D2-A60A-29CE8ABDF646}" destId="{C11459E0-2BD0-4E58-9225-3B33FC6ADCA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80050-0E56-48DA-81DB-99814AABC66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601BDE-D9BB-4306-AA2E-B4E72D57574E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9FD3670-9897-4583-A7CA-36809CFD566A}" type="parTrans" cxnId="{7E8ADD54-6D19-4EA9-BA69-A3F85B4F2531}">
      <dgm:prSet/>
      <dgm:spPr/>
      <dgm:t>
        <a:bodyPr/>
        <a:lstStyle/>
        <a:p>
          <a:endParaRPr lang="en-US"/>
        </a:p>
      </dgm:t>
    </dgm:pt>
    <dgm:pt modelId="{0282008C-C4BD-4BDA-B65A-AFECFA2ABEC1}" type="sibTrans" cxnId="{7E8ADD54-6D19-4EA9-BA69-A3F85B4F2531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698355A-68C2-44D0-86D9-7E7191FE0F17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08B5239-0593-467A-8A01-369A83F3A20E}" type="parTrans" cxnId="{926A5086-A7D4-4EBD-81BA-137A4AA83687}">
      <dgm:prSet/>
      <dgm:spPr/>
      <dgm:t>
        <a:bodyPr/>
        <a:lstStyle/>
        <a:p>
          <a:endParaRPr lang="en-US"/>
        </a:p>
      </dgm:t>
    </dgm:pt>
    <dgm:pt modelId="{7B39E91E-1A66-4341-A047-55480469134A}" type="sibTrans" cxnId="{926A5086-A7D4-4EBD-81BA-137A4AA83687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20CF2CA-AE75-491B-91A0-114A521569A5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44893C7-A644-4500-B0D6-A7CC8007FE1E}" type="parTrans" cxnId="{C4416AD2-4501-467E-810E-3AB2B7E3460E}">
      <dgm:prSet/>
      <dgm:spPr/>
      <dgm:t>
        <a:bodyPr/>
        <a:lstStyle/>
        <a:p>
          <a:endParaRPr lang="en-US"/>
        </a:p>
      </dgm:t>
    </dgm:pt>
    <dgm:pt modelId="{5BE6166A-9F06-4AF7-BD86-AAE8EE127FD0}" type="sibTrans" cxnId="{C4416AD2-4501-467E-810E-3AB2B7E3460E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0A7A744-8425-4512-B4EC-D7336A495801}">
      <dgm:prSet phldrT="[Text]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F1F94FE-ABBF-4346-A93C-33FBAF2F1590}" type="parTrans" cxnId="{0AC6D0A8-BD01-411C-B7EC-6333199E8557}">
      <dgm:prSet/>
      <dgm:spPr/>
      <dgm:t>
        <a:bodyPr/>
        <a:lstStyle/>
        <a:p>
          <a:endParaRPr lang="en-US"/>
        </a:p>
      </dgm:t>
    </dgm:pt>
    <dgm:pt modelId="{4227B8C9-652D-450F-AFC2-B3E17CD94961}" type="sibTrans" cxnId="{0AC6D0A8-BD01-411C-B7EC-6333199E8557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0BF2114-D194-47EB-AA7D-319330C0647B}">
      <dgm:prSet phldrT="[Text]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51EA814-6DBD-4063-A1C1-170565ACDE08}" type="parTrans" cxnId="{46BE11D7-F1BD-4404-A854-B6214EE4D968}">
      <dgm:prSet/>
      <dgm:spPr/>
      <dgm:t>
        <a:bodyPr/>
        <a:lstStyle/>
        <a:p>
          <a:endParaRPr lang="en-US"/>
        </a:p>
      </dgm:t>
    </dgm:pt>
    <dgm:pt modelId="{F630426C-1166-4D7B-BC7E-7C88CA19BB48}" type="sibTrans" cxnId="{46BE11D7-F1BD-4404-A854-B6214EE4D968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C59C826-628D-4F7C-871A-871A13B8AF62}">
      <dgm:prSet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D0C20E-1558-4D2F-93B4-CD531CCAA895}" type="parTrans" cxnId="{D65909D8-7DA9-4371-A646-5B0A69899F50}">
      <dgm:prSet/>
      <dgm:spPr/>
      <dgm:t>
        <a:bodyPr/>
        <a:lstStyle/>
        <a:p>
          <a:endParaRPr lang="en-US"/>
        </a:p>
      </dgm:t>
    </dgm:pt>
    <dgm:pt modelId="{B0299A40-7013-4845-BEAB-07D0EDB61D31}" type="sibTrans" cxnId="{D65909D8-7DA9-4371-A646-5B0A69899F50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9239EEA-F4A0-4007-84C9-4D601087FC4E}" type="pres">
      <dgm:prSet presAssocID="{8F980050-0E56-48DA-81DB-99814AABC6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042FCE-56B7-472A-B484-9C4DE91A4E67}" type="pres">
      <dgm:prSet presAssocID="{AB601BDE-D9BB-4306-AA2E-B4E72D5757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55D54-CF37-4CFB-A305-BCCD0DBA3033}" type="pres">
      <dgm:prSet presAssocID="{AB601BDE-D9BB-4306-AA2E-B4E72D57574E}" presName="spNode" presStyleCnt="0"/>
      <dgm:spPr/>
    </dgm:pt>
    <dgm:pt modelId="{B110B16B-D645-4D9B-837A-82268AC8BACE}" type="pres">
      <dgm:prSet presAssocID="{0282008C-C4BD-4BDA-B65A-AFECFA2ABEC1}" presName="sibTrans" presStyleLbl="sibTrans1D1" presStyleIdx="0" presStyleCnt="6"/>
      <dgm:spPr/>
      <dgm:t>
        <a:bodyPr/>
        <a:lstStyle/>
        <a:p>
          <a:endParaRPr lang="en-US"/>
        </a:p>
      </dgm:t>
    </dgm:pt>
    <dgm:pt modelId="{F5633D40-BA51-4FBC-ABF8-0DBB7BC1E021}" type="pres">
      <dgm:prSet presAssocID="{3698355A-68C2-44D0-86D9-7E7191FE0F1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21A4C-B7B0-4A17-97F0-0CF539D8113E}" type="pres">
      <dgm:prSet presAssocID="{3698355A-68C2-44D0-86D9-7E7191FE0F17}" presName="spNode" presStyleCnt="0"/>
      <dgm:spPr/>
    </dgm:pt>
    <dgm:pt modelId="{CFB0562B-547D-4D53-9BAC-C87B0CEE65AB}" type="pres">
      <dgm:prSet presAssocID="{7B39E91E-1A66-4341-A047-55480469134A}" presName="sibTrans" presStyleLbl="sibTrans1D1" presStyleIdx="1" presStyleCnt="6"/>
      <dgm:spPr/>
      <dgm:t>
        <a:bodyPr/>
        <a:lstStyle/>
        <a:p>
          <a:endParaRPr lang="en-US"/>
        </a:p>
      </dgm:t>
    </dgm:pt>
    <dgm:pt modelId="{B6EAC17A-FB0F-45DA-8545-10677DDD4A52}" type="pres">
      <dgm:prSet presAssocID="{6C59C826-628D-4F7C-871A-871A13B8AF6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C1C14-9660-4154-A62E-ABA5B57AD811}" type="pres">
      <dgm:prSet presAssocID="{6C59C826-628D-4F7C-871A-871A13B8AF62}" presName="spNode" presStyleCnt="0"/>
      <dgm:spPr/>
    </dgm:pt>
    <dgm:pt modelId="{56CF0180-D573-4E94-9FFC-22046B48F663}" type="pres">
      <dgm:prSet presAssocID="{B0299A40-7013-4845-BEAB-07D0EDB61D3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92AF9AB0-9FD1-41E0-88A8-AC5F4C1E0BD3}" type="pres">
      <dgm:prSet presAssocID="{320CF2CA-AE75-491B-91A0-114A521569A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8A586-7443-4070-AE49-ADF46A4D871C}" type="pres">
      <dgm:prSet presAssocID="{320CF2CA-AE75-491B-91A0-114A521569A5}" presName="spNode" presStyleCnt="0"/>
      <dgm:spPr/>
    </dgm:pt>
    <dgm:pt modelId="{4B1E0560-65F9-45EC-AB23-863F65D1D6BA}" type="pres">
      <dgm:prSet presAssocID="{5BE6166A-9F06-4AF7-BD86-AAE8EE127FD0}" presName="sibTrans" presStyleLbl="sibTrans1D1" presStyleIdx="3" presStyleCnt="6"/>
      <dgm:spPr/>
      <dgm:t>
        <a:bodyPr/>
        <a:lstStyle/>
        <a:p>
          <a:endParaRPr lang="en-US"/>
        </a:p>
      </dgm:t>
    </dgm:pt>
    <dgm:pt modelId="{4F2A6ADD-3E47-43C3-8C17-AFDC75FA39F9}" type="pres">
      <dgm:prSet presAssocID="{50A7A744-8425-4512-B4EC-D7336A49580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04612-0692-4A9C-9CC5-7B5B947E3C84}" type="pres">
      <dgm:prSet presAssocID="{50A7A744-8425-4512-B4EC-D7336A495801}" presName="spNode" presStyleCnt="0"/>
      <dgm:spPr/>
    </dgm:pt>
    <dgm:pt modelId="{486815C0-4619-4404-B2CA-A6304AA17BB1}" type="pres">
      <dgm:prSet presAssocID="{4227B8C9-652D-450F-AFC2-B3E17CD94961}" presName="sibTrans" presStyleLbl="sibTrans1D1" presStyleIdx="4" presStyleCnt="6"/>
      <dgm:spPr/>
      <dgm:t>
        <a:bodyPr/>
        <a:lstStyle/>
        <a:p>
          <a:endParaRPr lang="en-US"/>
        </a:p>
      </dgm:t>
    </dgm:pt>
    <dgm:pt modelId="{B43A52D7-F5B2-49AD-97E6-F7563300C9E0}" type="pres">
      <dgm:prSet presAssocID="{D0BF2114-D194-47EB-AA7D-319330C0647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D28C5-E9B5-4B82-9374-FF09D59E3946}" type="pres">
      <dgm:prSet presAssocID="{D0BF2114-D194-47EB-AA7D-319330C0647B}" presName="spNode" presStyleCnt="0"/>
      <dgm:spPr/>
    </dgm:pt>
    <dgm:pt modelId="{51A9DE73-4D1B-449F-9161-FFCB95D9EDAE}" type="pres">
      <dgm:prSet presAssocID="{F630426C-1166-4D7B-BC7E-7C88CA19BB48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16D18CDF-CA8C-4804-A176-98D88B1CC7C7}" type="presOf" srcId="{8F980050-0E56-48DA-81DB-99814AABC66A}" destId="{C9239EEA-F4A0-4007-84C9-4D601087FC4E}" srcOrd="0" destOrd="0" presId="urn:microsoft.com/office/officeart/2005/8/layout/cycle5"/>
    <dgm:cxn modelId="{D65909D8-7DA9-4371-A646-5B0A69899F50}" srcId="{8F980050-0E56-48DA-81DB-99814AABC66A}" destId="{6C59C826-628D-4F7C-871A-871A13B8AF62}" srcOrd="2" destOrd="0" parTransId="{15D0C20E-1558-4D2F-93B4-CD531CCAA895}" sibTransId="{B0299A40-7013-4845-BEAB-07D0EDB61D31}"/>
    <dgm:cxn modelId="{7E8ADD54-6D19-4EA9-BA69-A3F85B4F2531}" srcId="{8F980050-0E56-48DA-81DB-99814AABC66A}" destId="{AB601BDE-D9BB-4306-AA2E-B4E72D57574E}" srcOrd="0" destOrd="0" parTransId="{A9FD3670-9897-4583-A7CA-36809CFD566A}" sibTransId="{0282008C-C4BD-4BDA-B65A-AFECFA2ABEC1}"/>
    <dgm:cxn modelId="{926A5086-A7D4-4EBD-81BA-137A4AA83687}" srcId="{8F980050-0E56-48DA-81DB-99814AABC66A}" destId="{3698355A-68C2-44D0-86D9-7E7191FE0F17}" srcOrd="1" destOrd="0" parTransId="{208B5239-0593-467A-8A01-369A83F3A20E}" sibTransId="{7B39E91E-1A66-4341-A047-55480469134A}"/>
    <dgm:cxn modelId="{6C0BDC6C-E841-4818-92F7-F62C6D7EB26F}" type="presOf" srcId="{AB601BDE-D9BB-4306-AA2E-B4E72D57574E}" destId="{9A042FCE-56B7-472A-B484-9C4DE91A4E67}" srcOrd="0" destOrd="0" presId="urn:microsoft.com/office/officeart/2005/8/layout/cycle5"/>
    <dgm:cxn modelId="{DF51A6A9-4D6C-403A-AE15-3D5B0DB790E5}" type="presOf" srcId="{50A7A744-8425-4512-B4EC-D7336A495801}" destId="{4F2A6ADD-3E47-43C3-8C17-AFDC75FA39F9}" srcOrd="0" destOrd="0" presId="urn:microsoft.com/office/officeart/2005/8/layout/cycle5"/>
    <dgm:cxn modelId="{349CEC13-E40C-4751-B0B3-185A522E6B49}" type="presOf" srcId="{F630426C-1166-4D7B-BC7E-7C88CA19BB48}" destId="{51A9DE73-4D1B-449F-9161-FFCB95D9EDAE}" srcOrd="0" destOrd="0" presId="urn:microsoft.com/office/officeart/2005/8/layout/cycle5"/>
    <dgm:cxn modelId="{A22E82BB-2351-4848-8BF8-1D78B63995CB}" type="presOf" srcId="{0282008C-C4BD-4BDA-B65A-AFECFA2ABEC1}" destId="{B110B16B-D645-4D9B-837A-82268AC8BACE}" srcOrd="0" destOrd="0" presId="urn:microsoft.com/office/officeart/2005/8/layout/cycle5"/>
    <dgm:cxn modelId="{0F1F5940-A2EE-459E-8820-600D46FB5CC9}" type="presOf" srcId="{320CF2CA-AE75-491B-91A0-114A521569A5}" destId="{92AF9AB0-9FD1-41E0-88A8-AC5F4C1E0BD3}" srcOrd="0" destOrd="0" presId="urn:microsoft.com/office/officeart/2005/8/layout/cycle5"/>
    <dgm:cxn modelId="{7591F9E5-9540-4554-B47A-226BA5A427DA}" type="presOf" srcId="{4227B8C9-652D-450F-AFC2-B3E17CD94961}" destId="{486815C0-4619-4404-B2CA-A6304AA17BB1}" srcOrd="0" destOrd="0" presId="urn:microsoft.com/office/officeart/2005/8/layout/cycle5"/>
    <dgm:cxn modelId="{27150B90-F2BE-4629-93F0-A20443475343}" type="presOf" srcId="{B0299A40-7013-4845-BEAB-07D0EDB61D31}" destId="{56CF0180-D573-4E94-9FFC-22046B48F663}" srcOrd="0" destOrd="0" presId="urn:microsoft.com/office/officeart/2005/8/layout/cycle5"/>
    <dgm:cxn modelId="{22ED2D27-25DB-43B3-9F33-FBB2337501D6}" type="presOf" srcId="{7B39E91E-1A66-4341-A047-55480469134A}" destId="{CFB0562B-547D-4D53-9BAC-C87B0CEE65AB}" srcOrd="0" destOrd="0" presId="urn:microsoft.com/office/officeart/2005/8/layout/cycle5"/>
    <dgm:cxn modelId="{C4416AD2-4501-467E-810E-3AB2B7E3460E}" srcId="{8F980050-0E56-48DA-81DB-99814AABC66A}" destId="{320CF2CA-AE75-491B-91A0-114A521569A5}" srcOrd="3" destOrd="0" parTransId="{844893C7-A644-4500-B0D6-A7CC8007FE1E}" sibTransId="{5BE6166A-9F06-4AF7-BD86-AAE8EE127FD0}"/>
    <dgm:cxn modelId="{C30A0E20-50AA-4A0D-BCE4-364D856E2C8E}" type="presOf" srcId="{3698355A-68C2-44D0-86D9-7E7191FE0F17}" destId="{F5633D40-BA51-4FBC-ABF8-0DBB7BC1E021}" srcOrd="0" destOrd="0" presId="urn:microsoft.com/office/officeart/2005/8/layout/cycle5"/>
    <dgm:cxn modelId="{0AC6D0A8-BD01-411C-B7EC-6333199E8557}" srcId="{8F980050-0E56-48DA-81DB-99814AABC66A}" destId="{50A7A744-8425-4512-B4EC-D7336A495801}" srcOrd="4" destOrd="0" parTransId="{BF1F94FE-ABBF-4346-A93C-33FBAF2F1590}" sibTransId="{4227B8C9-652D-450F-AFC2-B3E17CD94961}"/>
    <dgm:cxn modelId="{46BE11D7-F1BD-4404-A854-B6214EE4D968}" srcId="{8F980050-0E56-48DA-81DB-99814AABC66A}" destId="{D0BF2114-D194-47EB-AA7D-319330C0647B}" srcOrd="5" destOrd="0" parTransId="{E51EA814-6DBD-4063-A1C1-170565ACDE08}" sibTransId="{F630426C-1166-4D7B-BC7E-7C88CA19BB48}"/>
    <dgm:cxn modelId="{1C561B10-28E6-4E61-A26D-2527F8FE2532}" type="presOf" srcId="{D0BF2114-D194-47EB-AA7D-319330C0647B}" destId="{B43A52D7-F5B2-49AD-97E6-F7563300C9E0}" srcOrd="0" destOrd="0" presId="urn:microsoft.com/office/officeart/2005/8/layout/cycle5"/>
    <dgm:cxn modelId="{33E35332-71CD-428D-AA2D-BC70F567A62C}" type="presOf" srcId="{5BE6166A-9F06-4AF7-BD86-AAE8EE127FD0}" destId="{4B1E0560-65F9-45EC-AB23-863F65D1D6BA}" srcOrd="0" destOrd="0" presId="urn:microsoft.com/office/officeart/2005/8/layout/cycle5"/>
    <dgm:cxn modelId="{B879080D-FCF9-4E17-9C4B-67515FB53219}" type="presOf" srcId="{6C59C826-628D-4F7C-871A-871A13B8AF62}" destId="{B6EAC17A-FB0F-45DA-8545-10677DDD4A52}" srcOrd="0" destOrd="0" presId="urn:microsoft.com/office/officeart/2005/8/layout/cycle5"/>
    <dgm:cxn modelId="{75C22943-5035-4D28-BF97-DDC73D9FA61F}" type="presParOf" srcId="{C9239EEA-F4A0-4007-84C9-4D601087FC4E}" destId="{9A042FCE-56B7-472A-B484-9C4DE91A4E67}" srcOrd="0" destOrd="0" presId="urn:microsoft.com/office/officeart/2005/8/layout/cycle5"/>
    <dgm:cxn modelId="{1EB9C340-53EA-46CA-B3E2-C0104F7F034E}" type="presParOf" srcId="{C9239EEA-F4A0-4007-84C9-4D601087FC4E}" destId="{24755D54-CF37-4CFB-A305-BCCD0DBA3033}" srcOrd="1" destOrd="0" presId="urn:microsoft.com/office/officeart/2005/8/layout/cycle5"/>
    <dgm:cxn modelId="{AED9CEF1-7210-48D8-9C1A-CAD5CA720A33}" type="presParOf" srcId="{C9239EEA-F4A0-4007-84C9-4D601087FC4E}" destId="{B110B16B-D645-4D9B-837A-82268AC8BACE}" srcOrd="2" destOrd="0" presId="urn:microsoft.com/office/officeart/2005/8/layout/cycle5"/>
    <dgm:cxn modelId="{9EFA79EC-9186-465A-9ABC-8B39BA0E219E}" type="presParOf" srcId="{C9239EEA-F4A0-4007-84C9-4D601087FC4E}" destId="{F5633D40-BA51-4FBC-ABF8-0DBB7BC1E021}" srcOrd="3" destOrd="0" presId="urn:microsoft.com/office/officeart/2005/8/layout/cycle5"/>
    <dgm:cxn modelId="{F8A3BFB5-9B8F-4D87-A21D-6148048E2FA4}" type="presParOf" srcId="{C9239EEA-F4A0-4007-84C9-4D601087FC4E}" destId="{3E021A4C-B7B0-4A17-97F0-0CF539D8113E}" srcOrd="4" destOrd="0" presId="urn:microsoft.com/office/officeart/2005/8/layout/cycle5"/>
    <dgm:cxn modelId="{29789C52-8D98-4D17-9B20-0A47818424CF}" type="presParOf" srcId="{C9239EEA-F4A0-4007-84C9-4D601087FC4E}" destId="{CFB0562B-547D-4D53-9BAC-C87B0CEE65AB}" srcOrd="5" destOrd="0" presId="urn:microsoft.com/office/officeart/2005/8/layout/cycle5"/>
    <dgm:cxn modelId="{BE29258D-01A8-4C47-BBD4-5D19577BAE31}" type="presParOf" srcId="{C9239EEA-F4A0-4007-84C9-4D601087FC4E}" destId="{B6EAC17A-FB0F-45DA-8545-10677DDD4A52}" srcOrd="6" destOrd="0" presId="urn:microsoft.com/office/officeart/2005/8/layout/cycle5"/>
    <dgm:cxn modelId="{7C8F6CFE-7ECA-4E34-9157-0881D1F02DAA}" type="presParOf" srcId="{C9239EEA-F4A0-4007-84C9-4D601087FC4E}" destId="{E05C1C14-9660-4154-A62E-ABA5B57AD811}" srcOrd="7" destOrd="0" presId="urn:microsoft.com/office/officeart/2005/8/layout/cycle5"/>
    <dgm:cxn modelId="{9B5B56D8-FADC-4AFC-9A0A-23514E0C8886}" type="presParOf" srcId="{C9239EEA-F4A0-4007-84C9-4D601087FC4E}" destId="{56CF0180-D573-4E94-9FFC-22046B48F663}" srcOrd="8" destOrd="0" presId="urn:microsoft.com/office/officeart/2005/8/layout/cycle5"/>
    <dgm:cxn modelId="{948002EE-F751-43FF-BADB-2307BFC4B4F5}" type="presParOf" srcId="{C9239EEA-F4A0-4007-84C9-4D601087FC4E}" destId="{92AF9AB0-9FD1-41E0-88A8-AC5F4C1E0BD3}" srcOrd="9" destOrd="0" presId="urn:microsoft.com/office/officeart/2005/8/layout/cycle5"/>
    <dgm:cxn modelId="{BE3D70C8-1CEF-4F25-8F63-6F52AEBBCFCE}" type="presParOf" srcId="{C9239EEA-F4A0-4007-84C9-4D601087FC4E}" destId="{4F68A586-7443-4070-AE49-ADF46A4D871C}" srcOrd="10" destOrd="0" presId="urn:microsoft.com/office/officeart/2005/8/layout/cycle5"/>
    <dgm:cxn modelId="{452E8B9C-093C-4F0E-A10E-6A7C8544083E}" type="presParOf" srcId="{C9239EEA-F4A0-4007-84C9-4D601087FC4E}" destId="{4B1E0560-65F9-45EC-AB23-863F65D1D6BA}" srcOrd="11" destOrd="0" presId="urn:microsoft.com/office/officeart/2005/8/layout/cycle5"/>
    <dgm:cxn modelId="{1FC760E9-2DF8-42A4-B455-72111F7ABF80}" type="presParOf" srcId="{C9239EEA-F4A0-4007-84C9-4D601087FC4E}" destId="{4F2A6ADD-3E47-43C3-8C17-AFDC75FA39F9}" srcOrd="12" destOrd="0" presId="urn:microsoft.com/office/officeart/2005/8/layout/cycle5"/>
    <dgm:cxn modelId="{4D5B4D07-CF20-4750-9CFF-FD4BA4A63B0F}" type="presParOf" srcId="{C9239EEA-F4A0-4007-84C9-4D601087FC4E}" destId="{FE304612-0692-4A9C-9CC5-7B5B947E3C84}" srcOrd="13" destOrd="0" presId="urn:microsoft.com/office/officeart/2005/8/layout/cycle5"/>
    <dgm:cxn modelId="{BA8BBA57-52E6-4E55-B331-3274BACDE073}" type="presParOf" srcId="{C9239EEA-F4A0-4007-84C9-4D601087FC4E}" destId="{486815C0-4619-4404-B2CA-A6304AA17BB1}" srcOrd="14" destOrd="0" presId="urn:microsoft.com/office/officeart/2005/8/layout/cycle5"/>
    <dgm:cxn modelId="{C972158A-D9B0-4192-A081-3E6C78ED8700}" type="presParOf" srcId="{C9239EEA-F4A0-4007-84C9-4D601087FC4E}" destId="{B43A52D7-F5B2-49AD-97E6-F7563300C9E0}" srcOrd="15" destOrd="0" presId="urn:microsoft.com/office/officeart/2005/8/layout/cycle5"/>
    <dgm:cxn modelId="{F6126488-D85A-4183-BBC7-92F9013E4677}" type="presParOf" srcId="{C9239EEA-F4A0-4007-84C9-4D601087FC4E}" destId="{4C5D28C5-E9B5-4B82-9374-FF09D59E3946}" srcOrd="16" destOrd="0" presId="urn:microsoft.com/office/officeart/2005/8/layout/cycle5"/>
    <dgm:cxn modelId="{711E8840-C69C-4E3B-9891-B66C9C1F745A}" type="presParOf" srcId="{C9239EEA-F4A0-4007-84C9-4D601087FC4E}" destId="{51A9DE73-4D1B-449F-9161-FFCB95D9EDAE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8B81B6-1068-4FC4-99E2-6A46276B313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E525C9-6F57-4772-90A6-91973B7D4816}">
      <dgm:prSet phldrT="[Text]" custT="1"/>
      <dgm:spPr>
        <a:solidFill>
          <a:schemeClr val="accent1">
            <a:lumMod val="60000"/>
            <a:lumOff val="4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endParaRPr lang="en-US" sz="2400" dirty="0"/>
        </a:p>
      </dgm:t>
    </dgm:pt>
    <dgm:pt modelId="{F55FFA78-BD05-49F1-9C8F-937F80157F8C}" type="parTrans" cxnId="{713200FE-3EEC-426C-9576-196730118464}">
      <dgm:prSet/>
      <dgm:spPr/>
      <dgm:t>
        <a:bodyPr/>
        <a:lstStyle/>
        <a:p>
          <a:endParaRPr lang="en-US"/>
        </a:p>
      </dgm:t>
    </dgm:pt>
    <dgm:pt modelId="{081ADCA6-B971-4053-8E5E-66D4AAEC2634}" type="sibTrans" cxnId="{713200FE-3EEC-426C-9576-196730118464}">
      <dgm:prSet/>
      <dgm:spPr/>
      <dgm:t>
        <a:bodyPr/>
        <a:lstStyle/>
        <a:p>
          <a:endParaRPr lang="en-US"/>
        </a:p>
      </dgm:t>
    </dgm:pt>
    <dgm:pt modelId="{0BE38980-774A-45C3-82F1-846FE4B4D18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 cmpd="sng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0F5AC172-0A88-4A61-AAB1-B4856CFEFB44}" type="parTrans" cxnId="{CF1B9189-B5E7-40CA-8EB9-A097DF8EF865}">
      <dgm:prSet/>
      <dgm:spPr/>
      <dgm:t>
        <a:bodyPr/>
        <a:lstStyle/>
        <a:p>
          <a:endParaRPr lang="en-US"/>
        </a:p>
      </dgm:t>
    </dgm:pt>
    <dgm:pt modelId="{60E41B52-9C33-4E57-8E47-F0E242F4BBEF}" type="sibTrans" cxnId="{CF1B9189-B5E7-40CA-8EB9-A097DF8EF865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305DA309-8644-4812-975B-054F7C39B5F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 cmpd="sng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297AED6-0C62-49D5-8A32-1325EAA9F952}" type="parTrans" cxnId="{681C0EA9-855C-465C-8CA2-AE05A8FAC8F4}">
      <dgm:prSet/>
      <dgm:spPr/>
      <dgm:t>
        <a:bodyPr/>
        <a:lstStyle/>
        <a:p>
          <a:endParaRPr lang="en-US"/>
        </a:p>
      </dgm:t>
    </dgm:pt>
    <dgm:pt modelId="{038E690F-BFE4-4748-BFDB-642B6BC17885}" type="sibTrans" cxnId="{681C0EA9-855C-465C-8CA2-AE05A8FAC8F4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76E254F-493C-4961-9C5F-646D94089E0C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8575" cmpd="sng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B02E06DC-B6A4-4064-B69D-EFA920661518}" type="parTrans" cxnId="{F4192B03-9382-4BC6-929B-F7A8E2BFDC2E}">
      <dgm:prSet/>
      <dgm:spPr/>
      <dgm:t>
        <a:bodyPr/>
        <a:lstStyle/>
        <a:p>
          <a:endParaRPr lang="en-US"/>
        </a:p>
      </dgm:t>
    </dgm:pt>
    <dgm:pt modelId="{95A45568-B9CF-4C42-BB61-A001D4153C99}" type="sibTrans" cxnId="{F4192B03-9382-4BC6-929B-F7A8E2BFDC2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C7232F6-4079-42CD-B9B4-67977D1787F0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28575" cmpd="sng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184C5A4F-CC10-44F4-8395-0999491DB651}" type="parTrans" cxnId="{90688B7C-B66B-4D86-A70F-852317957AB3}">
      <dgm:prSet/>
      <dgm:spPr/>
      <dgm:t>
        <a:bodyPr/>
        <a:lstStyle/>
        <a:p>
          <a:endParaRPr lang="en-US"/>
        </a:p>
      </dgm:t>
    </dgm:pt>
    <dgm:pt modelId="{5D61672C-085E-4CAA-B1A2-1E6AEEF2F905}" type="sibTrans" cxnId="{90688B7C-B66B-4D86-A70F-852317957AB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AEE6FAB4-8893-4D7D-B111-E9169E92DB20}" type="pres">
      <dgm:prSet presAssocID="{658B81B6-1068-4FC4-99E2-6A46276B31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334457-BC5C-4CFB-9196-34CB96057C35}" type="pres">
      <dgm:prSet presAssocID="{85E525C9-6F57-4772-90A6-91973B7D4816}" presName="centerShape" presStyleLbl="node0" presStyleIdx="0" presStyleCnt="1" custLinFactNeighborX="-9" custLinFactNeighborY="699"/>
      <dgm:spPr/>
      <dgm:t>
        <a:bodyPr/>
        <a:lstStyle/>
        <a:p>
          <a:endParaRPr lang="en-US"/>
        </a:p>
      </dgm:t>
    </dgm:pt>
    <dgm:pt modelId="{8CF06E46-71EF-4578-A545-D8F46C8466A6}" type="pres">
      <dgm:prSet presAssocID="{0BE38980-774A-45C3-82F1-846FE4B4D183}" presName="node" presStyleLbl="node1" presStyleIdx="0" presStyleCnt="4" custScaleX="169878" custScaleY="12552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E047A5E7-7393-4FE4-B085-AE620E99A8C1}" type="pres">
      <dgm:prSet presAssocID="{0BE38980-774A-45C3-82F1-846FE4B4D183}" presName="dummy" presStyleCnt="0"/>
      <dgm:spPr/>
    </dgm:pt>
    <dgm:pt modelId="{31C3EF7E-0AAD-4DE3-AA28-4EFC59AE4814}" type="pres">
      <dgm:prSet presAssocID="{60E41B52-9C33-4E57-8E47-F0E242F4B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9693807-6E36-4FEA-8531-9EDC49D175AD}" type="pres">
      <dgm:prSet presAssocID="{305DA309-8644-4812-975B-054F7C39B5F6}" presName="node" presStyleLbl="node1" presStyleIdx="1" presStyleCnt="4" custScaleX="138958" custScaleY="1325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FF1422B-7921-4442-9651-09284B757995}" type="pres">
      <dgm:prSet presAssocID="{305DA309-8644-4812-975B-054F7C39B5F6}" presName="dummy" presStyleCnt="0"/>
      <dgm:spPr/>
    </dgm:pt>
    <dgm:pt modelId="{FA2402E4-C70D-406B-A011-C2D3558201AB}" type="pres">
      <dgm:prSet presAssocID="{038E690F-BFE4-4748-BFDB-642B6BC1788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6317E15-A65E-4BC0-9B34-0E11D13FA2EC}" type="pres">
      <dgm:prSet presAssocID="{E76E254F-493C-4961-9C5F-646D94089E0C}" presName="node" presStyleLbl="node1" presStyleIdx="2" presStyleCnt="4" custScaleX="166015" custScaleY="1330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E964BE7-587C-4010-8EAB-3B01CE008ECF}" type="pres">
      <dgm:prSet presAssocID="{E76E254F-493C-4961-9C5F-646D94089E0C}" presName="dummy" presStyleCnt="0"/>
      <dgm:spPr/>
    </dgm:pt>
    <dgm:pt modelId="{CE4FD7CB-05FA-444F-82F3-CCE8BA22B7D3}" type="pres">
      <dgm:prSet presAssocID="{95A45568-B9CF-4C42-BB61-A001D4153C9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34B1B10-4A30-4DC5-ADD5-A3FADD6D1A42}" type="pres">
      <dgm:prSet presAssocID="{4C7232F6-4079-42CD-B9B4-67977D1787F0}" presName="node" presStyleLbl="node1" presStyleIdx="3" presStyleCnt="4" custScaleX="139745" custScaleY="1304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2FC1AD7-0B23-48FD-8087-B6E710FDD512}" type="pres">
      <dgm:prSet presAssocID="{4C7232F6-4079-42CD-B9B4-67977D1787F0}" presName="dummy" presStyleCnt="0"/>
      <dgm:spPr/>
    </dgm:pt>
    <dgm:pt modelId="{1253BAB0-6D8B-4C44-A030-E4E8D9842D51}" type="pres">
      <dgm:prSet presAssocID="{5D61672C-085E-4CAA-B1A2-1E6AEEF2F90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0688B7C-B66B-4D86-A70F-852317957AB3}" srcId="{85E525C9-6F57-4772-90A6-91973B7D4816}" destId="{4C7232F6-4079-42CD-B9B4-67977D1787F0}" srcOrd="3" destOrd="0" parTransId="{184C5A4F-CC10-44F4-8395-0999491DB651}" sibTransId="{5D61672C-085E-4CAA-B1A2-1E6AEEF2F905}"/>
    <dgm:cxn modelId="{CF1B9189-B5E7-40CA-8EB9-A097DF8EF865}" srcId="{85E525C9-6F57-4772-90A6-91973B7D4816}" destId="{0BE38980-774A-45C3-82F1-846FE4B4D183}" srcOrd="0" destOrd="0" parTransId="{0F5AC172-0A88-4A61-AAB1-B4856CFEFB44}" sibTransId="{60E41B52-9C33-4E57-8E47-F0E242F4BBEF}"/>
    <dgm:cxn modelId="{8F217050-9E31-4B10-A892-0E1A408650A7}" type="presOf" srcId="{60E41B52-9C33-4E57-8E47-F0E242F4BBEF}" destId="{31C3EF7E-0AAD-4DE3-AA28-4EFC59AE4814}" srcOrd="0" destOrd="0" presId="urn:microsoft.com/office/officeart/2005/8/layout/radial6"/>
    <dgm:cxn modelId="{BF73FD81-DF03-4ADA-A0D9-17B74DE6CEBD}" type="presOf" srcId="{0BE38980-774A-45C3-82F1-846FE4B4D183}" destId="{8CF06E46-71EF-4578-A545-D8F46C8466A6}" srcOrd="0" destOrd="0" presId="urn:microsoft.com/office/officeart/2005/8/layout/radial6"/>
    <dgm:cxn modelId="{681C0EA9-855C-465C-8CA2-AE05A8FAC8F4}" srcId="{85E525C9-6F57-4772-90A6-91973B7D4816}" destId="{305DA309-8644-4812-975B-054F7C39B5F6}" srcOrd="1" destOrd="0" parTransId="{7297AED6-0C62-49D5-8A32-1325EAA9F952}" sibTransId="{038E690F-BFE4-4748-BFDB-642B6BC17885}"/>
    <dgm:cxn modelId="{650C1524-FA82-41F4-9AAE-0D9912A265CA}" type="presOf" srcId="{4C7232F6-4079-42CD-B9B4-67977D1787F0}" destId="{B34B1B10-4A30-4DC5-ADD5-A3FADD6D1A42}" srcOrd="0" destOrd="0" presId="urn:microsoft.com/office/officeart/2005/8/layout/radial6"/>
    <dgm:cxn modelId="{2B8CC471-E331-42D1-992B-A11736580684}" type="presOf" srcId="{E76E254F-493C-4961-9C5F-646D94089E0C}" destId="{B6317E15-A65E-4BC0-9B34-0E11D13FA2EC}" srcOrd="0" destOrd="0" presId="urn:microsoft.com/office/officeart/2005/8/layout/radial6"/>
    <dgm:cxn modelId="{B527FF60-5F2F-4589-A56B-C3B9E1F3D1CC}" type="presOf" srcId="{305DA309-8644-4812-975B-054F7C39B5F6}" destId="{D9693807-6E36-4FEA-8531-9EDC49D175AD}" srcOrd="0" destOrd="0" presId="urn:microsoft.com/office/officeart/2005/8/layout/radial6"/>
    <dgm:cxn modelId="{80B5EF0D-D67A-4694-9B11-7C14D55FA824}" type="presOf" srcId="{95A45568-B9CF-4C42-BB61-A001D4153C99}" destId="{CE4FD7CB-05FA-444F-82F3-CCE8BA22B7D3}" srcOrd="0" destOrd="0" presId="urn:microsoft.com/office/officeart/2005/8/layout/radial6"/>
    <dgm:cxn modelId="{0C27D548-FDC1-4D7D-9A8E-E7834B7275C6}" type="presOf" srcId="{038E690F-BFE4-4748-BFDB-642B6BC17885}" destId="{FA2402E4-C70D-406B-A011-C2D3558201AB}" srcOrd="0" destOrd="0" presId="urn:microsoft.com/office/officeart/2005/8/layout/radial6"/>
    <dgm:cxn modelId="{39AE89DC-5D0E-461E-9628-0E11B7C8A3C2}" type="presOf" srcId="{85E525C9-6F57-4772-90A6-91973B7D4816}" destId="{E0334457-BC5C-4CFB-9196-34CB96057C35}" srcOrd="0" destOrd="0" presId="urn:microsoft.com/office/officeart/2005/8/layout/radial6"/>
    <dgm:cxn modelId="{F4192B03-9382-4BC6-929B-F7A8E2BFDC2E}" srcId="{85E525C9-6F57-4772-90A6-91973B7D4816}" destId="{E76E254F-493C-4961-9C5F-646D94089E0C}" srcOrd="2" destOrd="0" parTransId="{B02E06DC-B6A4-4064-B69D-EFA920661518}" sibTransId="{95A45568-B9CF-4C42-BB61-A001D4153C99}"/>
    <dgm:cxn modelId="{A38D23E4-F4B2-42E8-855A-BB733F35FD92}" type="presOf" srcId="{658B81B6-1068-4FC4-99E2-6A46276B3139}" destId="{AEE6FAB4-8893-4D7D-B111-E9169E92DB20}" srcOrd="0" destOrd="0" presId="urn:microsoft.com/office/officeart/2005/8/layout/radial6"/>
    <dgm:cxn modelId="{E2BEE217-ACC7-4169-A252-44991EBA2FA6}" type="presOf" srcId="{5D61672C-085E-4CAA-B1A2-1E6AEEF2F905}" destId="{1253BAB0-6D8B-4C44-A030-E4E8D9842D51}" srcOrd="0" destOrd="0" presId="urn:microsoft.com/office/officeart/2005/8/layout/radial6"/>
    <dgm:cxn modelId="{713200FE-3EEC-426C-9576-196730118464}" srcId="{658B81B6-1068-4FC4-99E2-6A46276B3139}" destId="{85E525C9-6F57-4772-90A6-91973B7D4816}" srcOrd="0" destOrd="0" parTransId="{F55FFA78-BD05-49F1-9C8F-937F80157F8C}" sibTransId="{081ADCA6-B971-4053-8E5E-66D4AAEC2634}"/>
    <dgm:cxn modelId="{D440DD76-B88C-4070-87F9-1474D522BD4A}" type="presParOf" srcId="{AEE6FAB4-8893-4D7D-B111-E9169E92DB20}" destId="{E0334457-BC5C-4CFB-9196-34CB96057C35}" srcOrd="0" destOrd="0" presId="urn:microsoft.com/office/officeart/2005/8/layout/radial6"/>
    <dgm:cxn modelId="{8C72610E-6DEB-4B77-B8B2-0BD0323E93A0}" type="presParOf" srcId="{AEE6FAB4-8893-4D7D-B111-E9169E92DB20}" destId="{8CF06E46-71EF-4578-A545-D8F46C8466A6}" srcOrd="1" destOrd="0" presId="urn:microsoft.com/office/officeart/2005/8/layout/radial6"/>
    <dgm:cxn modelId="{865308DC-215C-4B7F-BF41-557896B6AA4C}" type="presParOf" srcId="{AEE6FAB4-8893-4D7D-B111-E9169E92DB20}" destId="{E047A5E7-7393-4FE4-B085-AE620E99A8C1}" srcOrd="2" destOrd="0" presId="urn:microsoft.com/office/officeart/2005/8/layout/radial6"/>
    <dgm:cxn modelId="{A15885A1-C646-4DE4-BDEB-20563D6236EC}" type="presParOf" srcId="{AEE6FAB4-8893-4D7D-B111-E9169E92DB20}" destId="{31C3EF7E-0AAD-4DE3-AA28-4EFC59AE4814}" srcOrd="3" destOrd="0" presId="urn:microsoft.com/office/officeart/2005/8/layout/radial6"/>
    <dgm:cxn modelId="{E427376F-2113-466F-880A-F77B331766F1}" type="presParOf" srcId="{AEE6FAB4-8893-4D7D-B111-E9169E92DB20}" destId="{D9693807-6E36-4FEA-8531-9EDC49D175AD}" srcOrd="4" destOrd="0" presId="urn:microsoft.com/office/officeart/2005/8/layout/radial6"/>
    <dgm:cxn modelId="{3AD9F492-EAA1-456C-83F2-03A461CBA463}" type="presParOf" srcId="{AEE6FAB4-8893-4D7D-B111-E9169E92DB20}" destId="{5FF1422B-7921-4442-9651-09284B757995}" srcOrd="5" destOrd="0" presId="urn:microsoft.com/office/officeart/2005/8/layout/radial6"/>
    <dgm:cxn modelId="{93ABDA9D-2878-4382-BC36-CF923EA9EA16}" type="presParOf" srcId="{AEE6FAB4-8893-4D7D-B111-E9169E92DB20}" destId="{FA2402E4-C70D-406B-A011-C2D3558201AB}" srcOrd="6" destOrd="0" presId="urn:microsoft.com/office/officeart/2005/8/layout/radial6"/>
    <dgm:cxn modelId="{01552D1E-F6D0-4476-B730-E31EE54470F9}" type="presParOf" srcId="{AEE6FAB4-8893-4D7D-B111-E9169E92DB20}" destId="{B6317E15-A65E-4BC0-9B34-0E11D13FA2EC}" srcOrd="7" destOrd="0" presId="urn:microsoft.com/office/officeart/2005/8/layout/radial6"/>
    <dgm:cxn modelId="{67ED2761-324E-4943-A37C-7DC9935E158F}" type="presParOf" srcId="{AEE6FAB4-8893-4D7D-B111-E9169E92DB20}" destId="{3E964BE7-587C-4010-8EAB-3B01CE008ECF}" srcOrd="8" destOrd="0" presId="urn:microsoft.com/office/officeart/2005/8/layout/radial6"/>
    <dgm:cxn modelId="{F71DF8CE-122C-4B9F-96D2-F64F638CBF61}" type="presParOf" srcId="{AEE6FAB4-8893-4D7D-B111-E9169E92DB20}" destId="{CE4FD7CB-05FA-444F-82F3-CCE8BA22B7D3}" srcOrd="9" destOrd="0" presId="urn:microsoft.com/office/officeart/2005/8/layout/radial6"/>
    <dgm:cxn modelId="{14ED239F-010F-4BFE-8120-A130E7FA8793}" type="presParOf" srcId="{AEE6FAB4-8893-4D7D-B111-E9169E92DB20}" destId="{B34B1B10-4A30-4DC5-ADD5-A3FADD6D1A42}" srcOrd="10" destOrd="0" presId="urn:microsoft.com/office/officeart/2005/8/layout/radial6"/>
    <dgm:cxn modelId="{817938BF-BAE3-403F-9435-064C83A5A5ED}" type="presParOf" srcId="{AEE6FAB4-8893-4D7D-B111-E9169E92DB20}" destId="{42FC1AD7-0B23-48FD-8087-B6E710FDD512}" srcOrd="11" destOrd="0" presId="urn:microsoft.com/office/officeart/2005/8/layout/radial6"/>
    <dgm:cxn modelId="{511FBDAD-7C1E-44CA-858D-81E7FF142BBC}" type="presParOf" srcId="{AEE6FAB4-8893-4D7D-B111-E9169E92DB20}" destId="{1253BAB0-6D8B-4C44-A030-E4E8D9842D5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9DB5D1-9674-4ACA-8AC7-6371A82D55F2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493FD-3583-4135-B102-5661D5214935}">
      <dgm:prSet phldrT="[Text]"/>
      <dgm:spPr>
        <a:solidFill>
          <a:srgbClr val="FFFF00"/>
        </a:solid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5E6A462-BA78-460B-80DD-9C5C12BE2067}" type="parTrans" cxnId="{AD6D8C23-D889-4C2F-840A-1681F061918F}">
      <dgm:prSet/>
      <dgm:spPr/>
      <dgm:t>
        <a:bodyPr/>
        <a:lstStyle/>
        <a:p>
          <a:endParaRPr lang="en-US"/>
        </a:p>
      </dgm:t>
    </dgm:pt>
    <dgm:pt modelId="{C34B7B09-7CB0-44AF-91A0-5EAACF806DDD}" type="sibTrans" cxnId="{AD6D8C23-D889-4C2F-840A-1681F061918F}">
      <dgm:prSet/>
      <dgm:spPr/>
      <dgm:t>
        <a:bodyPr/>
        <a:lstStyle/>
        <a:p>
          <a:endParaRPr lang="en-US"/>
        </a:p>
      </dgm:t>
    </dgm:pt>
    <dgm:pt modelId="{F2BFC776-B620-485B-8EE4-C526C1A18980}">
      <dgm:prSet phldrT="[Text]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077C9A8E-6FCB-4AFC-9B7E-65E4ABC052B9}" type="parTrans" cxnId="{2F2D768F-419B-4C7D-81DC-26FA52D9C1DA}">
      <dgm:prSet/>
      <dgm:spPr/>
      <dgm:t>
        <a:bodyPr/>
        <a:lstStyle/>
        <a:p>
          <a:endParaRPr lang="en-US"/>
        </a:p>
      </dgm:t>
    </dgm:pt>
    <dgm:pt modelId="{AE820B62-5432-4890-AEA7-C6AA46867413}" type="sibTrans" cxnId="{2F2D768F-419B-4C7D-81DC-26FA52D9C1DA}">
      <dgm:prSet/>
      <dgm:spPr/>
      <dgm:t>
        <a:bodyPr/>
        <a:lstStyle/>
        <a:p>
          <a:endParaRPr lang="en-US"/>
        </a:p>
      </dgm:t>
    </dgm:pt>
    <dgm:pt modelId="{E94B2549-F416-44E0-AC40-991AC65DC356}">
      <dgm:prSet phldrT="[Text]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9807562A-6738-4C2C-8F46-B8350A9FB592}" type="parTrans" cxnId="{B3502B52-10EB-4814-9B83-07865D558D9C}">
      <dgm:prSet/>
      <dgm:spPr/>
      <dgm:t>
        <a:bodyPr/>
        <a:lstStyle/>
        <a:p>
          <a:endParaRPr lang="en-US"/>
        </a:p>
      </dgm:t>
    </dgm:pt>
    <dgm:pt modelId="{69B77658-1D73-410B-B072-68E6378C7817}" type="sibTrans" cxnId="{B3502B52-10EB-4814-9B83-07865D558D9C}">
      <dgm:prSet/>
      <dgm:spPr/>
      <dgm:t>
        <a:bodyPr/>
        <a:lstStyle/>
        <a:p>
          <a:endParaRPr lang="en-US"/>
        </a:p>
      </dgm:t>
    </dgm:pt>
    <dgm:pt modelId="{4D8BAB76-CFEE-4CDD-8D8F-0DA21BD09AB8}">
      <dgm:prSet phldrT="[Text]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20379249-2C1F-4150-B6D8-2F30C32BC8E7}" type="parTrans" cxnId="{14A647FC-FCAF-43EA-9B07-50834883DEAE}">
      <dgm:prSet/>
      <dgm:spPr/>
      <dgm:t>
        <a:bodyPr/>
        <a:lstStyle/>
        <a:p>
          <a:endParaRPr lang="en-US"/>
        </a:p>
      </dgm:t>
    </dgm:pt>
    <dgm:pt modelId="{586E8FFA-E465-45A7-8015-300106863984}" type="sibTrans" cxnId="{14A647FC-FCAF-43EA-9B07-50834883DEAE}">
      <dgm:prSet/>
      <dgm:spPr/>
      <dgm:t>
        <a:bodyPr/>
        <a:lstStyle/>
        <a:p>
          <a:endParaRPr lang="en-US"/>
        </a:p>
      </dgm:t>
    </dgm:pt>
    <dgm:pt modelId="{98C9082D-1B95-4144-A7EF-5D3C8EE978A8}">
      <dgm:prSet phldrT="[Text]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0E73B42-2389-4869-98F5-0592573B8EEA}" type="parTrans" cxnId="{91C87372-EE76-4924-BCB7-7CB8D9C2C16E}">
      <dgm:prSet/>
      <dgm:spPr/>
      <dgm:t>
        <a:bodyPr/>
        <a:lstStyle/>
        <a:p>
          <a:endParaRPr lang="en-US"/>
        </a:p>
      </dgm:t>
    </dgm:pt>
    <dgm:pt modelId="{1F6543FC-1A8B-4651-9668-CD11534DD226}" type="sibTrans" cxnId="{91C87372-EE76-4924-BCB7-7CB8D9C2C16E}">
      <dgm:prSet/>
      <dgm:spPr/>
      <dgm:t>
        <a:bodyPr/>
        <a:lstStyle/>
        <a:p>
          <a:endParaRPr lang="en-US"/>
        </a:p>
      </dgm:t>
    </dgm:pt>
    <dgm:pt modelId="{5E6E569F-E517-4DD8-8003-971DBD19A35A}" type="pres">
      <dgm:prSet presAssocID="{7B9DB5D1-9674-4ACA-8AC7-6371A82D55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BD3AA1C-E268-4277-A6F0-3732654CAFB9}" type="pres">
      <dgm:prSet presAssocID="{199493FD-3583-4135-B102-5661D521493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44BF41D-659B-4D07-86F8-EE884D93D1C9}" type="pres">
      <dgm:prSet presAssocID="{F2BFC776-B620-485B-8EE4-C526C1A18980}" presName="Accent1" presStyleCnt="0"/>
      <dgm:spPr/>
    </dgm:pt>
    <dgm:pt modelId="{012B1FE6-5619-4F81-8A5C-CBE6B38A0C97}" type="pres">
      <dgm:prSet presAssocID="{F2BFC776-B620-485B-8EE4-C526C1A18980}" presName="Accent" presStyleLbl="bgShp" presStyleIdx="0" presStyleCnt="4"/>
      <dgm:spPr/>
    </dgm:pt>
    <dgm:pt modelId="{C9D97B84-BE8C-43ED-A7BE-0BB4767F2F07}" type="pres">
      <dgm:prSet presAssocID="{F2BFC776-B620-485B-8EE4-C526C1A18980}" presName="Chil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A5E34-07BC-46AF-8395-8EA1913F99D8}" type="pres">
      <dgm:prSet presAssocID="{E94B2549-F416-44E0-AC40-991AC65DC356}" presName="Accent2" presStyleCnt="0"/>
      <dgm:spPr/>
    </dgm:pt>
    <dgm:pt modelId="{87BB854A-2822-4417-A86E-D673A734A5DB}" type="pres">
      <dgm:prSet presAssocID="{E94B2549-F416-44E0-AC40-991AC65DC356}" presName="Accent" presStyleLbl="bgShp" presStyleIdx="1" presStyleCnt="4"/>
      <dgm:spPr/>
    </dgm:pt>
    <dgm:pt modelId="{73FB93F5-5783-4604-B1DD-507E76F77B19}" type="pres">
      <dgm:prSet presAssocID="{E94B2549-F416-44E0-AC40-991AC65DC356}" presName="Chil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E5CD6-0F7E-4654-AD9C-72F61AD2E0BE}" type="pres">
      <dgm:prSet presAssocID="{4D8BAB76-CFEE-4CDD-8D8F-0DA21BD09AB8}" presName="Accent3" presStyleCnt="0"/>
      <dgm:spPr/>
    </dgm:pt>
    <dgm:pt modelId="{0C1AB2E4-848C-4F5B-88FE-834FF3FA1DF0}" type="pres">
      <dgm:prSet presAssocID="{4D8BAB76-CFEE-4CDD-8D8F-0DA21BD09AB8}" presName="Accent" presStyleLbl="bgShp" presStyleIdx="2" presStyleCnt="4"/>
      <dgm:spPr/>
    </dgm:pt>
    <dgm:pt modelId="{8FF734DE-B8A1-4D16-9DCE-B66C559C0249}" type="pres">
      <dgm:prSet presAssocID="{4D8BAB76-CFEE-4CDD-8D8F-0DA21BD09AB8}" presName="Chil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25268-427C-41FE-BC84-1B44F4B2EBBB}" type="pres">
      <dgm:prSet presAssocID="{98C9082D-1B95-4144-A7EF-5D3C8EE978A8}" presName="Accent4" presStyleCnt="0"/>
      <dgm:spPr/>
    </dgm:pt>
    <dgm:pt modelId="{C5438B55-0A52-4CF9-8BBC-1EEEA86687AD}" type="pres">
      <dgm:prSet presAssocID="{98C9082D-1B95-4144-A7EF-5D3C8EE978A8}" presName="Accent" presStyleLbl="bgShp" presStyleIdx="3" presStyleCnt="4"/>
      <dgm:spPr/>
    </dgm:pt>
    <dgm:pt modelId="{8F1056AA-9267-438F-B3E2-B1BE21948B0D}" type="pres">
      <dgm:prSet presAssocID="{98C9082D-1B95-4144-A7EF-5D3C8EE978A8}" presName="Chil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A647FC-FCAF-43EA-9B07-50834883DEAE}" srcId="{199493FD-3583-4135-B102-5661D5214935}" destId="{4D8BAB76-CFEE-4CDD-8D8F-0DA21BD09AB8}" srcOrd="2" destOrd="0" parTransId="{20379249-2C1F-4150-B6D8-2F30C32BC8E7}" sibTransId="{586E8FFA-E465-45A7-8015-300106863984}"/>
    <dgm:cxn modelId="{B3502B52-10EB-4814-9B83-07865D558D9C}" srcId="{199493FD-3583-4135-B102-5661D5214935}" destId="{E94B2549-F416-44E0-AC40-991AC65DC356}" srcOrd="1" destOrd="0" parTransId="{9807562A-6738-4C2C-8F46-B8350A9FB592}" sibTransId="{69B77658-1D73-410B-B072-68E6378C7817}"/>
    <dgm:cxn modelId="{FDD50882-8783-404F-B362-5B9C5B2D53D7}" type="presOf" srcId="{7B9DB5D1-9674-4ACA-8AC7-6371A82D55F2}" destId="{5E6E569F-E517-4DD8-8003-971DBD19A35A}" srcOrd="0" destOrd="0" presId="urn:microsoft.com/office/officeart/2011/layout/HexagonRadial"/>
    <dgm:cxn modelId="{44B0C68E-0152-4A26-81C3-27AADA6EFD71}" type="presOf" srcId="{E94B2549-F416-44E0-AC40-991AC65DC356}" destId="{73FB93F5-5783-4604-B1DD-507E76F77B19}" srcOrd="0" destOrd="0" presId="urn:microsoft.com/office/officeart/2011/layout/HexagonRadial"/>
    <dgm:cxn modelId="{91C87372-EE76-4924-BCB7-7CB8D9C2C16E}" srcId="{199493FD-3583-4135-B102-5661D5214935}" destId="{98C9082D-1B95-4144-A7EF-5D3C8EE978A8}" srcOrd="3" destOrd="0" parTransId="{D0E73B42-2389-4869-98F5-0592573B8EEA}" sibTransId="{1F6543FC-1A8B-4651-9668-CD11534DD226}"/>
    <dgm:cxn modelId="{2F2BB1F8-A7A3-4E51-875B-976E0966CBC2}" type="presOf" srcId="{F2BFC776-B620-485B-8EE4-C526C1A18980}" destId="{C9D97B84-BE8C-43ED-A7BE-0BB4767F2F07}" srcOrd="0" destOrd="0" presId="urn:microsoft.com/office/officeart/2011/layout/HexagonRadial"/>
    <dgm:cxn modelId="{C93DA902-9A9A-4DBE-8018-4D1C07850A04}" type="presOf" srcId="{4D8BAB76-CFEE-4CDD-8D8F-0DA21BD09AB8}" destId="{8FF734DE-B8A1-4D16-9DCE-B66C559C0249}" srcOrd="0" destOrd="0" presId="urn:microsoft.com/office/officeart/2011/layout/HexagonRadial"/>
    <dgm:cxn modelId="{AD6D8C23-D889-4C2F-840A-1681F061918F}" srcId="{7B9DB5D1-9674-4ACA-8AC7-6371A82D55F2}" destId="{199493FD-3583-4135-B102-5661D5214935}" srcOrd="0" destOrd="0" parTransId="{75E6A462-BA78-460B-80DD-9C5C12BE2067}" sibTransId="{C34B7B09-7CB0-44AF-91A0-5EAACF806DDD}"/>
    <dgm:cxn modelId="{DB3F8BBA-FF7B-474B-AF99-C44FFD7BF845}" type="presOf" srcId="{199493FD-3583-4135-B102-5661D5214935}" destId="{3BD3AA1C-E268-4277-A6F0-3732654CAFB9}" srcOrd="0" destOrd="0" presId="urn:microsoft.com/office/officeart/2011/layout/HexagonRadial"/>
    <dgm:cxn modelId="{9C555AA2-C50A-4202-8CA1-2AB0052EBA62}" type="presOf" srcId="{98C9082D-1B95-4144-A7EF-5D3C8EE978A8}" destId="{8F1056AA-9267-438F-B3E2-B1BE21948B0D}" srcOrd="0" destOrd="0" presId="urn:microsoft.com/office/officeart/2011/layout/HexagonRadial"/>
    <dgm:cxn modelId="{2F2D768F-419B-4C7D-81DC-26FA52D9C1DA}" srcId="{199493FD-3583-4135-B102-5661D5214935}" destId="{F2BFC776-B620-485B-8EE4-C526C1A18980}" srcOrd="0" destOrd="0" parTransId="{077C9A8E-6FCB-4AFC-9B7E-65E4ABC052B9}" sibTransId="{AE820B62-5432-4890-AEA7-C6AA46867413}"/>
    <dgm:cxn modelId="{25EB0314-52CE-499A-8863-8744B9946F04}" type="presParOf" srcId="{5E6E569F-E517-4DD8-8003-971DBD19A35A}" destId="{3BD3AA1C-E268-4277-A6F0-3732654CAFB9}" srcOrd="0" destOrd="0" presId="urn:microsoft.com/office/officeart/2011/layout/HexagonRadial"/>
    <dgm:cxn modelId="{30FFAFC3-2F2A-47E4-8903-D1D89EA5074A}" type="presParOf" srcId="{5E6E569F-E517-4DD8-8003-971DBD19A35A}" destId="{A44BF41D-659B-4D07-86F8-EE884D93D1C9}" srcOrd="1" destOrd="0" presId="urn:microsoft.com/office/officeart/2011/layout/HexagonRadial"/>
    <dgm:cxn modelId="{FCC8F462-DCC2-49FD-AA36-2227438F32FD}" type="presParOf" srcId="{A44BF41D-659B-4D07-86F8-EE884D93D1C9}" destId="{012B1FE6-5619-4F81-8A5C-CBE6B38A0C97}" srcOrd="0" destOrd="0" presId="urn:microsoft.com/office/officeart/2011/layout/HexagonRadial"/>
    <dgm:cxn modelId="{C3A6BDAA-5B86-43CC-8498-6D1C3658F20E}" type="presParOf" srcId="{5E6E569F-E517-4DD8-8003-971DBD19A35A}" destId="{C9D97B84-BE8C-43ED-A7BE-0BB4767F2F07}" srcOrd="2" destOrd="0" presId="urn:microsoft.com/office/officeart/2011/layout/HexagonRadial"/>
    <dgm:cxn modelId="{BE581166-2CDD-4F2D-8048-6EFC09DA6829}" type="presParOf" srcId="{5E6E569F-E517-4DD8-8003-971DBD19A35A}" destId="{39DA5E34-07BC-46AF-8395-8EA1913F99D8}" srcOrd="3" destOrd="0" presId="urn:microsoft.com/office/officeart/2011/layout/HexagonRadial"/>
    <dgm:cxn modelId="{D5105B1B-836F-4BF6-8494-79ACFF80737A}" type="presParOf" srcId="{39DA5E34-07BC-46AF-8395-8EA1913F99D8}" destId="{87BB854A-2822-4417-A86E-D673A734A5DB}" srcOrd="0" destOrd="0" presId="urn:microsoft.com/office/officeart/2011/layout/HexagonRadial"/>
    <dgm:cxn modelId="{D07316BE-7EA1-4023-9513-DFD86D21DAED}" type="presParOf" srcId="{5E6E569F-E517-4DD8-8003-971DBD19A35A}" destId="{73FB93F5-5783-4604-B1DD-507E76F77B19}" srcOrd="4" destOrd="0" presId="urn:microsoft.com/office/officeart/2011/layout/HexagonRadial"/>
    <dgm:cxn modelId="{C9B5CF5E-8C10-4557-B844-86E98166A1DE}" type="presParOf" srcId="{5E6E569F-E517-4DD8-8003-971DBD19A35A}" destId="{6F9E5CD6-0F7E-4654-AD9C-72F61AD2E0BE}" srcOrd="5" destOrd="0" presId="urn:microsoft.com/office/officeart/2011/layout/HexagonRadial"/>
    <dgm:cxn modelId="{C08991AE-23AA-48DE-8378-896BC7944F54}" type="presParOf" srcId="{6F9E5CD6-0F7E-4654-AD9C-72F61AD2E0BE}" destId="{0C1AB2E4-848C-4F5B-88FE-834FF3FA1DF0}" srcOrd="0" destOrd="0" presId="urn:microsoft.com/office/officeart/2011/layout/HexagonRadial"/>
    <dgm:cxn modelId="{CE9B75CD-52FB-4DC0-8594-3AC047E622CE}" type="presParOf" srcId="{5E6E569F-E517-4DD8-8003-971DBD19A35A}" destId="{8FF734DE-B8A1-4D16-9DCE-B66C559C0249}" srcOrd="6" destOrd="0" presId="urn:microsoft.com/office/officeart/2011/layout/HexagonRadial"/>
    <dgm:cxn modelId="{42154EEC-BF39-4BC3-9066-439150B8600A}" type="presParOf" srcId="{5E6E569F-E517-4DD8-8003-971DBD19A35A}" destId="{32125268-427C-41FE-BC84-1B44F4B2EBBB}" srcOrd="7" destOrd="0" presId="urn:microsoft.com/office/officeart/2011/layout/HexagonRadial"/>
    <dgm:cxn modelId="{EBEE5F53-8C71-4851-979F-EC95240B5097}" type="presParOf" srcId="{32125268-427C-41FE-BC84-1B44F4B2EBBB}" destId="{C5438B55-0A52-4CF9-8BBC-1EEEA86687AD}" srcOrd="0" destOrd="0" presId="urn:microsoft.com/office/officeart/2011/layout/HexagonRadial"/>
    <dgm:cxn modelId="{3AC00D42-65D5-4185-8167-66C577762E0F}" type="presParOf" srcId="{5E6E569F-E517-4DD8-8003-971DBD19A35A}" destId="{8F1056AA-9267-438F-B3E2-B1BE21948B0D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3B23A7-36E7-4144-9855-C0B6B5F7A1A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FFCFB3-D545-4E19-B400-74C663312107}">
      <dgm:prSet phldrT="[Text]"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B3F1C841-CF30-4057-B478-4D31D9949698}" type="parTrans" cxnId="{BF43626B-9BA9-4C63-A5D6-2E4BB20F130B}">
      <dgm:prSet/>
      <dgm:spPr/>
      <dgm:t>
        <a:bodyPr/>
        <a:lstStyle/>
        <a:p>
          <a:endParaRPr lang="en-US"/>
        </a:p>
      </dgm:t>
    </dgm:pt>
    <dgm:pt modelId="{A4425BD3-2A8D-4C80-92FB-B893A2A59F46}" type="sibTrans" cxnId="{BF43626B-9BA9-4C63-A5D6-2E4BB20F130B}">
      <dgm:prSet/>
      <dgm:spPr/>
      <dgm:t>
        <a:bodyPr/>
        <a:lstStyle/>
        <a:p>
          <a:endParaRPr lang="en-US"/>
        </a:p>
      </dgm:t>
    </dgm:pt>
    <dgm:pt modelId="{6201FF66-4482-4125-B12B-F49D7D3025E2}">
      <dgm:prSet phldrT="[Text]"/>
      <dgm:spPr>
        <a:solidFill>
          <a:schemeClr val="bg2"/>
        </a:solidFill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17C5C8F-9A97-45F7-AC7B-5B87C1967543}" type="parTrans" cxnId="{8C67C1F7-DEE1-44F6-A1C1-8ECF3A6CDEF4}">
      <dgm:prSet/>
      <dgm:spPr>
        <a:solidFill>
          <a:schemeClr val="tx1"/>
        </a:solidFill>
        <a:ln w="285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B0863D5-6EFC-4791-BE0A-74A5E7074917}" type="sibTrans" cxnId="{8C67C1F7-DEE1-44F6-A1C1-8ECF3A6CDEF4}">
      <dgm:prSet/>
      <dgm:spPr/>
      <dgm:t>
        <a:bodyPr/>
        <a:lstStyle/>
        <a:p>
          <a:endParaRPr lang="en-US"/>
        </a:p>
      </dgm:t>
    </dgm:pt>
    <dgm:pt modelId="{6D4A1DAA-2B4C-4462-84D8-350E788C3786}">
      <dgm:prSet phldrT="[Text]"/>
      <dgm:spPr>
        <a:solidFill>
          <a:schemeClr val="bg2"/>
        </a:solidFill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B0A120E4-9F9E-4593-A111-2C268341688A}" type="parTrans" cxnId="{99E0D0FF-0B3F-45FB-86E5-729178A36223}">
      <dgm:prSet/>
      <dgm:spPr>
        <a:solidFill>
          <a:schemeClr val="tx1"/>
        </a:solidFill>
        <a:ln w="285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0D56900-3CBF-434B-B340-D9C6C517D5C0}" type="sibTrans" cxnId="{99E0D0FF-0B3F-45FB-86E5-729178A36223}">
      <dgm:prSet/>
      <dgm:spPr/>
      <dgm:t>
        <a:bodyPr/>
        <a:lstStyle/>
        <a:p>
          <a:endParaRPr lang="en-US"/>
        </a:p>
      </dgm:t>
    </dgm:pt>
    <dgm:pt modelId="{EE385F09-AF0A-48EB-BC53-70214DA9D29E}">
      <dgm:prSet phldrT="[Text]"/>
      <dgm:spPr>
        <a:solidFill>
          <a:schemeClr val="bg2"/>
        </a:solidFill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93BC9E49-CC56-4233-A9AB-5EDCF8E11DBA}" type="parTrans" cxnId="{CBA0E389-B70A-462F-BED2-8FDDD6BF6E30}">
      <dgm:prSet/>
      <dgm:spPr>
        <a:solidFill>
          <a:schemeClr val="tx1"/>
        </a:solidFill>
        <a:ln w="285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7B3DC4FA-7CC3-43E5-B664-265802F9CD7D}" type="sibTrans" cxnId="{CBA0E389-B70A-462F-BED2-8FDDD6BF6E30}">
      <dgm:prSet/>
      <dgm:spPr/>
      <dgm:t>
        <a:bodyPr/>
        <a:lstStyle/>
        <a:p>
          <a:endParaRPr lang="en-US"/>
        </a:p>
      </dgm:t>
    </dgm:pt>
    <dgm:pt modelId="{9139DE63-87F0-4D1D-8807-28DD529D9E85}">
      <dgm:prSet phldrT="[Text]"/>
      <dgm:spPr>
        <a:solidFill>
          <a:schemeClr val="bg2"/>
        </a:solidFill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2EC7A61-157C-42AF-99E6-E6D904A017FA}" type="parTrans" cxnId="{B57DF473-9316-4D46-9FD5-E9177DA39AE0}">
      <dgm:prSet/>
      <dgm:spPr>
        <a:solidFill>
          <a:schemeClr val="tx1"/>
        </a:solidFill>
        <a:ln w="285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99C9446-0C70-477B-887A-DD53DD1D6ECC}" type="sibTrans" cxnId="{B57DF473-9316-4D46-9FD5-E9177DA39AE0}">
      <dgm:prSet/>
      <dgm:spPr/>
      <dgm:t>
        <a:bodyPr/>
        <a:lstStyle/>
        <a:p>
          <a:endParaRPr lang="en-US"/>
        </a:p>
      </dgm:t>
    </dgm:pt>
    <dgm:pt modelId="{41FEE6B4-F0CD-4553-B6A2-A1DBF6D85C06}">
      <dgm:prSet/>
      <dgm:spPr>
        <a:solidFill>
          <a:schemeClr val="bg2"/>
        </a:solidFill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0461F61-9B2A-448C-B781-550630CB7D67}" type="parTrans" cxnId="{029E2570-2E96-4010-80F6-0BFD2B202DB7}">
      <dgm:prSet/>
      <dgm:spPr>
        <a:solidFill>
          <a:schemeClr val="tx1"/>
        </a:solidFill>
        <a:ln w="285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492CAF7-E367-45E7-863C-DACCA345A9C2}" type="sibTrans" cxnId="{029E2570-2E96-4010-80F6-0BFD2B202DB7}">
      <dgm:prSet/>
      <dgm:spPr/>
      <dgm:t>
        <a:bodyPr/>
        <a:lstStyle/>
        <a:p>
          <a:endParaRPr lang="en-US"/>
        </a:p>
      </dgm:t>
    </dgm:pt>
    <dgm:pt modelId="{5D20F1C5-05E1-4E4F-BE1F-AA543E50B41D}">
      <dgm:prSet/>
      <dgm:spPr>
        <a:solidFill>
          <a:schemeClr val="bg2"/>
        </a:solidFill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1EF1C40-9C9D-49A5-95D2-75FF0D025FF9}" type="parTrans" cxnId="{9F0303E0-ED43-4125-ACB6-1FC209D6B5A1}">
      <dgm:prSet/>
      <dgm:spPr>
        <a:solidFill>
          <a:schemeClr val="tx1"/>
        </a:solidFill>
        <a:ln w="285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D3A2310-C268-480C-9B50-2EF63FB59108}" type="sibTrans" cxnId="{9F0303E0-ED43-4125-ACB6-1FC209D6B5A1}">
      <dgm:prSet/>
      <dgm:spPr/>
      <dgm:t>
        <a:bodyPr/>
        <a:lstStyle/>
        <a:p>
          <a:endParaRPr lang="en-US"/>
        </a:p>
      </dgm:t>
    </dgm:pt>
    <dgm:pt modelId="{643C679D-0A8A-46FE-ADC5-A4BA62793542}">
      <dgm:prSet/>
      <dgm:spPr>
        <a:solidFill>
          <a:schemeClr val="bg2"/>
        </a:solidFill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067358C-EFF5-4AA3-88DF-589E67242315}" type="parTrans" cxnId="{A640FFC3-21FE-483E-9026-29B78F7BEC7F}">
      <dgm:prSet/>
      <dgm:spPr>
        <a:solidFill>
          <a:schemeClr val="tx1"/>
        </a:solidFill>
        <a:ln w="285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34CB419-D237-47C3-9F86-B35FE019A5F5}" type="sibTrans" cxnId="{A640FFC3-21FE-483E-9026-29B78F7BEC7F}">
      <dgm:prSet/>
      <dgm:spPr/>
      <dgm:t>
        <a:bodyPr/>
        <a:lstStyle/>
        <a:p>
          <a:endParaRPr lang="en-US"/>
        </a:p>
      </dgm:t>
    </dgm:pt>
    <dgm:pt modelId="{2621543A-9D21-4CCC-B449-4B3ECCD8F759}">
      <dgm:prSet/>
      <dgm:spPr>
        <a:solidFill>
          <a:schemeClr val="bg2"/>
        </a:solidFill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D67566E-20EF-4968-956D-743678D2B05A}" type="parTrans" cxnId="{A7D0F9AC-1A78-4745-A486-F5B22F4346E5}">
      <dgm:prSet/>
      <dgm:spPr>
        <a:solidFill>
          <a:schemeClr val="tx1"/>
        </a:solidFill>
        <a:ln w="2857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3DCB8AD-A0B9-4348-8EE8-A7F7F56B3123}" type="sibTrans" cxnId="{A7D0F9AC-1A78-4745-A486-F5B22F4346E5}">
      <dgm:prSet/>
      <dgm:spPr/>
      <dgm:t>
        <a:bodyPr/>
        <a:lstStyle/>
        <a:p>
          <a:endParaRPr lang="en-US"/>
        </a:p>
      </dgm:t>
    </dgm:pt>
    <dgm:pt modelId="{A6CE4555-D570-46A9-9CE4-66DAC60B8A37}" type="pres">
      <dgm:prSet presAssocID="{943B23A7-36E7-4144-9855-C0B6B5F7A1A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4DB2A1-6ADF-40CD-9108-7727F8605DA1}" type="pres">
      <dgm:prSet presAssocID="{C7FFCFB3-D545-4E19-B400-74C663312107}" presName="centerShape" presStyleLbl="node0" presStyleIdx="0" presStyleCnt="1"/>
      <dgm:spPr/>
      <dgm:t>
        <a:bodyPr/>
        <a:lstStyle/>
        <a:p>
          <a:endParaRPr lang="en-US"/>
        </a:p>
      </dgm:t>
    </dgm:pt>
    <dgm:pt modelId="{329D68C5-EB26-4D87-BE01-F764DAB941CE}" type="pres">
      <dgm:prSet presAssocID="{717C5C8F-9A97-45F7-AC7B-5B87C1967543}" presName="parTrans" presStyleLbl="sibTrans2D1" presStyleIdx="0" presStyleCnt="8"/>
      <dgm:spPr/>
    </dgm:pt>
    <dgm:pt modelId="{18E5213C-ABCC-4E67-9177-26BBE1B02455}" type="pres">
      <dgm:prSet presAssocID="{717C5C8F-9A97-45F7-AC7B-5B87C1967543}" presName="connectorText" presStyleLbl="sibTrans2D1" presStyleIdx="0" presStyleCnt="8"/>
      <dgm:spPr/>
    </dgm:pt>
    <dgm:pt modelId="{B24223DF-7433-4996-B211-E1D3F0C58E7B}" type="pres">
      <dgm:prSet presAssocID="{6201FF66-4482-4125-B12B-F49D7D3025E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6FF56-98AC-4C8B-9A46-E9458ACFB4BB}" type="pres">
      <dgm:prSet presAssocID="{00461F61-9B2A-448C-B781-550630CB7D67}" presName="parTrans" presStyleLbl="sibTrans2D1" presStyleIdx="1" presStyleCnt="8"/>
      <dgm:spPr/>
    </dgm:pt>
    <dgm:pt modelId="{58C94FD9-587B-4144-A6F5-6BD59209BF44}" type="pres">
      <dgm:prSet presAssocID="{00461F61-9B2A-448C-B781-550630CB7D67}" presName="connectorText" presStyleLbl="sibTrans2D1" presStyleIdx="1" presStyleCnt="8"/>
      <dgm:spPr/>
    </dgm:pt>
    <dgm:pt modelId="{5360D66B-5720-4CFA-8872-3EB8421B18CB}" type="pres">
      <dgm:prSet presAssocID="{41FEE6B4-F0CD-4553-B6A2-A1DBF6D85C06}" presName="node" presStyleLbl="node1" presStyleIdx="1" presStyleCnt="8">
        <dgm:presLayoutVars>
          <dgm:bulletEnabled val="1"/>
        </dgm:presLayoutVars>
      </dgm:prSet>
      <dgm:spPr/>
    </dgm:pt>
    <dgm:pt modelId="{3A16BB92-9BDD-4238-8044-423B2E061D33}" type="pres">
      <dgm:prSet presAssocID="{01EF1C40-9C9D-49A5-95D2-75FF0D025FF9}" presName="parTrans" presStyleLbl="sibTrans2D1" presStyleIdx="2" presStyleCnt="8"/>
      <dgm:spPr/>
    </dgm:pt>
    <dgm:pt modelId="{37304AD9-BE3F-4443-B071-64CA5BBECC20}" type="pres">
      <dgm:prSet presAssocID="{01EF1C40-9C9D-49A5-95D2-75FF0D025FF9}" presName="connectorText" presStyleLbl="sibTrans2D1" presStyleIdx="2" presStyleCnt="8"/>
      <dgm:spPr/>
    </dgm:pt>
    <dgm:pt modelId="{AE9A13D5-F680-485E-9D8B-36C7D130A5C1}" type="pres">
      <dgm:prSet presAssocID="{5D20F1C5-05E1-4E4F-BE1F-AA543E50B41D}" presName="node" presStyleLbl="node1" presStyleIdx="2" presStyleCnt="8">
        <dgm:presLayoutVars>
          <dgm:bulletEnabled val="1"/>
        </dgm:presLayoutVars>
      </dgm:prSet>
      <dgm:spPr/>
    </dgm:pt>
    <dgm:pt modelId="{D23F0130-94E0-4759-8024-CCCB96967F4B}" type="pres">
      <dgm:prSet presAssocID="{FD67566E-20EF-4968-956D-743678D2B05A}" presName="parTrans" presStyleLbl="sibTrans2D1" presStyleIdx="3" presStyleCnt="8"/>
      <dgm:spPr/>
    </dgm:pt>
    <dgm:pt modelId="{4FD87E09-E20C-4753-AEDE-F7110CEA2204}" type="pres">
      <dgm:prSet presAssocID="{FD67566E-20EF-4968-956D-743678D2B05A}" presName="connectorText" presStyleLbl="sibTrans2D1" presStyleIdx="3" presStyleCnt="8"/>
      <dgm:spPr/>
    </dgm:pt>
    <dgm:pt modelId="{BD5FF659-2E21-4F59-B043-C4FCF23D8F9B}" type="pres">
      <dgm:prSet presAssocID="{2621543A-9D21-4CCC-B449-4B3ECCD8F759}" presName="node" presStyleLbl="node1" presStyleIdx="3" presStyleCnt="8">
        <dgm:presLayoutVars>
          <dgm:bulletEnabled val="1"/>
        </dgm:presLayoutVars>
      </dgm:prSet>
      <dgm:spPr/>
    </dgm:pt>
    <dgm:pt modelId="{015BC403-027E-458C-A4A8-CD2FBD14A45F}" type="pres">
      <dgm:prSet presAssocID="{4067358C-EFF5-4AA3-88DF-589E67242315}" presName="parTrans" presStyleLbl="sibTrans2D1" presStyleIdx="4" presStyleCnt="8"/>
      <dgm:spPr/>
    </dgm:pt>
    <dgm:pt modelId="{C0D543A0-CAD3-4F19-8760-73DA5759F32D}" type="pres">
      <dgm:prSet presAssocID="{4067358C-EFF5-4AA3-88DF-589E67242315}" presName="connectorText" presStyleLbl="sibTrans2D1" presStyleIdx="4" presStyleCnt="8"/>
      <dgm:spPr/>
    </dgm:pt>
    <dgm:pt modelId="{4BEB1495-F6B9-45D3-BBDE-40399F1464C3}" type="pres">
      <dgm:prSet presAssocID="{643C679D-0A8A-46FE-ADC5-A4BA62793542}" presName="node" presStyleLbl="node1" presStyleIdx="4" presStyleCnt="8">
        <dgm:presLayoutVars>
          <dgm:bulletEnabled val="1"/>
        </dgm:presLayoutVars>
      </dgm:prSet>
      <dgm:spPr/>
    </dgm:pt>
    <dgm:pt modelId="{EAD22E23-FA98-478A-8A83-67D4B0A56A7A}" type="pres">
      <dgm:prSet presAssocID="{B0A120E4-9F9E-4593-A111-2C268341688A}" presName="parTrans" presStyleLbl="sibTrans2D1" presStyleIdx="5" presStyleCnt="8"/>
      <dgm:spPr/>
    </dgm:pt>
    <dgm:pt modelId="{FAD7141A-09AF-49D1-9212-AD2FB0685EFB}" type="pres">
      <dgm:prSet presAssocID="{B0A120E4-9F9E-4593-A111-2C268341688A}" presName="connectorText" presStyleLbl="sibTrans2D1" presStyleIdx="5" presStyleCnt="8"/>
      <dgm:spPr/>
    </dgm:pt>
    <dgm:pt modelId="{7F7EB16E-5B23-4856-B6AB-13D54D821FE7}" type="pres">
      <dgm:prSet presAssocID="{6D4A1DAA-2B4C-4462-84D8-350E788C378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B327D-DD31-400D-8705-99397E7528DD}" type="pres">
      <dgm:prSet presAssocID="{93BC9E49-CC56-4233-A9AB-5EDCF8E11DBA}" presName="parTrans" presStyleLbl="sibTrans2D1" presStyleIdx="6" presStyleCnt="8"/>
      <dgm:spPr/>
    </dgm:pt>
    <dgm:pt modelId="{6A83CA22-C570-45AA-A5E9-0D625878F88E}" type="pres">
      <dgm:prSet presAssocID="{93BC9E49-CC56-4233-A9AB-5EDCF8E11DBA}" presName="connectorText" presStyleLbl="sibTrans2D1" presStyleIdx="6" presStyleCnt="8"/>
      <dgm:spPr/>
    </dgm:pt>
    <dgm:pt modelId="{E8F08D29-7275-4F43-AE25-ACE5C861A2F2}" type="pres">
      <dgm:prSet presAssocID="{EE385F09-AF0A-48EB-BC53-70214DA9D29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169C0-C913-4803-95D1-09EF0DC511F1}" type="pres">
      <dgm:prSet presAssocID="{82EC7A61-157C-42AF-99E6-E6D904A017FA}" presName="parTrans" presStyleLbl="sibTrans2D1" presStyleIdx="7" presStyleCnt="8"/>
      <dgm:spPr/>
    </dgm:pt>
    <dgm:pt modelId="{CECF412C-5936-40A9-96B5-E2D7FEB381BC}" type="pres">
      <dgm:prSet presAssocID="{82EC7A61-157C-42AF-99E6-E6D904A017FA}" presName="connectorText" presStyleLbl="sibTrans2D1" presStyleIdx="7" presStyleCnt="8"/>
      <dgm:spPr/>
    </dgm:pt>
    <dgm:pt modelId="{ADA549F3-44D7-40AA-92CB-F2A11BD5A747}" type="pres">
      <dgm:prSet presAssocID="{9139DE63-87F0-4D1D-8807-28DD529D9E8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A0E389-B70A-462F-BED2-8FDDD6BF6E30}" srcId="{C7FFCFB3-D545-4E19-B400-74C663312107}" destId="{EE385F09-AF0A-48EB-BC53-70214DA9D29E}" srcOrd="6" destOrd="0" parTransId="{93BC9E49-CC56-4233-A9AB-5EDCF8E11DBA}" sibTransId="{7B3DC4FA-7CC3-43E5-B664-265802F9CD7D}"/>
    <dgm:cxn modelId="{99E0D0FF-0B3F-45FB-86E5-729178A36223}" srcId="{C7FFCFB3-D545-4E19-B400-74C663312107}" destId="{6D4A1DAA-2B4C-4462-84D8-350E788C3786}" srcOrd="5" destOrd="0" parTransId="{B0A120E4-9F9E-4593-A111-2C268341688A}" sibTransId="{10D56900-3CBF-434B-B340-D9C6C517D5C0}"/>
    <dgm:cxn modelId="{E839D433-240B-46DF-86E9-6F009DCB5566}" type="presOf" srcId="{C7FFCFB3-D545-4E19-B400-74C663312107}" destId="{614DB2A1-6ADF-40CD-9108-7727F8605DA1}" srcOrd="0" destOrd="0" presId="urn:microsoft.com/office/officeart/2005/8/layout/radial5"/>
    <dgm:cxn modelId="{C3DC7762-F1C9-41E6-8989-A5ADE34260E5}" type="presOf" srcId="{93BC9E49-CC56-4233-A9AB-5EDCF8E11DBA}" destId="{81BB327D-DD31-400D-8705-99397E7528DD}" srcOrd="0" destOrd="0" presId="urn:microsoft.com/office/officeart/2005/8/layout/radial5"/>
    <dgm:cxn modelId="{8C67C1F7-DEE1-44F6-A1C1-8ECF3A6CDEF4}" srcId="{C7FFCFB3-D545-4E19-B400-74C663312107}" destId="{6201FF66-4482-4125-B12B-F49D7D3025E2}" srcOrd="0" destOrd="0" parTransId="{717C5C8F-9A97-45F7-AC7B-5B87C1967543}" sibTransId="{FB0863D5-6EFC-4791-BE0A-74A5E7074917}"/>
    <dgm:cxn modelId="{25117297-2C5F-4EA5-B17D-10BF85815ECA}" type="presOf" srcId="{5D20F1C5-05E1-4E4F-BE1F-AA543E50B41D}" destId="{AE9A13D5-F680-485E-9D8B-36C7D130A5C1}" srcOrd="0" destOrd="0" presId="urn:microsoft.com/office/officeart/2005/8/layout/radial5"/>
    <dgm:cxn modelId="{0FCDB6D6-E316-475C-BDD0-17A97F7D63C5}" type="presOf" srcId="{FD67566E-20EF-4968-956D-743678D2B05A}" destId="{4FD87E09-E20C-4753-AEDE-F7110CEA2204}" srcOrd="1" destOrd="0" presId="urn:microsoft.com/office/officeart/2005/8/layout/radial5"/>
    <dgm:cxn modelId="{9D97726C-58BE-4452-A44B-1070591C49FA}" type="presOf" srcId="{82EC7A61-157C-42AF-99E6-E6D904A017FA}" destId="{CECF412C-5936-40A9-96B5-E2D7FEB381BC}" srcOrd="1" destOrd="0" presId="urn:microsoft.com/office/officeart/2005/8/layout/radial5"/>
    <dgm:cxn modelId="{2223C45C-C269-4452-AB6E-89D7DA0E9AE9}" type="presOf" srcId="{00461F61-9B2A-448C-B781-550630CB7D67}" destId="{58C94FD9-587B-4144-A6F5-6BD59209BF44}" srcOrd="1" destOrd="0" presId="urn:microsoft.com/office/officeart/2005/8/layout/radial5"/>
    <dgm:cxn modelId="{029E2570-2E96-4010-80F6-0BFD2B202DB7}" srcId="{C7FFCFB3-D545-4E19-B400-74C663312107}" destId="{41FEE6B4-F0CD-4553-B6A2-A1DBF6D85C06}" srcOrd="1" destOrd="0" parTransId="{00461F61-9B2A-448C-B781-550630CB7D67}" sibTransId="{1492CAF7-E367-45E7-863C-DACCA345A9C2}"/>
    <dgm:cxn modelId="{50BA521E-6402-4AA7-9BF5-38FC25AD6BC4}" type="presOf" srcId="{B0A120E4-9F9E-4593-A111-2C268341688A}" destId="{EAD22E23-FA98-478A-8A83-67D4B0A56A7A}" srcOrd="0" destOrd="0" presId="urn:microsoft.com/office/officeart/2005/8/layout/radial5"/>
    <dgm:cxn modelId="{0B9F4A7F-47EB-4423-A9E9-59FA215B68E9}" type="presOf" srcId="{82EC7A61-157C-42AF-99E6-E6D904A017FA}" destId="{E3E169C0-C913-4803-95D1-09EF0DC511F1}" srcOrd="0" destOrd="0" presId="urn:microsoft.com/office/officeart/2005/8/layout/radial5"/>
    <dgm:cxn modelId="{0A848D54-3502-47C8-91FA-DC83F4330E5C}" type="presOf" srcId="{93BC9E49-CC56-4233-A9AB-5EDCF8E11DBA}" destId="{6A83CA22-C570-45AA-A5E9-0D625878F88E}" srcOrd="1" destOrd="0" presId="urn:microsoft.com/office/officeart/2005/8/layout/radial5"/>
    <dgm:cxn modelId="{DCDDF540-FF95-4AE1-8805-4782D3908070}" type="presOf" srcId="{4067358C-EFF5-4AA3-88DF-589E67242315}" destId="{C0D543A0-CAD3-4F19-8760-73DA5759F32D}" srcOrd="1" destOrd="0" presId="urn:microsoft.com/office/officeart/2005/8/layout/radial5"/>
    <dgm:cxn modelId="{9F0E6153-BC33-4FB2-B96F-3C5EA232E981}" type="presOf" srcId="{6201FF66-4482-4125-B12B-F49D7D3025E2}" destId="{B24223DF-7433-4996-B211-E1D3F0C58E7B}" srcOrd="0" destOrd="0" presId="urn:microsoft.com/office/officeart/2005/8/layout/radial5"/>
    <dgm:cxn modelId="{E2AEF73C-6D35-4A7B-82D2-B2AC8051F5CE}" type="presOf" srcId="{2621543A-9D21-4CCC-B449-4B3ECCD8F759}" destId="{BD5FF659-2E21-4F59-B043-C4FCF23D8F9B}" srcOrd="0" destOrd="0" presId="urn:microsoft.com/office/officeart/2005/8/layout/radial5"/>
    <dgm:cxn modelId="{A7D0F9AC-1A78-4745-A486-F5B22F4346E5}" srcId="{C7FFCFB3-D545-4E19-B400-74C663312107}" destId="{2621543A-9D21-4CCC-B449-4B3ECCD8F759}" srcOrd="3" destOrd="0" parTransId="{FD67566E-20EF-4968-956D-743678D2B05A}" sibTransId="{B3DCB8AD-A0B9-4348-8EE8-A7F7F56B3123}"/>
    <dgm:cxn modelId="{546E4020-89A7-4E17-9F94-DEE7E296855F}" type="presOf" srcId="{00461F61-9B2A-448C-B781-550630CB7D67}" destId="{51C6FF56-98AC-4C8B-9A46-E9458ACFB4BB}" srcOrd="0" destOrd="0" presId="urn:microsoft.com/office/officeart/2005/8/layout/radial5"/>
    <dgm:cxn modelId="{A595F1AE-985A-45F6-8415-3400A0C38369}" type="presOf" srcId="{EE385F09-AF0A-48EB-BC53-70214DA9D29E}" destId="{E8F08D29-7275-4F43-AE25-ACE5C861A2F2}" srcOrd="0" destOrd="0" presId="urn:microsoft.com/office/officeart/2005/8/layout/radial5"/>
    <dgm:cxn modelId="{A640FFC3-21FE-483E-9026-29B78F7BEC7F}" srcId="{C7FFCFB3-D545-4E19-B400-74C663312107}" destId="{643C679D-0A8A-46FE-ADC5-A4BA62793542}" srcOrd="4" destOrd="0" parTransId="{4067358C-EFF5-4AA3-88DF-589E67242315}" sibTransId="{434CB419-D237-47C3-9F86-B35FE019A5F5}"/>
    <dgm:cxn modelId="{250F9FA8-2952-49BC-A250-D3452207A2E6}" type="presOf" srcId="{717C5C8F-9A97-45F7-AC7B-5B87C1967543}" destId="{18E5213C-ABCC-4E67-9177-26BBE1B02455}" srcOrd="1" destOrd="0" presId="urn:microsoft.com/office/officeart/2005/8/layout/radial5"/>
    <dgm:cxn modelId="{97AE46F3-05C0-4B62-ADDA-B733EBBE57B7}" type="presOf" srcId="{B0A120E4-9F9E-4593-A111-2C268341688A}" destId="{FAD7141A-09AF-49D1-9212-AD2FB0685EFB}" srcOrd="1" destOrd="0" presId="urn:microsoft.com/office/officeart/2005/8/layout/radial5"/>
    <dgm:cxn modelId="{B57DF473-9316-4D46-9FD5-E9177DA39AE0}" srcId="{C7FFCFB3-D545-4E19-B400-74C663312107}" destId="{9139DE63-87F0-4D1D-8807-28DD529D9E85}" srcOrd="7" destOrd="0" parTransId="{82EC7A61-157C-42AF-99E6-E6D904A017FA}" sibTransId="{299C9446-0C70-477B-887A-DD53DD1D6ECC}"/>
    <dgm:cxn modelId="{1D976B38-68B7-4F55-8A3D-CF4508210383}" type="presOf" srcId="{643C679D-0A8A-46FE-ADC5-A4BA62793542}" destId="{4BEB1495-F6B9-45D3-BBDE-40399F1464C3}" srcOrd="0" destOrd="0" presId="urn:microsoft.com/office/officeart/2005/8/layout/radial5"/>
    <dgm:cxn modelId="{BF43626B-9BA9-4C63-A5D6-2E4BB20F130B}" srcId="{943B23A7-36E7-4144-9855-C0B6B5F7A1AA}" destId="{C7FFCFB3-D545-4E19-B400-74C663312107}" srcOrd="0" destOrd="0" parTransId="{B3F1C841-CF30-4057-B478-4D31D9949698}" sibTransId="{A4425BD3-2A8D-4C80-92FB-B893A2A59F46}"/>
    <dgm:cxn modelId="{BF43FB86-03D4-42A6-9F5F-5BFBEDE536B1}" type="presOf" srcId="{FD67566E-20EF-4968-956D-743678D2B05A}" destId="{D23F0130-94E0-4759-8024-CCCB96967F4B}" srcOrd="0" destOrd="0" presId="urn:microsoft.com/office/officeart/2005/8/layout/radial5"/>
    <dgm:cxn modelId="{57C62739-0624-4582-B17A-9E968D514071}" type="presOf" srcId="{943B23A7-36E7-4144-9855-C0B6B5F7A1AA}" destId="{A6CE4555-D570-46A9-9CE4-66DAC60B8A37}" srcOrd="0" destOrd="0" presId="urn:microsoft.com/office/officeart/2005/8/layout/radial5"/>
    <dgm:cxn modelId="{9EFAE9DE-AABB-420E-A4BC-F3331D190A25}" type="presOf" srcId="{41FEE6B4-F0CD-4553-B6A2-A1DBF6D85C06}" destId="{5360D66B-5720-4CFA-8872-3EB8421B18CB}" srcOrd="0" destOrd="0" presId="urn:microsoft.com/office/officeart/2005/8/layout/radial5"/>
    <dgm:cxn modelId="{B03E5E6F-C91B-482C-BF22-373C027810F8}" type="presOf" srcId="{01EF1C40-9C9D-49A5-95D2-75FF0D025FF9}" destId="{3A16BB92-9BDD-4238-8044-423B2E061D33}" srcOrd="0" destOrd="0" presId="urn:microsoft.com/office/officeart/2005/8/layout/radial5"/>
    <dgm:cxn modelId="{F0A27318-E30E-48D2-971F-A6AAFAE2A2C6}" type="presOf" srcId="{01EF1C40-9C9D-49A5-95D2-75FF0D025FF9}" destId="{37304AD9-BE3F-4443-B071-64CA5BBECC20}" srcOrd="1" destOrd="0" presId="urn:microsoft.com/office/officeart/2005/8/layout/radial5"/>
    <dgm:cxn modelId="{D896DE76-501E-400C-9279-31D5D7CC50CC}" type="presOf" srcId="{6D4A1DAA-2B4C-4462-84D8-350E788C3786}" destId="{7F7EB16E-5B23-4856-B6AB-13D54D821FE7}" srcOrd="0" destOrd="0" presId="urn:microsoft.com/office/officeart/2005/8/layout/radial5"/>
    <dgm:cxn modelId="{F51B2556-6976-47F3-95E2-E93171C49D45}" type="presOf" srcId="{4067358C-EFF5-4AA3-88DF-589E67242315}" destId="{015BC403-027E-458C-A4A8-CD2FBD14A45F}" srcOrd="0" destOrd="0" presId="urn:microsoft.com/office/officeart/2005/8/layout/radial5"/>
    <dgm:cxn modelId="{0FA018EF-A561-435A-A564-C0EEC4013EFD}" type="presOf" srcId="{9139DE63-87F0-4D1D-8807-28DD529D9E85}" destId="{ADA549F3-44D7-40AA-92CB-F2A11BD5A747}" srcOrd="0" destOrd="0" presId="urn:microsoft.com/office/officeart/2005/8/layout/radial5"/>
    <dgm:cxn modelId="{5E2D3439-F053-42B5-862F-875303C40E97}" type="presOf" srcId="{717C5C8F-9A97-45F7-AC7B-5B87C1967543}" destId="{329D68C5-EB26-4D87-BE01-F764DAB941CE}" srcOrd="0" destOrd="0" presId="urn:microsoft.com/office/officeart/2005/8/layout/radial5"/>
    <dgm:cxn modelId="{9F0303E0-ED43-4125-ACB6-1FC209D6B5A1}" srcId="{C7FFCFB3-D545-4E19-B400-74C663312107}" destId="{5D20F1C5-05E1-4E4F-BE1F-AA543E50B41D}" srcOrd="2" destOrd="0" parTransId="{01EF1C40-9C9D-49A5-95D2-75FF0D025FF9}" sibTransId="{4D3A2310-C268-480C-9B50-2EF63FB59108}"/>
    <dgm:cxn modelId="{CE584FD5-45B6-4211-BB1E-9CCCE5DDB4CD}" type="presParOf" srcId="{A6CE4555-D570-46A9-9CE4-66DAC60B8A37}" destId="{614DB2A1-6ADF-40CD-9108-7727F8605DA1}" srcOrd="0" destOrd="0" presId="urn:microsoft.com/office/officeart/2005/8/layout/radial5"/>
    <dgm:cxn modelId="{35432ECD-513A-4189-86BA-9DD67D3FD762}" type="presParOf" srcId="{A6CE4555-D570-46A9-9CE4-66DAC60B8A37}" destId="{329D68C5-EB26-4D87-BE01-F764DAB941CE}" srcOrd="1" destOrd="0" presId="urn:microsoft.com/office/officeart/2005/8/layout/radial5"/>
    <dgm:cxn modelId="{8D5CFEE4-0108-46F2-9906-782BB60A5614}" type="presParOf" srcId="{329D68C5-EB26-4D87-BE01-F764DAB941CE}" destId="{18E5213C-ABCC-4E67-9177-26BBE1B02455}" srcOrd="0" destOrd="0" presId="urn:microsoft.com/office/officeart/2005/8/layout/radial5"/>
    <dgm:cxn modelId="{3879FBDC-A99C-4D5C-9623-34069E991BCA}" type="presParOf" srcId="{A6CE4555-D570-46A9-9CE4-66DAC60B8A37}" destId="{B24223DF-7433-4996-B211-E1D3F0C58E7B}" srcOrd="2" destOrd="0" presId="urn:microsoft.com/office/officeart/2005/8/layout/radial5"/>
    <dgm:cxn modelId="{B840DBDF-D5EA-4881-8883-CAFD0B2FB223}" type="presParOf" srcId="{A6CE4555-D570-46A9-9CE4-66DAC60B8A37}" destId="{51C6FF56-98AC-4C8B-9A46-E9458ACFB4BB}" srcOrd="3" destOrd="0" presId="urn:microsoft.com/office/officeart/2005/8/layout/radial5"/>
    <dgm:cxn modelId="{615CB677-CAA9-412C-AB0D-678BFF2D4701}" type="presParOf" srcId="{51C6FF56-98AC-4C8B-9A46-E9458ACFB4BB}" destId="{58C94FD9-587B-4144-A6F5-6BD59209BF44}" srcOrd="0" destOrd="0" presId="urn:microsoft.com/office/officeart/2005/8/layout/radial5"/>
    <dgm:cxn modelId="{AA9DBB3F-4185-4F50-8C95-0DF8B8B5FBB0}" type="presParOf" srcId="{A6CE4555-D570-46A9-9CE4-66DAC60B8A37}" destId="{5360D66B-5720-4CFA-8872-3EB8421B18CB}" srcOrd="4" destOrd="0" presId="urn:microsoft.com/office/officeart/2005/8/layout/radial5"/>
    <dgm:cxn modelId="{AE246361-2A25-4792-986A-BBFCBA295071}" type="presParOf" srcId="{A6CE4555-D570-46A9-9CE4-66DAC60B8A37}" destId="{3A16BB92-9BDD-4238-8044-423B2E061D33}" srcOrd="5" destOrd="0" presId="urn:microsoft.com/office/officeart/2005/8/layout/radial5"/>
    <dgm:cxn modelId="{A65E68E9-326B-4202-906D-F2F042DE01DE}" type="presParOf" srcId="{3A16BB92-9BDD-4238-8044-423B2E061D33}" destId="{37304AD9-BE3F-4443-B071-64CA5BBECC20}" srcOrd="0" destOrd="0" presId="urn:microsoft.com/office/officeart/2005/8/layout/radial5"/>
    <dgm:cxn modelId="{8418B125-7392-467B-B0E9-A843F44BA604}" type="presParOf" srcId="{A6CE4555-D570-46A9-9CE4-66DAC60B8A37}" destId="{AE9A13D5-F680-485E-9D8B-36C7D130A5C1}" srcOrd="6" destOrd="0" presId="urn:microsoft.com/office/officeart/2005/8/layout/radial5"/>
    <dgm:cxn modelId="{EE205F24-F16F-4BF1-8ECE-1E8C265C4D32}" type="presParOf" srcId="{A6CE4555-D570-46A9-9CE4-66DAC60B8A37}" destId="{D23F0130-94E0-4759-8024-CCCB96967F4B}" srcOrd="7" destOrd="0" presId="urn:microsoft.com/office/officeart/2005/8/layout/radial5"/>
    <dgm:cxn modelId="{8F03CCF3-DA4C-41C0-9917-E06C5C516630}" type="presParOf" srcId="{D23F0130-94E0-4759-8024-CCCB96967F4B}" destId="{4FD87E09-E20C-4753-AEDE-F7110CEA2204}" srcOrd="0" destOrd="0" presId="urn:microsoft.com/office/officeart/2005/8/layout/radial5"/>
    <dgm:cxn modelId="{ADA662DF-D338-437E-8F7E-1595B226DDCD}" type="presParOf" srcId="{A6CE4555-D570-46A9-9CE4-66DAC60B8A37}" destId="{BD5FF659-2E21-4F59-B043-C4FCF23D8F9B}" srcOrd="8" destOrd="0" presId="urn:microsoft.com/office/officeart/2005/8/layout/radial5"/>
    <dgm:cxn modelId="{8076A856-F509-4199-B061-85D10E1FDC9D}" type="presParOf" srcId="{A6CE4555-D570-46A9-9CE4-66DAC60B8A37}" destId="{015BC403-027E-458C-A4A8-CD2FBD14A45F}" srcOrd="9" destOrd="0" presId="urn:microsoft.com/office/officeart/2005/8/layout/radial5"/>
    <dgm:cxn modelId="{12A7DBA1-D205-465B-AB35-7B56197FDC55}" type="presParOf" srcId="{015BC403-027E-458C-A4A8-CD2FBD14A45F}" destId="{C0D543A0-CAD3-4F19-8760-73DA5759F32D}" srcOrd="0" destOrd="0" presId="urn:microsoft.com/office/officeart/2005/8/layout/radial5"/>
    <dgm:cxn modelId="{FDAF4B00-5788-4C62-8F44-A693A8DC4238}" type="presParOf" srcId="{A6CE4555-D570-46A9-9CE4-66DAC60B8A37}" destId="{4BEB1495-F6B9-45D3-BBDE-40399F1464C3}" srcOrd="10" destOrd="0" presId="urn:microsoft.com/office/officeart/2005/8/layout/radial5"/>
    <dgm:cxn modelId="{8B777ADA-F1E2-40EB-B339-AB079860FC5F}" type="presParOf" srcId="{A6CE4555-D570-46A9-9CE4-66DAC60B8A37}" destId="{EAD22E23-FA98-478A-8A83-67D4B0A56A7A}" srcOrd="11" destOrd="0" presId="urn:microsoft.com/office/officeart/2005/8/layout/radial5"/>
    <dgm:cxn modelId="{AEF4A1BA-51C5-4A32-94CD-4A7A8864474E}" type="presParOf" srcId="{EAD22E23-FA98-478A-8A83-67D4B0A56A7A}" destId="{FAD7141A-09AF-49D1-9212-AD2FB0685EFB}" srcOrd="0" destOrd="0" presId="urn:microsoft.com/office/officeart/2005/8/layout/radial5"/>
    <dgm:cxn modelId="{936CF57E-754F-4298-8C57-46EE90FEC680}" type="presParOf" srcId="{A6CE4555-D570-46A9-9CE4-66DAC60B8A37}" destId="{7F7EB16E-5B23-4856-B6AB-13D54D821FE7}" srcOrd="12" destOrd="0" presId="urn:microsoft.com/office/officeart/2005/8/layout/radial5"/>
    <dgm:cxn modelId="{1766C0D7-7568-4D61-A98F-1097C6A764AA}" type="presParOf" srcId="{A6CE4555-D570-46A9-9CE4-66DAC60B8A37}" destId="{81BB327D-DD31-400D-8705-99397E7528DD}" srcOrd="13" destOrd="0" presId="urn:microsoft.com/office/officeart/2005/8/layout/radial5"/>
    <dgm:cxn modelId="{C59F3C28-65FF-416C-BF48-66E5D9DC1E5D}" type="presParOf" srcId="{81BB327D-DD31-400D-8705-99397E7528DD}" destId="{6A83CA22-C570-45AA-A5E9-0D625878F88E}" srcOrd="0" destOrd="0" presId="urn:microsoft.com/office/officeart/2005/8/layout/radial5"/>
    <dgm:cxn modelId="{42BC7EDE-5E42-463B-AA19-413AFC32C147}" type="presParOf" srcId="{A6CE4555-D570-46A9-9CE4-66DAC60B8A37}" destId="{E8F08D29-7275-4F43-AE25-ACE5C861A2F2}" srcOrd="14" destOrd="0" presId="urn:microsoft.com/office/officeart/2005/8/layout/radial5"/>
    <dgm:cxn modelId="{96DF1E2A-314D-48EA-9631-7E9679D84074}" type="presParOf" srcId="{A6CE4555-D570-46A9-9CE4-66DAC60B8A37}" destId="{E3E169C0-C913-4803-95D1-09EF0DC511F1}" srcOrd="15" destOrd="0" presId="urn:microsoft.com/office/officeart/2005/8/layout/radial5"/>
    <dgm:cxn modelId="{E0E509AD-6304-44F6-BF18-0B12415B95FA}" type="presParOf" srcId="{E3E169C0-C913-4803-95D1-09EF0DC511F1}" destId="{CECF412C-5936-40A9-96B5-E2D7FEB381BC}" srcOrd="0" destOrd="0" presId="urn:microsoft.com/office/officeart/2005/8/layout/radial5"/>
    <dgm:cxn modelId="{DD727B1B-FA9A-4526-98C6-5F5620592F36}" type="presParOf" srcId="{A6CE4555-D570-46A9-9CE4-66DAC60B8A37}" destId="{ADA549F3-44D7-40AA-92CB-F2A11BD5A747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086D2-248B-4E3C-9488-E9AA38E3FFE7}">
      <dsp:nvSpPr>
        <dsp:cNvPr id="0" name=""/>
        <dsp:cNvSpPr/>
      </dsp:nvSpPr>
      <dsp:spPr>
        <a:xfrm>
          <a:off x="3352087" y="1996942"/>
          <a:ext cx="1424781" cy="142478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baseline="-25000" dirty="0"/>
        </a:p>
      </dsp:txBody>
      <dsp:txXfrm>
        <a:off x="3560741" y="2205596"/>
        <a:ext cx="1007473" cy="1007473"/>
      </dsp:txXfrm>
    </dsp:sp>
    <dsp:sp modelId="{B5AAC50E-BA37-49BA-BE6F-7DD86DC92036}">
      <dsp:nvSpPr>
        <dsp:cNvPr id="0" name=""/>
        <dsp:cNvSpPr/>
      </dsp:nvSpPr>
      <dsp:spPr>
        <a:xfrm rot="16199175">
          <a:off x="3913411" y="1478682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958671" y="1620816"/>
        <a:ext cx="211162" cy="290655"/>
      </dsp:txXfrm>
    </dsp:sp>
    <dsp:sp modelId="{A2CDB747-3ACC-4728-A924-87BE11B6B1BD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3560263" y="211644"/>
        <a:ext cx="1007473" cy="1007473"/>
      </dsp:txXfrm>
    </dsp:sp>
    <dsp:sp modelId="{7D37C3C5-444C-46AF-A389-FB749D98D8D9}">
      <dsp:nvSpPr>
        <dsp:cNvPr id="0" name=""/>
        <dsp:cNvSpPr/>
      </dsp:nvSpPr>
      <dsp:spPr>
        <a:xfrm>
          <a:off x="4901981" y="2467120"/>
          <a:ext cx="301406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01981" y="2564005"/>
        <a:ext cx="210984" cy="290655"/>
      </dsp:txXfrm>
    </dsp:sp>
    <dsp:sp modelId="{C890E74E-EF23-4C1B-996A-584E654EC100}">
      <dsp:nvSpPr>
        <dsp:cNvPr id="0" name=""/>
        <dsp:cNvSpPr/>
      </dsp:nvSpPr>
      <dsp:spPr>
        <a:xfrm>
          <a:off x="5345561" y="1996942"/>
          <a:ext cx="1424781" cy="1424781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/>
        </a:p>
      </dsp:txBody>
      <dsp:txXfrm>
        <a:off x="5554215" y="2205596"/>
        <a:ext cx="1007473" cy="1007473"/>
      </dsp:txXfrm>
    </dsp:sp>
    <dsp:sp modelId="{2BFD7A8E-62C5-4752-BB4E-90D769C34FD8}">
      <dsp:nvSpPr>
        <dsp:cNvPr id="0" name=""/>
        <dsp:cNvSpPr/>
      </dsp:nvSpPr>
      <dsp:spPr>
        <a:xfrm rot="5400825">
          <a:off x="3913411" y="345555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958671" y="3507195"/>
        <a:ext cx="211162" cy="290655"/>
      </dsp:txXfrm>
    </dsp:sp>
    <dsp:sp modelId="{BDF9926C-0FBE-4C7E-A8D1-824ECD7E329F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/>
        </a:p>
      </dsp:txBody>
      <dsp:txXfrm>
        <a:off x="3560263" y="4199548"/>
        <a:ext cx="1007473" cy="1007473"/>
      </dsp:txXfrm>
    </dsp:sp>
    <dsp:sp modelId="{E537E35F-CDAE-4D50-818C-B3D694BEFE54}">
      <dsp:nvSpPr>
        <dsp:cNvPr id="0" name=""/>
        <dsp:cNvSpPr/>
      </dsp:nvSpPr>
      <dsp:spPr>
        <a:xfrm rot="10800000">
          <a:off x="2924850" y="2467120"/>
          <a:ext cx="301914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015424" y="2564005"/>
        <a:ext cx="211340" cy="290655"/>
      </dsp:txXfrm>
    </dsp:sp>
    <dsp:sp modelId="{C11459E0-2BD0-4E58-9225-3B33FC6ADCA4}">
      <dsp:nvSpPr>
        <dsp:cNvPr id="0" name=""/>
        <dsp:cNvSpPr/>
      </dsp:nvSpPr>
      <dsp:spPr>
        <a:xfrm>
          <a:off x="1357657" y="1996942"/>
          <a:ext cx="1424781" cy="1424781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1566311" y="2205596"/>
        <a:ext cx="1007473" cy="1007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42FCE-56B7-472A-B484-9C4DE91A4E67}">
      <dsp:nvSpPr>
        <dsp:cNvPr id="0" name=""/>
        <dsp:cNvSpPr/>
      </dsp:nvSpPr>
      <dsp:spPr>
        <a:xfrm>
          <a:off x="3334742" y="2620"/>
          <a:ext cx="1458515" cy="948035"/>
        </a:xfrm>
        <a:prstGeom prst="roundRect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3381021" y="48899"/>
        <a:ext cx="1365957" cy="855477"/>
      </dsp:txXfrm>
    </dsp:sp>
    <dsp:sp modelId="{B110B16B-D645-4D9B-837A-82268AC8BACE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145250" y="195007"/>
              </a:moveTo>
              <a:arcTo wR="2232695" hR="2232695" stAng="17647481" swAng="923510"/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33D40-BA51-4FBC-ABF8-0DBB7BC1E021}">
      <dsp:nvSpPr>
        <dsp:cNvPr id="0" name=""/>
        <dsp:cNvSpPr/>
      </dsp:nvSpPr>
      <dsp:spPr>
        <a:xfrm>
          <a:off x="5268312" y="1118968"/>
          <a:ext cx="1458515" cy="948035"/>
        </a:xfrm>
        <a:prstGeom prst="round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5314591" y="1165247"/>
        <a:ext cx="1365957" cy="855477"/>
      </dsp:txXfrm>
    </dsp:sp>
    <dsp:sp modelId="{CFB0562B-547D-4D53-9BAC-C87B0CEE65AB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430609" y="1840140"/>
              </a:moveTo>
              <a:arcTo wR="2232695" hR="2232695" stAng="20992414" swAng="1215173"/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AC17A-FB0F-45DA-8545-10677DDD4A52}">
      <dsp:nvSpPr>
        <dsp:cNvPr id="0" name=""/>
        <dsp:cNvSpPr/>
      </dsp:nvSpPr>
      <dsp:spPr>
        <a:xfrm>
          <a:off x="5268312" y="3351663"/>
          <a:ext cx="1458515" cy="948035"/>
        </a:xfrm>
        <a:prstGeom prst="roundRect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/>
        </a:p>
      </dsp:txBody>
      <dsp:txXfrm>
        <a:off x="5314591" y="3397942"/>
        <a:ext cx="1365957" cy="855477"/>
      </dsp:txXfrm>
    </dsp:sp>
    <dsp:sp modelId="{56CF0180-D573-4E94-9FFC-22046B48F663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653360" y="3955088"/>
              </a:moveTo>
              <a:arcTo wR="2232695" hR="2232695" stAng="3029009" swAng="923510"/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F9AB0-9FD1-41E0-88A8-AC5F4C1E0BD3}">
      <dsp:nvSpPr>
        <dsp:cNvPr id="0" name=""/>
        <dsp:cNvSpPr/>
      </dsp:nvSpPr>
      <dsp:spPr>
        <a:xfrm>
          <a:off x="3334742" y="4468010"/>
          <a:ext cx="1458515" cy="948035"/>
        </a:xfrm>
        <a:prstGeom prst="roundRect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3381021" y="4514289"/>
        <a:ext cx="1365957" cy="855477"/>
      </dsp:txXfrm>
    </dsp:sp>
    <dsp:sp modelId="{4B1E0560-65F9-45EC-AB23-863F65D1D6BA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320139" y="4270382"/>
              </a:moveTo>
              <a:arcTo wR="2232695" hR="2232695" stAng="6847481" swAng="923510"/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A6ADD-3E47-43C3-8C17-AFDC75FA39F9}">
      <dsp:nvSpPr>
        <dsp:cNvPr id="0" name=""/>
        <dsp:cNvSpPr/>
      </dsp:nvSpPr>
      <dsp:spPr>
        <a:xfrm>
          <a:off x="1401171" y="3351663"/>
          <a:ext cx="1458515" cy="948035"/>
        </a:xfrm>
        <a:prstGeom prst="roundRect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1447450" y="3397942"/>
        <a:ext cx="1365957" cy="855477"/>
      </dsp:txXfrm>
    </dsp:sp>
    <dsp:sp modelId="{486815C0-4619-4404-B2CA-A6304AA17BB1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4780" y="2625249"/>
              </a:moveTo>
              <a:arcTo wR="2232695" hR="2232695" stAng="10192414" swAng="1215173"/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A52D7-F5B2-49AD-97E6-F7563300C9E0}">
      <dsp:nvSpPr>
        <dsp:cNvPr id="0" name=""/>
        <dsp:cNvSpPr/>
      </dsp:nvSpPr>
      <dsp:spPr>
        <a:xfrm>
          <a:off x="1401171" y="1118968"/>
          <a:ext cx="1458515" cy="948035"/>
        </a:xfrm>
        <a:prstGeom prst="roundRect">
          <a:avLst/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1447450" y="1165247"/>
        <a:ext cx="1365957" cy="855477"/>
      </dsp:txXfrm>
    </dsp:sp>
    <dsp:sp modelId="{51A9DE73-4D1B-449F-9161-FFCB95D9EDAE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812029" y="510302"/>
              </a:moveTo>
              <a:arcTo wR="2232695" hR="2232695" stAng="13829009" swAng="923510"/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3BAB0-6D8B-4C44-A030-E4E8D9842D51}">
      <dsp:nvSpPr>
        <dsp:cNvPr id="0" name=""/>
        <dsp:cNvSpPr/>
      </dsp:nvSpPr>
      <dsp:spPr>
        <a:xfrm>
          <a:off x="1983023" y="60044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FD7CB-05FA-444F-82F3-CCE8BA22B7D3}">
      <dsp:nvSpPr>
        <dsp:cNvPr id="0" name=""/>
        <dsp:cNvSpPr/>
      </dsp:nvSpPr>
      <dsp:spPr>
        <a:xfrm>
          <a:off x="1983023" y="60044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402E4-C70D-406B-A011-C2D3558201AB}">
      <dsp:nvSpPr>
        <dsp:cNvPr id="0" name=""/>
        <dsp:cNvSpPr/>
      </dsp:nvSpPr>
      <dsp:spPr>
        <a:xfrm>
          <a:off x="1983023" y="60044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3EF7E-0AAD-4DE3-AA28-4EFC59AE4814}">
      <dsp:nvSpPr>
        <dsp:cNvPr id="0" name=""/>
        <dsp:cNvSpPr/>
      </dsp:nvSpPr>
      <dsp:spPr>
        <a:xfrm>
          <a:off x="1983023" y="60044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34457-BC5C-4CFB-9196-34CB96057C35}">
      <dsp:nvSpPr>
        <dsp:cNvPr id="0" name=""/>
        <dsp:cNvSpPr/>
      </dsp:nvSpPr>
      <dsp:spPr>
        <a:xfrm>
          <a:off x="3106831" y="1753071"/>
          <a:ext cx="1918890" cy="191889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387846" y="2034086"/>
        <a:ext cx="1356860" cy="1356860"/>
      </dsp:txXfrm>
    </dsp:sp>
    <dsp:sp modelId="{8CF06E46-71EF-4578-A545-D8F46C8466A6}">
      <dsp:nvSpPr>
        <dsp:cNvPr id="0" name=""/>
        <dsp:cNvSpPr/>
      </dsp:nvSpPr>
      <dsp:spPr>
        <a:xfrm>
          <a:off x="2925722" y="-194226"/>
          <a:ext cx="2281841" cy="1686054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3008027" y="-111921"/>
        <a:ext cx="2117231" cy="1521444"/>
      </dsp:txXfrm>
    </dsp:sp>
    <dsp:sp modelId="{D9693807-6E36-4FEA-8531-9EDC49D175AD}">
      <dsp:nvSpPr>
        <dsp:cNvPr id="0" name=""/>
        <dsp:cNvSpPr/>
      </dsp:nvSpPr>
      <dsp:spPr>
        <a:xfrm>
          <a:off x="5168647" y="1793614"/>
          <a:ext cx="1866516" cy="17808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 </a:t>
          </a:r>
          <a:endParaRPr lang="en-US" sz="5100" kern="1200" dirty="0"/>
        </a:p>
      </dsp:txBody>
      <dsp:txXfrm>
        <a:off x="5255583" y="1880550"/>
        <a:ext cx="1692644" cy="1607027"/>
      </dsp:txXfrm>
    </dsp:sp>
    <dsp:sp modelId="{B6317E15-A65E-4BC0-9B34-0E11D13FA2EC}">
      <dsp:nvSpPr>
        <dsp:cNvPr id="0" name=""/>
        <dsp:cNvSpPr/>
      </dsp:nvSpPr>
      <dsp:spPr>
        <a:xfrm>
          <a:off x="2951666" y="3825761"/>
          <a:ext cx="2229952" cy="178713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3038907" y="3913002"/>
        <a:ext cx="2055470" cy="1612649"/>
      </dsp:txXfrm>
    </dsp:sp>
    <dsp:sp modelId="{B34B1B10-4A30-4DC5-ADD5-A3FADD6D1A42}">
      <dsp:nvSpPr>
        <dsp:cNvPr id="0" name=""/>
        <dsp:cNvSpPr/>
      </dsp:nvSpPr>
      <dsp:spPr>
        <a:xfrm>
          <a:off x="1092835" y="1807906"/>
          <a:ext cx="1877087" cy="175231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1178376" y="1893447"/>
        <a:ext cx="1706005" cy="1581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3AA1C-E268-4277-A6F0-3732654CAFB9}">
      <dsp:nvSpPr>
        <dsp:cNvPr id="0" name=""/>
        <dsp:cNvSpPr/>
      </dsp:nvSpPr>
      <dsp:spPr>
        <a:xfrm>
          <a:off x="2216234" y="1748061"/>
          <a:ext cx="2222122" cy="1922001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84449" y="2066545"/>
        <a:ext cx="1485692" cy="1285033"/>
      </dsp:txXfrm>
    </dsp:sp>
    <dsp:sp modelId="{87BB854A-2822-4417-A86E-D673A734A5DB}">
      <dsp:nvSpPr>
        <dsp:cNvPr id="0" name=""/>
        <dsp:cNvSpPr/>
      </dsp:nvSpPr>
      <dsp:spPr>
        <a:xfrm>
          <a:off x="3607601" y="828514"/>
          <a:ext cx="838515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97B84-BE8C-43ED-A7BE-0BB4767F2F07}">
      <dsp:nvSpPr>
        <dsp:cNvPr id="0" name=""/>
        <dsp:cNvSpPr/>
      </dsp:nvSpPr>
      <dsp:spPr>
        <a:xfrm>
          <a:off x="2420966" y="0"/>
          <a:ext cx="1820788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2722710" y="261046"/>
        <a:ext cx="1217300" cy="1053114"/>
      </dsp:txXfrm>
    </dsp:sp>
    <dsp:sp modelId="{0C1AB2E4-848C-4F5B-88FE-834FF3FA1DF0}">
      <dsp:nvSpPr>
        <dsp:cNvPr id="0" name=""/>
        <dsp:cNvSpPr/>
      </dsp:nvSpPr>
      <dsp:spPr>
        <a:xfrm>
          <a:off x="4586178" y="2178846"/>
          <a:ext cx="838515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B93F5-5783-4604-B1DD-507E76F77B19}">
      <dsp:nvSpPr>
        <dsp:cNvPr id="0" name=""/>
        <dsp:cNvSpPr/>
      </dsp:nvSpPr>
      <dsp:spPr>
        <a:xfrm>
          <a:off x="4090977" y="968857"/>
          <a:ext cx="1820788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4392721" y="1229903"/>
        <a:ext cx="1217300" cy="1053114"/>
      </dsp:txXfrm>
    </dsp:sp>
    <dsp:sp modelId="{C5438B55-0A52-4CF9-8BBC-1EEEA86687AD}">
      <dsp:nvSpPr>
        <dsp:cNvPr id="0" name=""/>
        <dsp:cNvSpPr/>
      </dsp:nvSpPr>
      <dsp:spPr>
        <a:xfrm>
          <a:off x="3906200" y="3703117"/>
          <a:ext cx="838515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734DE-B8A1-4D16-9DCE-B66C559C0249}">
      <dsp:nvSpPr>
        <dsp:cNvPr id="0" name=""/>
        <dsp:cNvSpPr/>
      </dsp:nvSpPr>
      <dsp:spPr>
        <a:xfrm>
          <a:off x="4090977" y="2873519"/>
          <a:ext cx="1820788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4392721" y="3134565"/>
        <a:ext cx="1217300" cy="1053114"/>
      </dsp:txXfrm>
    </dsp:sp>
    <dsp:sp modelId="{8F1056AA-9267-438F-B3E2-B1BE21948B0D}">
      <dsp:nvSpPr>
        <dsp:cNvPr id="0" name=""/>
        <dsp:cNvSpPr/>
      </dsp:nvSpPr>
      <dsp:spPr>
        <a:xfrm>
          <a:off x="2420966" y="3843460"/>
          <a:ext cx="1820788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2722710" y="4104506"/>
        <a:ext cx="1217300" cy="10531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DB2A1-6ADF-40CD-9108-7727F8605DA1}">
      <dsp:nvSpPr>
        <dsp:cNvPr id="0" name=""/>
        <dsp:cNvSpPr/>
      </dsp:nvSpPr>
      <dsp:spPr>
        <a:xfrm>
          <a:off x="5280421" y="2419458"/>
          <a:ext cx="1631156" cy="1631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519298" y="2658335"/>
        <a:ext cx="1153402" cy="1153402"/>
      </dsp:txXfrm>
    </dsp:sp>
    <dsp:sp modelId="{329D68C5-EB26-4D87-BE01-F764DAB941CE}">
      <dsp:nvSpPr>
        <dsp:cNvPr id="0" name=""/>
        <dsp:cNvSpPr/>
      </dsp:nvSpPr>
      <dsp:spPr>
        <a:xfrm rot="16200000">
          <a:off x="5845011" y="1682806"/>
          <a:ext cx="501976" cy="5545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920308" y="1869022"/>
        <a:ext cx="351383" cy="332755"/>
      </dsp:txXfrm>
    </dsp:sp>
    <dsp:sp modelId="{B24223DF-7433-4996-B211-E1D3F0C58E7B}">
      <dsp:nvSpPr>
        <dsp:cNvPr id="0" name=""/>
        <dsp:cNvSpPr/>
      </dsp:nvSpPr>
      <dsp:spPr>
        <a:xfrm>
          <a:off x="5361979" y="4292"/>
          <a:ext cx="1468040" cy="1468040"/>
        </a:xfrm>
        <a:prstGeom prst="ellipse">
          <a:avLst/>
        </a:prstGeom>
        <a:solidFill>
          <a:schemeClr val="bg2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5576968" y="219281"/>
        <a:ext cx="1038062" cy="1038062"/>
      </dsp:txXfrm>
    </dsp:sp>
    <dsp:sp modelId="{51C6FF56-98AC-4C8B-9A46-E9458ACFB4BB}">
      <dsp:nvSpPr>
        <dsp:cNvPr id="0" name=""/>
        <dsp:cNvSpPr/>
      </dsp:nvSpPr>
      <dsp:spPr>
        <a:xfrm rot="18900000">
          <a:off x="6746526" y="2056225"/>
          <a:ext cx="501976" cy="5545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768580" y="2220387"/>
        <a:ext cx="351383" cy="332755"/>
      </dsp:txXfrm>
    </dsp:sp>
    <dsp:sp modelId="{5360D66B-5720-4CFA-8872-3EB8421B18CB}">
      <dsp:nvSpPr>
        <dsp:cNvPr id="0" name=""/>
        <dsp:cNvSpPr/>
      </dsp:nvSpPr>
      <dsp:spPr>
        <a:xfrm>
          <a:off x="7127429" y="735566"/>
          <a:ext cx="1468040" cy="1468040"/>
        </a:xfrm>
        <a:prstGeom prst="ellipse">
          <a:avLst/>
        </a:prstGeom>
        <a:solidFill>
          <a:schemeClr val="bg2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7342418" y="950555"/>
        <a:ext cx="1038062" cy="1038062"/>
      </dsp:txXfrm>
    </dsp:sp>
    <dsp:sp modelId="{3A16BB92-9BDD-4238-8044-423B2E061D33}">
      <dsp:nvSpPr>
        <dsp:cNvPr id="0" name=""/>
        <dsp:cNvSpPr/>
      </dsp:nvSpPr>
      <dsp:spPr>
        <a:xfrm>
          <a:off x="7119945" y="2957739"/>
          <a:ext cx="501976" cy="5545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119945" y="3068658"/>
        <a:ext cx="351383" cy="332755"/>
      </dsp:txXfrm>
    </dsp:sp>
    <dsp:sp modelId="{AE9A13D5-F680-485E-9D8B-36C7D130A5C1}">
      <dsp:nvSpPr>
        <dsp:cNvPr id="0" name=""/>
        <dsp:cNvSpPr/>
      </dsp:nvSpPr>
      <dsp:spPr>
        <a:xfrm>
          <a:off x="7858702" y="2501016"/>
          <a:ext cx="1468040" cy="1468040"/>
        </a:xfrm>
        <a:prstGeom prst="ellipse">
          <a:avLst/>
        </a:prstGeom>
        <a:solidFill>
          <a:schemeClr val="bg2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8073691" y="2716005"/>
        <a:ext cx="1038062" cy="1038062"/>
      </dsp:txXfrm>
    </dsp:sp>
    <dsp:sp modelId="{D23F0130-94E0-4759-8024-CCCB96967F4B}">
      <dsp:nvSpPr>
        <dsp:cNvPr id="0" name=""/>
        <dsp:cNvSpPr/>
      </dsp:nvSpPr>
      <dsp:spPr>
        <a:xfrm rot="2700000">
          <a:off x="6746526" y="3859254"/>
          <a:ext cx="501976" cy="5545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768580" y="3916930"/>
        <a:ext cx="351383" cy="332755"/>
      </dsp:txXfrm>
    </dsp:sp>
    <dsp:sp modelId="{BD5FF659-2E21-4F59-B043-C4FCF23D8F9B}">
      <dsp:nvSpPr>
        <dsp:cNvPr id="0" name=""/>
        <dsp:cNvSpPr/>
      </dsp:nvSpPr>
      <dsp:spPr>
        <a:xfrm>
          <a:off x="7127429" y="4266466"/>
          <a:ext cx="1468040" cy="1468040"/>
        </a:xfrm>
        <a:prstGeom prst="ellipse">
          <a:avLst/>
        </a:prstGeom>
        <a:solidFill>
          <a:schemeClr val="bg2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7342418" y="4481455"/>
        <a:ext cx="1038062" cy="1038062"/>
      </dsp:txXfrm>
    </dsp:sp>
    <dsp:sp modelId="{015BC403-027E-458C-A4A8-CD2FBD14A45F}">
      <dsp:nvSpPr>
        <dsp:cNvPr id="0" name=""/>
        <dsp:cNvSpPr/>
      </dsp:nvSpPr>
      <dsp:spPr>
        <a:xfrm rot="5400000">
          <a:off x="5845011" y="4232673"/>
          <a:ext cx="501976" cy="5545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920308" y="4268296"/>
        <a:ext cx="351383" cy="332755"/>
      </dsp:txXfrm>
    </dsp:sp>
    <dsp:sp modelId="{4BEB1495-F6B9-45D3-BBDE-40399F1464C3}">
      <dsp:nvSpPr>
        <dsp:cNvPr id="0" name=""/>
        <dsp:cNvSpPr/>
      </dsp:nvSpPr>
      <dsp:spPr>
        <a:xfrm>
          <a:off x="5361979" y="4997739"/>
          <a:ext cx="1468040" cy="1468040"/>
        </a:xfrm>
        <a:prstGeom prst="ellipse">
          <a:avLst/>
        </a:prstGeom>
        <a:solidFill>
          <a:schemeClr val="bg2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5576968" y="5212728"/>
        <a:ext cx="1038062" cy="1038062"/>
      </dsp:txXfrm>
    </dsp:sp>
    <dsp:sp modelId="{EAD22E23-FA98-478A-8A83-67D4B0A56A7A}">
      <dsp:nvSpPr>
        <dsp:cNvPr id="0" name=""/>
        <dsp:cNvSpPr/>
      </dsp:nvSpPr>
      <dsp:spPr>
        <a:xfrm rot="8100000">
          <a:off x="4943497" y="3859254"/>
          <a:ext cx="501976" cy="5545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072036" y="3916930"/>
        <a:ext cx="351383" cy="332755"/>
      </dsp:txXfrm>
    </dsp:sp>
    <dsp:sp modelId="{7F7EB16E-5B23-4856-B6AB-13D54D821FE7}">
      <dsp:nvSpPr>
        <dsp:cNvPr id="0" name=""/>
        <dsp:cNvSpPr/>
      </dsp:nvSpPr>
      <dsp:spPr>
        <a:xfrm>
          <a:off x="3596529" y="4266466"/>
          <a:ext cx="1468040" cy="1468040"/>
        </a:xfrm>
        <a:prstGeom prst="ellipse">
          <a:avLst/>
        </a:prstGeom>
        <a:solidFill>
          <a:schemeClr val="bg2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3811518" y="4481455"/>
        <a:ext cx="1038062" cy="1038062"/>
      </dsp:txXfrm>
    </dsp:sp>
    <dsp:sp modelId="{81BB327D-DD31-400D-8705-99397E7528DD}">
      <dsp:nvSpPr>
        <dsp:cNvPr id="0" name=""/>
        <dsp:cNvSpPr/>
      </dsp:nvSpPr>
      <dsp:spPr>
        <a:xfrm rot="10800000">
          <a:off x="4570078" y="2957739"/>
          <a:ext cx="501976" cy="5545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720671" y="3068658"/>
        <a:ext cx="351383" cy="332755"/>
      </dsp:txXfrm>
    </dsp:sp>
    <dsp:sp modelId="{E8F08D29-7275-4F43-AE25-ACE5C861A2F2}">
      <dsp:nvSpPr>
        <dsp:cNvPr id="0" name=""/>
        <dsp:cNvSpPr/>
      </dsp:nvSpPr>
      <dsp:spPr>
        <a:xfrm>
          <a:off x="2865256" y="2501016"/>
          <a:ext cx="1468040" cy="1468040"/>
        </a:xfrm>
        <a:prstGeom prst="ellipse">
          <a:avLst/>
        </a:prstGeom>
        <a:solidFill>
          <a:schemeClr val="bg2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3080245" y="2716005"/>
        <a:ext cx="1038062" cy="1038062"/>
      </dsp:txXfrm>
    </dsp:sp>
    <dsp:sp modelId="{E3E169C0-C913-4803-95D1-09EF0DC511F1}">
      <dsp:nvSpPr>
        <dsp:cNvPr id="0" name=""/>
        <dsp:cNvSpPr/>
      </dsp:nvSpPr>
      <dsp:spPr>
        <a:xfrm rot="13500000">
          <a:off x="4943497" y="2056225"/>
          <a:ext cx="501976" cy="5545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072036" y="2220387"/>
        <a:ext cx="351383" cy="332755"/>
      </dsp:txXfrm>
    </dsp:sp>
    <dsp:sp modelId="{ADA549F3-44D7-40AA-92CB-F2A11BD5A747}">
      <dsp:nvSpPr>
        <dsp:cNvPr id="0" name=""/>
        <dsp:cNvSpPr/>
      </dsp:nvSpPr>
      <dsp:spPr>
        <a:xfrm>
          <a:off x="3596529" y="735566"/>
          <a:ext cx="1468040" cy="1468040"/>
        </a:xfrm>
        <a:prstGeom prst="ellipse">
          <a:avLst/>
        </a:prstGeom>
        <a:solidFill>
          <a:schemeClr val="bg2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3811518" y="950555"/>
        <a:ext cx="1038062" cy="1038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3AA19-F9DA-4BDA-B175-1C39D27DCD99}" type="datetimeFigureOut">
              <a:rPr lang="en-US" smtClean="0"/>
              <a:t>05/13/21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8EEC1-EE40-478A-B377-2AB213505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0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EEC1-EE40-478A-B377-2AB213505A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8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CE6B2-D3FF-4E83-A7AC-B2BC4429B7B5}" type="datetimeFigureOut">
              <a:rPr lang="en-US" smtClean="0"/>
              <a:t>05/13/21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9318" y="6330592"/>
            <a:ext cx="612820" cy="365125"/>
          </a:xfrm>
          <a:prstGeom prst="rect">
            <a:avLst/>
          </a:prstGeom>
        </p:spPr>
        <p:txBody>
          <a:bodyPr/>
          <a:lstStyle/>
          <a:p>
            <a:fld id="{8A4B6AB0-7DFD-4EDA-8914-62E5C93A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CE6B2-D3FF-4E83-A7AC-B2BC4429B7B5}" type="datetimeFigureOut">
              <a:rPr lang="en-US" smtClean="0"/>
              <a:t>05/13/21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9318" y="6330592"/>
            <a:ext cx="612820" cy="365125"/>
          </a:xfrm>
          <a:prstGeom prst="rect">
            <a:avLst/>
          </a:prstGeom>
        </p:spPr>
        <p:txBody>
          <a:bodyPr/>
          <a:lstStyle/>
          <a:p>
            <a:fld id="{8A4B6AB0-7DFD-4EDA-8914-62E5C93A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3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CE6B2-D3FF-4E83-A7AC-B2BC4429B7B5}" type="datetimeFigureOut">
              <a:rPr lang="en-US" smtClean="0"/>
              <a:t>05/13/21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9318" y="6330592"/>
            <a:ext cx="612820" cy="365125"/>
          </a:xfrm>
          <a:prstGeom prst="rect">
            <a:avLst/>
          </a:prstGeom>
        </p:spPr>
        <p:txBody>
          <a:bodyPr/>
          <a:lstStyle/>
          <a:p>
            <a:fld id="{8A4B6AB0-7DFD-4EDA-8914-62E5C93A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0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CE6B2-D3FF-4E83-A7AC-B2BC4429B7B5}" type="datetimeFigureOut">
              <a:rPr lang="en-US" smtClean="0"/>
              <a:t>05/13/21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9318" y="6330592"/>
            <a:ext cx="612820" cy="365125"/>
          </a:xfrm>
          <a:prstGeom prst="rect">
            <a:avLst/>
          </a:prstGeom>
        </p:spPr>
        <p:txBody>
          <a:bodyPr/>
          <a:lstStyle/>
          <a:p>
            <a:fld id="{8A4B6AB0-7DFD-4EDA-8914-62E5C93A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0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CE6B2-D3FF-4E83-A7AC-B2BC4429B7B5}" type="datetimeFigureOut">
              <a:rPr lang="en-US" smtClean="0"/>
              <a:t>05/13/21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9318" y="6330592"/>
            <a:ext cx="612820" cy="365125"/>
          </a:xfrm>
          <a:prstGeom prst="rect">
            <a:avLst/>
          </a:prstGeom>
        </p:spPr>
        <p:txBody>
          <a:bodyPr/>
          <a:lstStyle/>
          <a:p>
            <a:fld id="{8A4B6AB0-7DFD-4EDA-8914-62E5C93A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4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CE6B2-D3FF-4E83-A7AC-B2BC4429B7B5}" type="datetimeFigureOut">
              <a:rPr lang="en-US" smtClean="0"/>
              <a:t>05/13/21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49318" y="6330592"/>
            <a:ext cx="612820" cy="365125"/>
          </a:xfrm>
          <a:prstGeom prst="rect">
            <a:avLst/>
          </a:prstGeom>
        </p:spPr>
        <p:txBody>
          <a:bodyPr/>
          <a:lstStyle/>
          <a:p>
            <a:fld id="{8A4B6AB0-7DFD-4EDA-8914-62E5C93A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8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CE6B2-D3FF-4E83-A7AC-B2BC4429B7B5}" type="datetimeFigureOut">
              <a:rPr lang="en-US" smtClean="0"/>
              <a:t>05/13/21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49318" y="6330592"/>
            <a:ext cx="612820" cy="365125"/>
          </a:xfrm>
          <a:prstGeom prst="rect">
            <a:avLst/>
          </a:prstGeom>
        </p:spPr>
        <p:txBody>
          <a:bodyPr/>
          <a:lstStyle/>
          <a:p>
            <a:fld id="{8A4B6AB0-7DFD-4EDA-8914-62E5C93A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7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CE6B2-D3FF-4E83-A7AC-B2BC4429B7B5}" type="datetimeFigureOut">
              <a:rPr lang="en-US" smtClean="0"/>
              <a:t>05/13/21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49318" y="6330592"/>
            <a:ext cx="612820" cy="365125"/>
          </a:xfrm>
          <a:prstGeom prst="rect">
            <a:avLst/>
          </a:prstGeom>
        </p:spPr>
        <p:txBody>
          <a:bodyPr/>
          <a:lstStyle/>
          <a:p>
            <a:fld id="{8A4B6AB0-7DFD-4EDA-8914-62E5C93A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2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CE6B2-D3FF-4E83-A7AC-B2BC4429B7B5}" type="datetimeFigureOut">
              <a:rPr lang="en-US" smtClean="0"/>
              <a:t>05/13/21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49318" y="6330592"/>
            <a:ext cx="612820" cy="365125"/>
          </a:xfrm>
          <a:prstGeom prst="rect">
            <a:avLst/>
          </a:prstGeom>
        </p:spPr>
        <p:txBody>
          <a:bodyPr/>
          <a:lstStyle/>
          <a:p>
            <a:fld id="{8A4B6AB0-7DFD-4EDA-8914-62E5C93A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5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CE6B2-D3FF-4E83-A7AC-B2BC4429B7B5}" type="datetimeFigureOut">
              <a:rPr lang="en-US" smtClean="0"/>
              <a:t>05/13/21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49318" y="6330592"/>
            <a:ext cx="612820" cy="365125"/>
          </a:xfrm>
          <a:prstGeom prst="rect">
            <a:avLst/>
          </a:prstGeom>
        </p:spPr>
        <p:txBody>
          <a:bodyPr/>
          <a:lstStyle/>
          <a:p>
            <a:fld id="{8A4B6AB0-7DFD-4EDA-8914-62E5C93A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7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CE6B2-D3FF-4E83-A7AC-B2BC4429B7B5}" type="datetimeFigureOut">
              <a:rPr lang="en-US" smtClean="0"/>
              <a:t>05/13/21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49318" y="6330592"/>
            <a:ext cx="612820" cy="365125"/>
          </a:xfrm>
          <a:prstGeom prst="rect">
            <a:avLst/>
          </a:prstGeom>
        </p:spPr>
        <p:txBody>
          <a:bodyPr/>
          <a:lstStyle/>
          <a:p>
            <a:fld id="{8A4B6AB0-7DFD-4EDA-8914-62E5C93A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6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581001"/>
            <a:ext cx="633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Md.SH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713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753" y="1274618"/>
            <a:ext cx="7087474" cy="4267199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sp>
        <p:nvSpPr>
          <p:cNvPr id="5" name="Rectangle 4"/>
          <p:cNvSpPr/>
          <p:nvPr/>
        </p:nvSpPr>
        <p:spPr>
          <a:xfrm>
            <a:off x="5301913" y="2505981"/>
            <a:ext cx="3502472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4829" y="849249"/>
            <a:ext cx="56060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2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855723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327727" y="3013500"/>
            <a:ext cx="35365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400" b="1" dirty="0" smtClean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2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3179" y="236948"/>
            <a:ext cx="4799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রিডারের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7007" y="1927101"/>
            <a:ext cx="31438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মিউজিক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</a:t>
            </a:r>
            <a:r>
              <a:rPr lang="en-US" sz="2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শুনা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9054" y="3981470"/>
            <a:ext cx="30027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ইউটিভ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চ্যানেল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ভিডিয়ো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2327" y="5983090"/>
            <a:ext cx="32993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9249" y="4812467"/>
            <a:ext cx="27655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পছন্দমত</a:t>
            </a:r>
            <a:endParaRPr lang="en-US" sz="2400" b="1" dirty="0" smtClean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678" y="1935069"/>
            <a:ext cx="27655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পছন্দমত</a:t>
            </a:r>
            <a:endParaRPr lang="en-US" sz="2400" b="1" dirty="0" smtClean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ভিডিয়ো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4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5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A042FCE-56B7-472A-B484-9C4DE91A4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9A042FCE-56B7-472A-B484-9C4DE91A4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110B16B-D645-4D9B-837A-82268AC8B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>
                                            <p:graphicEl>
                                              <a:dgm id="{B110B16B-D645-4D9B-837A-82268AC8B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5633D40-BA51-4FBC-ABF8-0DBB7BC1E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>
                                            <p:graphicEl>
                                              <a:dgm id="{F5633D40-BA51-4FBC-ABF8-0DBB7BC1E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FB0562B-547D-4D53-9BAC-C87B0CEE6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>
                                            <p:graphicEl>
                                              <a:dgm id="{CFB0562B-547D-4D53-9BAC-C87B0CEE6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EAC17A-FB0F-45DA-8545-10677DDD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>
                                            <p:graphicEl>
                                              <a:dgm id="{B6EAC17A-FB0F-45DA-8545-10677DDD4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CF0180-D573-4E94-9FFC-22046B48F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>
                                            <p:graphicEl>
                                              <a:dgm id="{56CF0180-D573-4E94-9FFC-22046B48F6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2AF9AB0-9FD1-41E0-88A8-AC5F4C1E0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>
                                            <p:graphicEl>
                                              <a:dgm id="{92AF9AB0-9FD1-41E0-88A8-AC5F4C1E0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B1E0560-65F9-45EC-AB23-863F65D1D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>
                                            <p:graphicEl>
                                              <a:dgm id="{4B1E0560-65F9-45EC-AB23-863F65D1D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F2A6ADD-3E47-43C3-8C17-AFDC75FA3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1">
                                            <p:graphicEl>
                                              <a:dgm id="{4F2A6ADD-3E47-43C3-8C17-AFDC75FA3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86815C0-4619-4404-B2CA-A6304AA17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1">
                                            <p:graphicEl>
                                              <a:dgm id="{486815C0-4619-4404-B2CA-A6304AA17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3A52D7-F5B2-49AD-97E6-F7563300C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1">
                                            <p:graphicEl>
                                              <a:dgm id="{B43A52D7-F5B2-49AD-97E6-F7563300C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1A9DE73-4D1B-449F-9161-FFCB95D9E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1">
                                            <p:graphicEl>
                                              <a:dgm id="{51A9DE73-4D1B-449F-9161-FFCB95D9E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45725689"/>
              </p:ext>
            </p:extLst>
          </p:nvPr>
        </p:nvGraphicFramePr>
        <p:xfrm>
          <a:off x="2032000" y="6352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5247434" y="2591783"/>
            <a:ext cx="17828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alt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alt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alt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altLang="en-US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alt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alt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altLang="en-US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91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334457-BC5C-4CFB-9196-34CB96057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E0334457-BC5C-4CFB-9196-34CB96057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F06E46-71EF-4578-A545-D8F46C846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8CF06E46-71EF-4578-A545-D8F46C846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C3EF7E-0AAD-4DE3-AA28-4EFC59AE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31C3EF7E-0AAD-4DE3-AA28-4EFC59AE4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693807-6E36-4FEA-8531-9EDC49D1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D9693807-6E36-4FEA-8531-9EDC49D17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402E4-C70D-406B-A011-C2D355820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FA2402E4-C70D-406B-A011-C2D355820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317E15-A65E-4BC0-9B34-0E11D13F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B6317E15-A65E-4BC0-9B34-0E11D13FA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4FD7CB-05FA-444F-82F3-CCE8BA22B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CE4FD7CB-05FA-444F-82F3-CCE8BA22B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4B1B10-4A30-4DC5-ADD5-A3FADD6D1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B34B1B10-4A30-4DC5-ADD5-A3FADD6D1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53BAB0-6D8B-4C44-A030-E4E8D9842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1253BAB0-6D8B-4C44-A030-E4E8D9842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6283242"/>
              </p:ext>
            </p:extLst>
          </p:nvPr>
        </p:nvGraphicFramePr>
        <p:xfrm>
          <a:off x="2780143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337619" y="2425657"/>
            <a:ext cx="151676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alt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endParaRPr lang="en-US" altLang="en-US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alt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alt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altLang="en-US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alt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alt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altLang="en-US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337619" y="910942"/>
            <a:ext cx="15231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alt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ডায়াগনষ্টিক</a:t>
            </a:r>
            <a:endParaRPr lang="en-US" alt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সেন্টারের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7043327" y="1894615"/>
            <a:ext cx="14670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alt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alt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endParaRPr lang="en-US" alt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অপারেশনে</a:t>
            </a:r>
            <a:endParaRPr 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198018" y="3672152"/>
            <a:ext cx="115768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alt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alt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endParaRPr lang="en-US" altLang="en-US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সফটওয়্যারের</a:t>
            </a:r>
            <a:endParaRPr lang="en-US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372884" y="4814894"/>
            <a:ext cx="14462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alt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টেলিমেডিসিনের</a:t>
            </a:r>
            <a:endParaRPr lang="en-US" alt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498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9675984"/>
              </p:ext>
            </p:extLst>
          </p:nvPr>
        </p:nvGraphicFramePr>
        <p:xfrm>
          <a:off x="0" y="152400"/>
          <a:ext cx="12192000" cy="647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508339" y="2879604"/>
            <a:ext cx="11753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alt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alt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alt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642992" y="329051"/>
            <a:ext cx="9060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alt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alt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গবেষণায়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7338336" y="1072409"/>
            <a:ext cx="11288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alt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alt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</a:p>
          <a:p>
            <a:pPr lvl="0" algn="ctr"/>
            <a:r>
              <a:rPr lang="en-US" alt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চাষাবাদের</a:t>
            </a:r>
            <a:r>
              <a:rPr lang="en-US" alt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alt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8111144" y="2831778"/>
            <a:ext cx="10999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alt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endParaRPr lang="en-US" alt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আবহাওয়ায়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7408070" y="4573237"/>
            <a:ext cx="9829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alt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প্রচার</a:t>
            </a:r>
            <a:endParaRPr lang="en-US" alt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গণমাধ্যমে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544407" y="5299032"/>
            <a:ext cx="11031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alt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প্রকাশনা</a:t>
            </a:r>
            <a:endParaRPr lang="en-US" alt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পরিবেশনায়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854537" y="4483424"/>
            <a:ext cx="9973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alt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আর্থিক</a:t>
            </a:r>
            <a:endParaRPr 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প্রতিষ্টানের</a:t>
            </a:r>
            <a:endParaRPr 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890022" y="2823374"/>
            <a:ext cx="13917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3765571" y="1072409"/>
            <a:ext cx="11753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endParaRPr 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endParaRPr lang="en-US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714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75734" y="0"/>
            <a:ext cx="2563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58416" y="1926431"/>
            <a:ext cx="10300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উল্যেখ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8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3702" y="418570"/>
            <a:ext cx="1829347" cy="9233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bn-IN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509" y="1257035"/>
            <a:ext cx="1113559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মুখোমুখি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উল্যেখ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উল্যেখ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50952" y="641132"/>
            <a:ext cx="3040713" cy="10156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8250" y="1862871"/>
            <a:ext cx="88408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4045" y="1820935"/>
            <a:ext cx="78486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115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15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2435" y="1566962"/>
            <a:ext cx="6197600" cy="3508654"/>
            <a:chOff x="0" y="0"/>
            <a:chExt cx="6197600" cy="3508654"/>
          </a:xfrm>
        </p:grpSpPr>
        <p:sp>
          <p:nvSpPr>
            <p:cNvPr id="5" name="Title 5"/>
            <p:cNvSpPr txBox="1">
              <a:spLocks/>
            </p:cNvSpPr>
            <p:nvPr/>
          </p:nvSpPr>
          <p:spPr>
            <a:xfrm>
              <a:off x="0" y="0"/>
              <a:ext cx="4989855" cy="1200329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rtlCol="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spcBef>
                  <a:spcPct val="0"/>
                </a:spcBef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u="sng" spc="150" dirty="0" err="1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3741" y="1200330"/>
              <a:ext cx="56238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মোঃ সামছুল হোসেন </a:t>
              </a: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সহকারী শিক্ষক ( কম্পিউটার )</a:t>
              </a: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দেওকলস দ্বি-পাক্ষিক উচ্চ বিদ্যালয় ও কলেজ</a:t>
              </a: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বিশ্বনাথ,সিলেট।</a:t>
              </a:r>
            </a:p>
            <a:p>
              <a:r>
                <a:rPr lang="en-US" sz="2400" dirty="0" smtClean="0"/>
                <a:t>Email-msamsul001@gmail.com</a:t>
              </a:r>
              <a:endParaRPr lang="en-US" sz="2400" dirty="0"/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যোগাযোগ-01672-061525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8387" y="1465048"/>
              <a:ext cx="1076013" cy="130491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076031" y="1566962"/>
            <a:ext cx="5698565" cy="3139321"/>
            <a:chOff x="6841067" y="-1"/>
            <a:chExt cx="4989855" cy="3139321"/>
          </a:xfrm>
        </p:grpSpPr>
        <p:sp>
          <p:nvSpPr>
            <p:cNvPr id="9" name="Title 5"/>
            <p:cNvSpPr txBox="1">
              <a:spLocks/>
            </p:cNvSpPr>
            <p:nvPr/>
          </p:nvSpPr>
          <p:spPr>
            <a:xfrm>
              <a:off x="6841067" y="-1"/>
              <a:ext cx="4989855" cy="1200329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rtlCol="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spcBef>
                  <a:spcPct val="0"/>
                </a:spcBef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u="sng" spc="150" dirty="0" err="1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71584" y="1200328"/>
              <a:ext cx="417854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বিষয়- তথ্য ও যোগাযোগ প্রযুক্তি </a:t>
              </a:r>
            </a:p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শ্রেণী </a:t>
              </a:r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–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ষষ্ঠ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অধ্যায়-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–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1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4587" y="0"/>
            <a:ext cx="10071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775855"/>
            <a:ext cx="11166763" cy="5403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3436" y="6179127"/>
            <a:ext cx="48942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775855"/>
            <a:ext cx="11166762" cy="5403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13950" y="6145418"/>
            <a:ext cx="6053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775856"/>
            <a:ext cx="11166763" cy="54164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75878" y="6117571"/>
            <a:ext cx="5578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775854"/>
            <a:ext cx="11166764" cy="54032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75878" y="6206973"/>
            <a:ext cx="5578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6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02" y="91463"/>
            <a:ext cx="5486400" cy="26236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7" y="91462"/>
            <a:ext cx="5486400" cy="2623604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02" y="2989405"/>
            <a:ext cx="5486400" cy="26236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9491" y="5613010"/>
            <a:ext cx="790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8488" y="6211669"/>
            <a:ext cx="49920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7" y="3106102"/>
            <a:ext cx="5486400" cy="250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3204" y="503853"/>
            <a:ext cx="3393879" cy="1200329"/>
          </a:xfrm>
          <a:prstGeom prst="rect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725579"/>
            <a:ext cx="12192000" cy="1323439"/>
          </a:xfrm>
          <a:prstGeom prst="rect">
            <a:avLst/>
          </a:prstGeom>
          <a:noFill/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828800" y="770292"/>
            <a:ext cx="8534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থেকে শিক্ষার্থীরা </a:t>
            </a:r>
            <a:r>
              <a:rPr lang="bn-BD" altLang="en-US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58416" y="1926431"/>
            <a:ext cx="10300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bn-BD" alt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alt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1674" y="514179"/>
            <a:ext cx="1622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16" y="125661"/>
            <a:ext cx="8311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altLang="en-US" sz="5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altLang="en-US" sz="5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5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altLang="en-US" sz="5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5400" b="1" cap="none" spc="0" dirty="0">
              <a:ln/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16" y="1238548"/>
            <a:ext cx="1215108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টিকেট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4167" y="0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58416" y="1926431"/>
            <a:ext cx="10300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162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altLang="en-US" sz="5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altLang="en-US" sz="5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altLang="en-US" sz="5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altLang="en-US" sz="5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5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altLang="en-US" sz="5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altLang="en-US" sz="5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US" sz="5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cap="none" spc="0" dirty="0">
              <a:ln/>
              <a:solidFill>
                <a:sysClr val="windowText" lastClr="000000"/>
              </a:solidFill>
              <a:effectLst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32000" y="937625"/>
            <a:ext cx="8128000" cy="5418667"/>
            <a:chOff x="2032000" y="937625"/>
            <a:chExt cx="8128000" cy="5418667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3886192995"/>
                </p:ext>
              </p:extLst>
            </p:nvPr>
          </p:nvGraphicFramePr>
          <p:xfrm>
            <a:off x="2032000" y="937625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5407473" y="3231459"/>
              <a:ext cx="14237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যোগাযোগের</a:t>
              </a:r>
              <a:r>
                <a:rPr lang="en-US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4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ক্ষেত্রে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954173" y="1318015"/>
            <a:ext cx="40543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এসএমএস,এমএমএস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63261" y="2809628"/>
            <a:ext cx="33287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ফ্যাক্সের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চিটি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6116" y="5224037"/>
            <a:ext cx="31838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,চ্যাটিংকরা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ভিডিওকল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024798"/>
            <a:ext cx="36006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সাইটের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এ্যাপের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444</Words>
  <Application>Microsoft Office PowerPoint</Application>
  <PresentationFormat>Widescreen</PresentationFormat>
  <Paragraphs>125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60</cp:revision>
  <dcterms:created xsi:type="dcterms:W3CDTF">2021-04-27T09:54:11Z</dcterms:created>
  <dcterms:modified xsi:type="dcterms:W3CDTF">2021-05-13T09:15:47Z</dcterms:modified>
</cp:coreProperties>
</file>