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60" r:id="rId5"/>
    <p:sldId id="261" r:id="rId6"/>
    <p:sldId id="262" r:id="rId7"/>
    <p:sldId id="263" r:id="rId8"/>
    <p:sldId id="281" r:id="rId9"/>
    <p:sldId id="264" r:id="rId10"/>
    <p:sldId id="266" r:id="rId11"/>
    <p:sldId id="282" r:id="rId12"/>
    <p:sldId id="283" r:id="rId13"/>
    <p:sldId id="284" r:id="rId14"/>
    <p:sldId id="285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1" d="100"/>
          <a:sy n="41" d="100"/>
        </p:scale>
        <p:origin x="347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5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5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8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7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3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5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0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2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EF462-2BB0-44D0-B88D-A9B507352BB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731765" y="628697"/>
            <a:ext cx="10618240" cy="570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-87236" y="6335047"/>
            <a:ext cx="12374880" cy="6588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/>
          <p:cNvSpPr/>
          <p:nvPr/>
        </p:nvSpPr>
        <p:spPr>
          <a:xfrm>
            <a:off x="3916317" y="2344912"/>
            <a:ext cx="579156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u="sng" dirty="0">
                <a:latin typeface="NikoshBAN" pitchFamily="2" charset="0"/>
                <a:cs typeface="NikoshBAN" pitchFamily="2" charset="0"/>
              </a:rPr>
              <a:t> জন্য</a:t>
            </a:r>
          </a:p>
          <a:p>
            <a:pPr algn="just"/>
            <a:r>
              <a:rPr lang="bn-IN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F-5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করলে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না। এই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সময়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দ্বারা পাঠ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সাথে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তৈরি করে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1994601" y="6248400"/>
            <a:ext cx="31689801" cy="609600"/>
            <a:chOff x="-31994601" y="6248400"/>
            <a:chExt cx="31689801" cy="609600"/>
          </a:xfrm>
        </p:grpSpPr>
        <p:sp>
          <p:nvSpPr>
            <p:cNvPr id="4" name="TextBox 3"/>
            <p:cNvSpPr txBox="1"/>
            <p:nvPr/>
          </p:nvSpPr>
          <p:spPr>
            <a:xfrm>
              <a:off x="-31165800" y="6324600"/>
              <a:ext cx="3086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Md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. Naim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Islam Trade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Instructor(General Mechanics),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Bharaduba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High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School,Bhaluka,Mymensingh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. 01795-273091,Email: mdnaimi033@gmail.com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994601" y="6248400"/>
              <a:ext cx="808366" cy="6096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2154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6126"/>
            <a:ext cx="12268200" cy="6884126"/>
            <a:chOff x="-76200" y="-26126"/>
            <a:chExt cx="12268200" cy="6884126"/>
          </a:xfrm>
        </p:grpSpPr>
        <p:pic>
          <p:nvPicPr>
            <p:cNvPr id="5" name="Picture 1" descr="C:\Users\Uthrail Madrasah\Downloads\Compressed\New folder (3)\Shiny-metallic-elegant-embossed-frame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76200" y="-26126"/>
              <a:ext cx="12268200" cy="68841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sp>
          <p:nvSpPr>
            <p:cNvPr id="6" name="Rectangle 5"/>
            <p:cNvSpPr/>
            <p:nvPr/>
          </p:nvSpPr>
          <p:spPr>
            <a:xfrm>
              <a:off x="736980" y="601515"/>
              <a:ext cx="10742516" cy="56715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1" name="Down Arrow Callout 10"/>
          <p:cNvSpPr/>
          <p:nvPr/>
        </p:nvSpPr>
        <p:spPr>
          <a:xfrm>
            <a:off x="4165210" y="841804"/>
            <a:ext cx="5093089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শেপার মেশিনে ব্যবহৃত ওয়ার্ক হোল্ডিং ডিভাইস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6089" y="2224236"/>
            <a:ext cx="4296697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মেশিন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ভাইস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প্যারালাল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হোল্ড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ডাউন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ট্যাপার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ক্ল্যাম্পস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আঙ্গেল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প্লেট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-ব্লক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6126"/>
            <a:ext cx="12268200" cy="6884126"/>
            <a:chOff x="-76200" y="-26126"/>
            <a:chExt cx="12268200" cy="6884126"/>
          </a:xfrm>
        </p:grpSpPr>
        <p:pic>
          <p:nvPicPr>
            <p:cNvPr id="5" name="Picture 1" descr="C:\Users\Uthrail Madrasah\Downloads\Compressed\New folder (3)\Shiny-metallic-elegant-embossed-frame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76200" y="-26126"/>
              <a:ext cx="12268200" cy="68841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sp>
          <p:nvSpPr>
            <p:cNvPr id="6" name="Rectangle 5"/>
            <p:cNvSpPr/>
            <p:nvPr/>
          </p:nvSpPr>
          <p:spPr>
            <a:xfrm>
              <a:off x="736980" y="601515"/>
              <a:ext cx="10742516" cy="56715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1" name="Down Arrow Callout 10"/>
          <p:cNvSpPr/>
          <p:nvPr/>
        </p:nvSpPr>
        <p:spPr>
          <a:xfrm>
            <a:off x="4165210" y="841804"/>
            <a:ext cx="5093089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শেপার মেশিনে ব্যবহৃত ওয়ার্ক হোল্ডিং ডিভাইস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7850" y="5158086"/>
            <a:ext cx="17526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ভাইস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" descr="C:\Users\Choice\Pictures\shaper\2015-09-26-11-48-03-158688914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540" y="2222157"/>
            <a:ext cx="4257316" cy="2895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101856" y="5031787"/>
            <a:ext cx="17526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প্যারালাল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" descr="C:\Users\Choice\Pictures\shaper\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5210" y="2491634"/>
            <a:ext cx="3649000" cy="235664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8743591" y="5158085"/>
            <a:ext cx="14478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হোল্ড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ডাউন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9893" y="2491634"/>
            <a:ext cx="2735196" cy="22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64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6126"/>
            <a:ext cx="12268200" cy="6884126"/>
            <a:chOff x="-76200" y="-26126"/>
            <a:chExt cx="12268200" cy="6884126"/>
          </a:xfrm>
        </p:grpSpPr>
        <p:pic>
          <p:nvPicPr>
            <p:cNvPr id="5" name="Picture 1" descr="C:\Users\Uthrail Madrasah\Downloads\Compressed\New folder (3)\Shiny-metallic-elegant-embossed-frame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76200" y="-26126"/>
              <a:ext cx="12268200" cy="68841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sp>
          <p:nvSpPr>
            <p:cNvPr id="6" name="Rectangle 5"/>
            <p:cNvSpPr/>
            <p:nvPr/>
          </p:nvSpPr>
          <p:spPr>
            <a:xfrm>
              <a:off x="736980" y="601515"/>
              <a:ext cx="10742516" cy="56715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1" name="Down Arrow Callout 10"/>
          <p:cNvSpPr/>
          <p:nvPr/>
        </p:nvSpPr>
        <p:spPr>
          <a:xfrm>
            <a:off x="4165210" y="841804"/>
            <a:ext cx="5093089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শেপার মেশিনে ব্যবহৃত ওয়ার্ক হোল্ডিং ডিভাইস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4328" y="2492629"/>
            <a:ext cx="2267244" cy="188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771650" y="4797029"/>
            <a:ext cx="17526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প্যারালাল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স্ট্রীপ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7370" y="4797029"/>
            <a:ext cx="1066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ক্লাম্পস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5869" y="2311036"/>
            <a:ext cx="2209802" cy="220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868534" y="4797028"/>
            <a:ext cx="16002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অ্যাঙ্গুলার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প্লেট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Choice\Pictures\shaper\2015-09-26-11-58-46--1420187056.jpeg"/>
          <p:cNvPicPr>
            <a:picLocks noChangeAspect="1" noChangeArrowheads="1"/>
          </p:cNvPicPr>
          <p:nvPr/>
        </p:nvPicPr>
        <p:blipFill>
          <a:blip r:embed="rId6"/>
          <a:srcRect r="50000" b="12353"/>
          <a:stretch>
            <a:fillRect/>
          </a:stretch>
        </p:blipFill>
        <p:spPr bwMode="auto">
          <a:xfrm>
            <a:off x="6455671" y="2464840"/>
            <a:ext cx="2425926" cy="207737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579604" y="4865890"/>
            <a:ext cx="990600" cy="461665"/>
          </a:xfrm>
          <a:prstGeom prst="rect">
            <a:avLst/>
          </a:prstGeom>
          <a:solidFill>
            <a:srgbClr val="70AD4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ভী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ব্লক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Choice\Pictures\shaper\10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20252" y="2802309"/>
            <a:ext cx="2090050" cy="1579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69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6126"/>
            <a:ext cx="12268200" cy="6884126"/>
            <a:chOff x="-76200" y="-26126"/>
            <a:chExt cx="12268200" cy="6884126"/>
          </a:xfrm>
        </p:grpSpPr>
        <p:pic>
          <p:nvPicPr>
            <p:cNvPr id="5" name="Picture 1" descr="C:\Users\Uthrail Madrasah\Downloads\Compressed\New folder (3)\Shiny-metallic-elegant-embossed-frame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76200" y="-26126"/>
              <a:ext cx="12268200" cy="68841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sp>
          <p:nvSpPr>
            <p:cNvPr id="6" name="Rectangle 5"/>
            <p:cNvSpPr/>
            <p:nvPr/>
          </p:nvSpPr>
          <p:spPr>
            <a:xfrm>
              <a:off x="736980" y="601515"/>
              <a:ext cx="10742516" cy="56715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1" name="Down Arrow Callout 10"/>
          <p:cNvSpPr/>
          <p:nvPr/>
        </p:nvSpPr>
        <p:spPr>
          <a:xfrm>
            <a:off x="4165210" y="841804"/>
            <a:ext cx="5093089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শেপার মেশিনে ব্যবহৃত কাটিং টুল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Choice\Pictures\shaper\2015-09-16-23-16-09-1437785431.png"/>
          <p:cNvPicPr>
            <a:picLocks noChangeAspect="1" noChangeArrowheads="1"/>
          </p:cNvPicPr>
          <p:nvPr/>
        </p:nvPicPr>
        <p:blipFill>
          <a:blip r:embed="rId4"/>
          <a:srcRect l="46887" t="6509" r="37549" b="13265"/>
          <a:stretch>
            <a:fillRect/>
          </a:stretch>
        </p:blipFill>
        <p:spPr bwMode="auto">
          <a:xfrm flipH="1">
            <a:off x="1878881" y="1578770"/>
            <a:ext cx="398584" cy="1295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35922" y="3371374"/>
            <a:ext cx="317106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স্ট্রেইট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রাফিং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টুল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/>
          </a:p>
        </p:txBody>
      </p:sp>
      <p:pic>
        <p:nvPicPr>
          <p:cNvPr id="9" name="Picture 2" descr="C:\Users\Choice\Pictures\shaper\2015-09-16-23-16-09-1437785431.png"/>
          <p:cNvPicPr>
            <a:picLocks noChangeAspect="1" noChangeArrowheads="1"/>
          </p:cNvPicPr>
          <p:nvPr/>
        </p:nvPicPr>
        <p:blipFill>
          <a:blip r:embed="rId4"/>
          <a:srcRect l="63291" t="6639" r="18987" b="13692"/>
          <a:stretch>
            <a:fillRect/>
          </a:stretch>
        </p:blipFill>
        <p:spPr bwMode="auto">
          <a:xfrm flipH="1">
            <a:off x="2665617" y="1578770"/>
            <a:ext cx="374406" cy="1283677"/>
          </a:xfrm>
          <a:prstGeom prst="rect">
            <a:avLst/>
          </a:prstGeom>
          <a:noFill/>
        </p:spPr>
      </p:pic>
      <p:pic>
        <p:nvPicPr>
          <p:cNvPr id="10" name="Picture 4" descr="C:\Users\Choice\Pictures\shaper\2015-09-16-23-16-34-394250950.png"/>
          <p:cNvPicPr>
            <a:picLocks noChangeAspect="1" noChangeArrowheads="1"/>
          </p:cNvPicPr>
          <p:nvPr/>
        </p:nvPicPr>
        <p:blipFill>
          <a:blip r:embed="rId5"/>
          <a:srcRect l="33588" t="45833" r="38931"/>
          <a:stretch>
            <a:fillRect/>
          </a:stretch>
        </p:blipFill>
        <p:spPr bwMode="auto">
          <a:xfrm>
            <a:off x="5266522" y="1578770"/>
            <a:ext cx="1084384" cy="1566334"/>
          </a:xfrm>
          <a:prstGeom prst="rect">
            <a:avLst/>
          </a:prstGeom>
          <a:noFill/>
        </p:spPr>
      </p:pic>
      <p:pic>
        <p:nvPicPr>
          <p:cNvPr id="12" name="Picture 2" descr="C:\Users\Choice\Pictures\shaper\2015-09-16-23-16-09-1437785431.png"/>
          <p:cNvPicPr>
            <a:picLocks noChangeAspect="1" noChangeArrowheads="1"/>
          </p:cNvPicPr>
          <p:nvPr/>
        </p:nvPicPr>
        <p:blipFill>
          <a:blip r:embed="rId4"/>
          <a:srcRect l="15759" t="7250" r="53113" b="6821"/>
          <a:stretch>
            <a:fillRect/>
          </a:stretch>
        </p:blipFill>
        <p:spPr bwMode="auto">
          <a:xfrm>
            <a:off x="2176102" y="4121810"/>
            <a:ext cx="914400" cy="131567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494211" y="5511090"/>
            <a:ext cx="2282997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ব্রড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নোজ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ফিনিশিং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টুল</a:t>
            </a:r>
            <a:endParaRPr lang="en-US" sz="2400" dirty="0"/>
          </a:p>
        </p:txBody>
      </p:sp>
      <p:pic>
        <p:nvPicPr>
          <p:cNvPr id="16" name="Picture 2" descr="C:\Users\Choice\Pictures\shaper\2015-09-16-23-16-09-1437785431.png"/>
          <p:cNvPicPr>
            <a:picLocks noChangeAspect="1" noChangeArrowheads="1"/>
          </p:cNvPicPr>
          <p:nvPr/>
        </p:nvPicPr>
        <p:blipFill>
          <a:blip r:embed="rId4"/>
          <a:srcRect r="84241" b="13265"/>
          <a:stretch>
            <a:fillRect/>
          </a:stretch>
        </p:blipFill>
        <p:spPr bwMode="auto">
          <a:xfrm>
            <a:off x="5203206" y="3857846"/>
            <a:ext cx="865009" cy="1465803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7289651" y="5511090"/>
            <a:ext cx="393729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ডাভটেইল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শেপিং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7924454" y="3733823"/>
            <a:ext cx="3084550" cy="1703658"/>
            <a:chOff x="4848077" y="3477942"/>
            <a:chExt cx="3084550" cy="1703658"/>
          </a:xfrm>
        </p:grpSpPr>
        <p:pic>
          <p:nvPicPr>
            <p:cNvPr id="19" name="Picture 1" descr="C:\Users\Choice\Pictures\tools &amp; Equipment\images-7.png"/>
            <p:cNvPicPr>
              <a:picLocks noChangeAspect="1" noChangeArrowheads="1"/>
            </p:cNvPicPr>
            <p:nvPr/>
          </p:nvPicPr>
          <p:blipFill>
            <a:blip r:embed="rId6"/>
            <a:srcRect l="55469" b="14815"/>
            <a:stretch>
              <a:fillRect/>
            </a:stretch>
          </p:blipFill>
          <p:spPr bwMode="auto">
            <a:xfrm>
              <a:off x="5078283" y="3477942"/>
              <a:ext cx="2854344" cy="1703658"/>
            </a:xfrm>
            <a:prstGeom prst="rect">
              <a:avLst/>
            </a:prstGeom>
            <a:noFill/>
          </p:spPr>
        </p:pic>
        <p:grpSp>
          <p:nvGrpSpPr>
            <p:cNvPr id="20" name="Group 19"/>
            <p:cNvGrpSpPr/>
            <p:nvPr/>
          </p:nvGrpSpPr>
          <p:grpSpPr>
            <a:xfrm>
              <a:off x="4848077" y="3738265"/>
              <a:ext cx="971846" cy="959244"/>
              <a:chOff x="979714" y="2651760"/>
              <a:chExt cx="2068286" cy="131064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10800000">
                <a:off x="1143000" y="2667000"/>
                <a:ext cx="19050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2438400" y="3810000"/>
                <a:ext cx="6096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990600" y="2895600"/>
                <a:ext cx="144780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979714" y="2651760"/>
                <a:ext cx="182880" cy="235131"/>
              </a:xfrm>
              <a:custGeom>
                <a:avLst/>
                <a:gdLst>
                  <a:gd name="connsiteX0" fmla="*/ 0 w 182880"/>
                  <a:gd name="connsiteY0" fmla="*/ 235131 h 235131"/>
                  <a:gd name="connsiteX1" fmla="*/ 13063 w 182880"/>
                  <a:gd name="connsiteY1" fmla="*/ 143691 h 235131"/>
                  <a:gd name="connsiteX2" fmla="*/ 26126 w 182880"/>
                  <a:gd name="connsiteY2" fmla="*/ 104503 h 235131"/>
                  <a:gd name="connsiteX3" fmla="*/ 91440 w 182880"/>
                  <a:gd name="connsiteY3" fmla="*/ 91440 h 235131"/>
                  <a:gd name="connsiteX4" fmla="*/ 104503 w 182880"/>
                  <a:gd name="connsiteY4" fmla="*/ 13063 h 235131"/>
                  <a:gd name="connsiteX5" fmla="*/ 143692 w 182880"/>
                  <a:gd name="connsiteY5" fmla="*/ 0 h 235131"/>
                  <a:gd name="connsiteX6" fmla="*/ 182880 w 182880"/>
                  <a:gd name="connsiteY6" fmla="*/ 13063 h 235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" h="235131">
                    <a:moveTo>
                      <a:pt x="0" y="235131"/>
                    </a:moveTo>
                    <a:cubicBezTo>
                      <a:pt x="4354" y="204651"/>
                      <a:pt x="7025" y="173883"/>
                      <a:pt x="13063" y="143691"/>
                    </a:cubicBezTo>
                    <a:cubicBezTo>
                      <a:pt x="15763" y="130189"/>
                      <a:pt x="14669" y="112141"/>
                      <a:pt x="26126" y="104503"/>
                    </a:cubicBezTo>
                    <a:cubicBezTo>
                      <a:pt x="44600" y="92187"/>
                      <a:pt x="69669" y="95794"/>
                      <a:pt x="91440" y="91440"/>
                    </a:cubicBezTo>
                    <a:cubicBezTo>
                      <a:pt x="95794" y="65314"/>
                      <a:pt x="91362" y="36059"/>
                      <a:pt x="104503" y="13063"/>
                    </a:cubicBezTo>
                    <a:cubicBezTo>
                      <a:pt x="111335" y="1108"/>
                      <a:pt x="129922" y="0"/>
                      <a:pt x="143692" y="0"/>
                    </a:cubicBezTo>
                    <a:cubicBezTo>
                      <a:pt x="157461" y="0"/>
                      <a:pt x="182880" y="13063"/>
                      <a:pt x="182880" y="1306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/>
          <a:srcRect r="34842"/>
          <a:stretch>
            <a:fillRect/>
          </a:stretch>
        </p:blipFill>
        <p:spPr bwMode="auto">
          <a:xfrm>
            <a:off x="9055210" y="1517881"/>
            <a:ext cx="1524000" cy="191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7788713" y="3396181"/>
            <a:ext cx="3586238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পয়েন্টেড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রাউন্ড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নোজ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ফিনিশিং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টুল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112126" y="5560502"/>
            <a:ext cx="2975495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সাইড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শেপিং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4893206" y="3343971"/>
            <a:ext cx="1911101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বেন্ড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সাইড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রাফিং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টুল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54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5" grpId="0" animBg="1"/>
      <p:bldP spid="17" grpId="0" animBg="1"/>
      <p:bldP spid="13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6126"/>
            <a:ext cx="12268200" cy="6884126"/>
            <a:chOff x="-76200" y="-26126"/>
            <a:chExt cx="12268200" cy="6884126"/>
          </a:xfrm>
        </p:grpSpPr>
        <p:pic>
          <p:nvPicPr>
            <p:cNvPr id="5" name="Picture 1" descr="C:\Users\Uthrail Madrasah\Downloads\Compressed\New folder (3)\Shiny-metallic-elegant-embossed-frame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76200" y="-26126"/>
              <a:ext cx="12268200" cy="68841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sp>
          <p:nvSpPr>
            <p:cNvPr id="6" name="Rectangle 5"/>
            <p:cNvSpPr/>
            <p:nvPr/>
          </p:nvSpPr>
          <p:spPr>
            <a:xfrm>
              <a:off x="736980" y="601515"/>
              <a:ext cx="10742516" cy="56715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78362" y="1219199"/>
            <a:ext cx="1080258" cy="1799950"/>
            <a:chOff x="2361406" y="836023"/>
            <a:chExt cx="4192588" cy="328036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362200" y="2514600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029200" y="2514600"/>
              <a:ext cx="1524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1562100" y="3314700"/>
              <a:ext cx="1600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362200" y="4114800"/>
              <a:ext cx="419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5753100" y="3314700"/>
              <a:ext cx="1600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3809206" y="836023"/>
              <a:ext cx="1220788" cy="2518365"/>
              <a:chOff x="3809206" y="836023"/>
              <a:chExt cx="1220788" cy="251836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5400000">
                <a:off x="3390900" y="2933700"/>
                <a:ext cx="8382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4610100" y="2933700"/>
                <a:ext cx="8382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810000" y="3352800"/>
                <a:ext cx="12192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3352800" y="2743200"/>
                <a:ext cx="10668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V="1">
                <a:off x="4419600" y="2743200"/>
                <a:ext cx="10668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962400" y="22860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3276600" y="1600200"/>
                <a:ext cx="1371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4191000" y="1600200"/>
                <a:ext cx="1371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22"/>
              <p:cNvSpPr/>
              <p:nvPr/>
            </p:nvSpPr>
            <p:spPr>
              <a:xfrm>
                <a:off x="3971109" y="836023"/>
                <a:ext cx="901337" cy="120203"/>
              </a:xfrm>
              <a:custGeom>
                <a:avLst/>
                <a:gdLst>
                  <a:gd name="connsiteX0" fmla="*/ 0 w 901337"/>
                  <a:gd name="connsiteY0" fmla="*/ 91440 h 120203"/>
                  <a:gd name="connsiteX1" fmla="*/ 143691 w 901337"/>
                  <a:gd name="connsiteY1" fmla="*/ 26126 h 120203"/>
                  <a:gd name="connsiteX2" fmla="*/ 182880 w 901337"/>
                  <a:gd name="connsiteY2" fmla="*/ 0 h 120203"/>
                  <a:gd name="connsiteX3" fmla="*/ 300445 w 901337"/>
                  <a:gd name="connsiteY3" fmla="*/ 26126 h 120203"/>
                  <a:gd name="connsiteX4" fmla="*/ 418011 w 901337"/>
                  <a:gd name="connsiteY4" fmla="*/ 91440 h 120203"/>
                  <a:gd name="connsiteX5" fmla="*/ 587828 w 901337"/>
                  <a:gd name="connsiteY5" fmla="*/ 78377 h 120203"/>
                  <a:gd name="connsiteX6" fmla="*/ 666205 w 901337"/>
                  <a:gd name="connsiteY6" fmla="*/ 52251 h 120203"/>
                  <a:gd name="connsiteX7" fmla="*/ 705394 w 901337"/>
                  <a:gd name="connsiteY7" fmla="*/ 39188 h 120203"/>
                  <a:gd name="connsiteX8" fmla="*/ 770708 w 901337"/>
                  <a:gd name="connsiteY8" fmla="*/ 52251 h 120203"/>
                  <a:gd name="connsiteX9" fmla="*/ 783771 w 901337"/>
                  <a:gd name="connsiteY9" fmla="*/ 91440 h 120203"/>
                  <a:gd name="connsiteX10" fmla="*/ 822960 w 901337"/>
                  <a:gd name="connsiteY10" fmla="*/ 117566 h 120203"/>
                  <a:gd name="connsiteX11" fmla="*/ 901337 w 901337"/>
                  <a:gd name="connsiteY11" fmla="*/ 91440 h 12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1337" h="120203">
                    <a:moveTo>
                      <a:pt x="0" y="91440"/>
                    </a:moveTo>
                    <a:cubicBezTo>
                      <a:pt x="96103" y="72219"/>
                      <a:pt x="46841" y="90693"/>
                      <a:pt x="143691" y="26126"/>
                    </a:cubicBezTo>
                    <a:lnTo>
                      <a:pt x="182880" y="0"/>
                    </a:lnTo>
                    <a:cubicBezTo>
                      <a:pt x="204148" y="3545"/>
                      <a:pt x="272880" y="10812"/>
                      <a:pt x="300445" y="26126"/>
                    </a:cubicBezTo>
                    <a:cubicBezTo>
                      <a:pt x="435194" y="100987"/>
                      <a:pt x="329338" y="61882"/>
                      <a:pt x="418011" y="91440"/>
                    </a:cubicBezTo>
                    <a:cubicBezTo>
                      <a:pt x="474617" y="87086"/>
                      <a:pt x="531750" y="87232"/>
                      <a:pt x="587828" y="78377"/>
                    </a:cubicBezTo>
                    <a:cubicBezTo>
                      <a:pt x="615030" y="74082"/>
                      <a:pt x="640079" y="60960"/>
                      <a:pt x="666205" y="52251"/>
                    </a:cubicBezTo>
                    <a:lnTo>
                      <a:pt x="705394" y="39188"/>
                    </a:lnTo>
                    <a:cubicBezTo>
                      <a:pt x="727165" y="43542"/>
                      <a:pt x="752234" y="39935"/>
                      <a:pt x="770708" y="52251"/>
                    </a:cubicBezTo>
                    <a:cubicBezTo>
                      <a:pt x="782165" y="59889"/>
                      <a:pt x="775169" y="80688"/>
                      <a:pt x="783771" y="91440"/>
                    </a:cubicBezTo>
                    <a:cubicBezTo>
                      <a:pt x="793579" y="103699"/>
                      <a:pt x="809897" y="108857"/>
                      <a:pt x="822960" y="117566"/>
                    </a:cubicBezTo>
                    <a:cubicBezTo>
                      <a:pt x="894312" y="103295"/>
                      <a:pt x="872574" y="120203"/>
                      <a:pt x="901337" y="9144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2105033" y="3197371"/>
            <a:ext cx="20574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গ্রুভিং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টুল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/>
          <a:srcRect r="62670" b="66092"/>
          <a:stretch>
            <a:fillRect/>
          </a:stretch>
        </p:blipFill>
        <p:spPr bwMode="auto">
          <a:xfrm>
            <a:off x="7848595" y="1430023"/>
            <a:ext cx="2637134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2678361" y="5574390"/>
            <a:ext cx="11430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টুল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" descr="C:\Users\Choice\Pictures\shaper\images.png"/>
          <p:cNvPicPr>
            <a:picLocks noChangeAspect="1" noChangeArrowheads="1"/>
          </p:cNvPicPr>
          <p:nvPr/>
        </p:nvPicPr>
        <p:blipFill>
          <a:blip r:embed="rId5"/>
          <a:srcRect l="29109" t="52941" r="57102" b="11765"/>
          <a:stretch>
            <a:fillRect/>
          </a:stretch>
        </p:blipFill>
        <p:spPr bwMode="auto">
          <a:xfrm>
            <a:off x="2539858" y="3786224"/>
            <a:ext cx="1218352" cy="162447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8481362" y="5385146"/>
            <a:ext cx="13716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কার্বাইড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3058" y="3975446"/>
            <a:ext cx="179048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own Arrow Callout 10"/>
          <p:cNvSpPr/>
          <p:nvPr/>
        </p:nvSpPr>
        <p:spPr>
          <a:xfrm>
            <a:off x="4165211" y="841804"/>
            <a:ext cx="4095692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শেপার মেশিনে ব্যবহৃত কাটিং টুল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67062" y="3179724"/>
            <a:ext cx="1600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রিসেসিং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টুল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1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9" grpId="0" animBg="1"/>
      <p:bldP spid="11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4" name="Down Arrow Callout 13"/>
          <p:cNvSpPr/>
          <p:nvPr/>
        </p:nvSpPr>
        <p:spPr>
          <a:xfrm>
            <a:off x="4012595" y="699986"/>
            <a:ext cx="4276330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Types of Groups and Group Work – Group Work and Communit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592991"/>
            <a:ext cx="3810000" cy="3181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>
            <a:off x="1358154" y="5245601"/>
            <a:ext cx="9688388" cy="584775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৪টি দলে ভাগ হয়ে টেবিল হতে শেপারের ওয়ার্ক হোল্ডিং ডিভাইস শনাক্ত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Rectangle 9"/>
          <p:cNvSpPr/>
          <p:nvPr/>
        </p:nvSpPr>
        <p:spPr>
          <a:xfrm>
            <a:off x="807512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-76200" y="6273114"/>
            <a:ext cx="12268200" cy="554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88505" y="6366076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5011272" y="1263659"/>
            <a:ext cx="2209800" cy="1063334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2344272" y="4708838"/>
            <a:ext cx="1214540" cy="719291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2187" y="3711690"/>
            <a:ext cx="5411778" cy="719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শেপার মেশিনের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 হোল্ডিং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নাম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1354" y="4744802"/>
            <a:ext cx="5730806" cy="6473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শেপার মেশিনের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কাটিং টুলস গুলোর নাম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2788787" y="3629904"/>
            <a:ext cx="1142567" cy="791219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60079" y="2658479"/>
            <a:ext cx="4025282" cy="683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শেপার মেশিনের স্ট্রোক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Notched Right Arrow 17"/>
          <p:cNvSpPr/>
          <p:nvPr/>
        </p:nvSpPr>
        <p:spPr>
          <a:xfrm>
            <a:off x="3292599" y="2694826"/>
            <a:ext cx="1205543" cy="719291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4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-76200" y="6273114"/>
            <a:ext cx="12268200" cy="554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88505" y="6366076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38400" y="990600"/>
            <a:ext cx="6849288" cy="4283834"/>
            <a:chOff x="2845829" y="1509293"/>
            <a:chExt cx="4506866" cy="2657896"/>
          </a:xfrm>
        </p:grpSpPr>
        <p:grpSp>
          <p:nvGrpSpPr>
            <p:cNvPr id="9" name="Group 8"/>
            <p:cNvGrpSpPr/>
            <p:nvPr/>
          </p:nvGrpSpPr>
          <p:grpSpPr>
            <a:xfrm>
              <a:off x="2845829" y="1509293"/>
              <a:ext cx="4506866" cy="2542334"/>
              <a:chOff x="643467" y="609600"/>
              <a:chExt cx="7924800" cy="5029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253067" y="1828800"/>
                <a:ext cx="6637867" cy="3505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11" name="Cube 10"/>
              <p:cNvSpPr/>
              <p:nvPr/>
            </p:nvSpPr>
            <p:spPr>
              <a:xfrm>
                <a:off x="1253067" y="5334000"/>
                <a:ext cx="6637867" cy="304800"/>
              </a:xfrm>
              <a:prstGeom prst="cub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643467" y="609600"/>
                <a:ext cx="7924800" cy="13716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503724" y="2664899"/>
              <a:ext cx="924486" cy="10015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1795" y="2664899"/>
              <a:ext cx="1386727" cy="12326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শেপার মেশিনের 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কাটিং টুলসের চিত্র অংকন করে 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নিয়ে আসবে।</a:t>
              </a:r>
              <a:endPara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endParaRPr lang="en-US" sz="1050" dirty="0"/>
            </a:p>
          </p:txBody>
        </p:sp>
        <p:sp>
          <p:nvSpPr>
            <p:cNvPr id="15" name="Cube 14"/>
            <p:cNvSpPr/>
            <p:nvPr/>
          </p:nvSpPr>
          <p:spPr>
            <a:xfrm>
              <a:off x="3153989" y="4013108"/>
              <a:ext cx="3774982" cy="154081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83"/>
            </a:p>
          </p:txBody>
        </p:sp>
      </p:grpSp>
      <p:pic>
        <p:nvPicPr>
          <p:cNvPr id="2050" name="Picture 2" descr="9 answers to parents' common questions about homew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23" y="2862077"/>
            <a:ext cx="1404983" cy="163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95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5" name="Picture 2" descr="C:\Users\Public\Pictures\Sample Pictures\images-4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6231" y="3048000"/>
            <a:ext cx="4356988" cy="26577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-76200" y="6234903"/>
            <a:ext cx="12268200" cy="623097"/>
          </a:xfrm>
          <a:prstGeom prst="rect">
            <a:avLst/>
          </a:prstGeom>
          <a:solidFill>
            <a:srgbClr val="A30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26488505" y="6324600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95600" y="1371600"/>
            <a:ext cx="1257300" cy="140718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78325" y="1371600"/>
            <a:ext cx="1524000" cy="14071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54725" y="1371600"/>
            <a:ext cx="1384300" cy="1407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807324" y="1371600"/>
            <a:ext cx="1083379" cy="140718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8" name="Rectangle 7"/>
          <p:cNvSpPr/>
          <p:nvPr/>
        </p:nvSpPr>
        <p:spPr>
          <a:xfrm>
            <a:off x="814388" y="611765"/>
            <a:ext cx="10558463" cy="5743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1042377" y="3257124"/>
            <a:ext cx="10102483" cy="27391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prstTxWarp prst="textWave2">
              <a:avLst>
                <a:gd name="adj1" fmla="val 13935"/>
                <a:gd name="adj2" fmla="val 0"/>
              </a:avLst>
            </a:prstTxWarp>
            <a:spAutoFit/>
          </a:bodyPr>
          <a:lstStyle/>
          <a:p>
            <a:r>
              <a:rPr lang="en-GB" sz="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GB" sz="6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সবাইকে স্বাগত</a:t>
            </a:r>
            <a:endParaRPr lang="en-US" sz="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45" y="666749"/>
            <a:ext cx="3074731" cy="31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8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Rectangle 3"/>
          <p:cNvSpPr/>
          <p:nvPr/>
        </p:nvSpPr>
        <p:spPr>
          <a:xfrm>
            <a:off x="762000" y="601515"/>
            <a:ext cx="10657469" cy="5671598"/>
          </a:xfrm>
          <a:prstGeom prst="rect">
            <a:avLst/>
          </a:prstGeom>
          <a:solidFill>
            <a:srgbClr val="FFF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75769"/>
            <a:ext cx="2868905" cy="1987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732662" y="4099392"/>
            <a:ext cx="532523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নাঈম ইসলাম</a:t>
            </a:r>
            <a:endParaRPr lang="en-US" sz="2400" b="1" dirty="0">
              <a:solidFill>
                <a:srgbClr val="094E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816769" algn="l"/>
              </a:tabLst>
            </a:pP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bn-IN" sz="24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ট্রেড 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ইন্সট্রাক্ট্র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জেনারেল মেকানিক্স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solidFill>
                <a:srgbClr val="094EA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897731">
              <a:tabLst>
                <a:tab pos="897731" algn="l"/>
              </a:tabLst>
            </a:pP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ঃ ভরাডোবা উচ্চ বিদ্যালয়, ভালুকা,ময়মনসিংহ।</a:t>
            </a:r>
          </a:p>
          <a:p>
            <a:pPr algn="ctr" defTabSz="897731">
              <a:tabLst>
                <a:tab pos="897731" algn="l"/>
              </a:tabLst>
            </a:pP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01795-273091, E-mail: </a:t>
            </a:r>
            <a:r>
              <a:rPr lang="en-US" sz="2000" b="1" dirty="0">
                <a:solidFill>
                  <a:srgbClr val="094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mdnaimi033@gmail.com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43922" y="1020751"/>
            <a:ext cx="3457780" cy="55940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50681" y="996680"/>
            <a:ext cx="2770185" cy="51919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74" y="1746780"/>
            <a:ext cx="1431796" cy="36861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211073"/>
            <a:ext cx="12420600" cy="646927"/>
          </a:xfrm>
          <a:prstGeom prst="rect">
            <a:avLst/>
          </a:prstGeom>
          <a:solidFill>
            <a:srgbClr val="A30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-27555984" y="6320135"/>
            <a:ext cx="2565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68440" y="4128962"/>
            <a:ext cx="4954279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ভোকেশনাল</a:t>
            </a:r>
            <a:endParaRPr lang="en-US" sz="2400" b="1" dirty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জেনারেল মেকানিক্স-২ </a:t>
            </a:r>
            <a:endParaRPr lang="en-US" sz="2400" b="1" dirty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১৫ (পঞ্চদশ) </a:t>
            </a:r>
          </a:p>
          <a:p>
            <a:pPr algn="ctr"/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 </a:t>
            </a:r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শেপার ওয়ার্ক হোল্ডিং ডিভাইস ও কাটিং টুলস</a:t>
            </a:r>
            <a:endParaRPr lang="en-US" sz="2000" b="1" dirty="0" smtClean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(Shaper Work Holding Device and Cutting Tools</a:t>
            </a:r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b="1" dirty="0" smtClean="0">
              <a:solidFill>
                <a:srgbClr val="2F37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772A9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0" y="1723864"/>
            <a:ext cx="2770185" cy="21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4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4" name="Rectangle 13"/>
          <p:cNvSpPr/>
          <p:nvPr/>
        </p:nvSpPr>
        <p:spPr>
          <a:xfrm>
            <a:off x="762000" y="601515"/>
            <a:ext cx="10657469" cy="5671598"/>
          </a:xfrm>
          <a:prstGeom prst="rect">
            <a:avLst/>
          </a:prstGeom>
          <a:solidFill>
            <a:srgbClr val="FFF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762000" y="601515"/>
            <a:ext cx="10717495" cy="56715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Up Arrow Callout 11"/>
          <p:cNvSpPr/>
          <p:nvPr/>
        </p:nvSpPr>
        <p:spPr>
          <a:xfrm>
            <a:off x="1954879" y="5015996"/>
            <a:ext cx="3815075" cy="654013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কিসের ছবি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6484672" y="4998023"/>
            <a:ext cx="4008934" cy="654013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কিসের ছবি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2938940" y="866703"/>
            <a:ext cx="6237919" cy="10461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দুটি লক্ষ্য কর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" descr="C:\Users\Choice\Pictures\shaper\2015-09-26-11-48-03-158688914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508" y="2030667"/>
            <a:ext cx="3456128" cy="2793008"/>
          </a:xfrm>
          <a:prstGeom prst="rect">
            <a:avLst/>
          </a:prstGeom>
          <a:noFill/>
        </p:spPr>
      </p:pic>
      <p:pic>
        <p:nvPicPr>
          <p:cNvPr id="16" name="Picture 4" descr="C:\Users\Choice\Pictures\shaper\2015-09-16-23-16-34-394250950.png"/>
          <p:cNvPicPr>
            <a:picLocks noChangeAspect="1" noChangeArrowheads="1"/>
          </p:cNvPicPr>
          <p:nvPr/>
        </p:nvPicPr>
        <p:blipFill>
          <a:blip r:embed="rId5"/>
          <a:srcRect l="33588" t="45833" r="38931"/>
          <a:stretch>
            <a:fillRect/>
          </a:stretch>
        </p:blipFill>
        <p:spPr bwMode="auto">
          <a:xfrm>
            <a:off x="6957897" y="1957862"/>
            <a:ext cx="2432724" cy="2886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023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045174">
            <a:off x="7233583" y="2283800"/>
            <a:ext cx="601478" cy="227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 rot="20133191">
            <a:off x="8508595" y="2236428"/>
            <a:ext cx="127262" cy="2369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" name="Rectangle 8"/>
          <p:cNvSpPr/>
          <p:nvPr/>
        </p:nvSpPr>
        <p:spPr>
          <a:xfrm>
            <a:off x="2188761" y="2211797"/>
            <a:ext cx="7569200" cy="7767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শেপার মেশিনের ওয়ার্ক হোল্ডিং ডিভাইস ও কাটিং টুলস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239560" y="1038599"/>
            <a:ext cx="7518401" cy="1000903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" descr="C:\Users\Choice\Pictures\shaper\2015-09-26-11-48-03-158688914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6462" y="3859295"/>
            <a:ext cx="1940415" cy="1568112"/>
          </a:xfrm>
          <a:prstGeom prst="rect">
            <a:avLst/>
          </a:prstGeom>
          <a:noFill/>
        </p:spPr>
      </p:pic>
      <p:pic>
        <p:nvPicPr>
          <p:cNvPr id="13" name="Picture 1" descr="C:\Users\Choice\Pictures\shaper\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7803" y="3833553"/>
            <a:ext cx="2267522" cy="1464442"/>
          </a:xfrm>
          <a:prstGeom prst="rect">
            <a:avLst/>
          </a:prstGeom>
          <a:noFill/>
        </p:spPr>
      </p:pic>
      <p:pic>
        <p:nvPicPr>
          <p:cNvPr id="17" name="Picture 4" descr="C:\Users\Choice\Pictures\shaper\2015-09-16-23-16-34-394250950.png"/>
          <p:cNvPicPr>
            <a:picLocks noChangeAspect="1" noChangeArrowheads="1"/>
          </p:cNvPicPr>
          <p:nvPr/>
        </p:nvPicPr>
        <p:blipFill>
          <a:blip r:embed="rId6"/>
          <a:srcRect l="33588" t="45833" r="38931"/>
          <a:stretch>
            <a:fillRect/>
          </a:stretch>
        </p:blipFill>
        <p:spPr bwMode="auto">
          <a:xfrm>
            <a:off x="6936251" y="3782607"/>
            <a:ext cx="1320051" cy="1566334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/>
          <a:srcRect r="34842"/>
          <a:stretch>
            <a:fillRect/>
          </a:stretch>
        </p:blipFill>
        <p:spPr bwMode="auto">
          <a:xfrm>
            <a:off x="8841586" y="3757403"/>
            <a:ext cx="1217836" cy="153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38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0" y="6366647"/>
            <a:ext cx="12192000" cy="4913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12305" y="6409333"/>
            <a:ext cx="3276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4179921" y="884523"/>
            <a:ext cx="3303020" cy="116843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8289" y="2571965"/>
            <a:ext cx="4486283" cy="701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শেপারের কাটিং ডাটা নির্বাচন করতে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811769" y="2530876"/>
            <a:ext cx="635345" cy="701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743201" y="3642336"/>
            <a:ext cx="564752" cy="701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780205" y="4595256"/>
            <a:ext cx="572595" cy="62316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96389" y="3564350"/>
            <a:ext cx="4796337" cy="701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শেপারের ওয়ার্ক হোল্ডিং ডিভাইস বর্ণনা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96389" y="4595212"/>
            <a:ext cx="5393083" cy="701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শেপারের কাটিং টুলস 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5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786187" y="574233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4" name="Group 3"/>
          <p:cNvGrpSpPr/>
          <p:nvPr/>
        </p:nvGrpSpPr>
        <p:grpSpPr>
          <a:xfrm>
            <a:off x="1945976" y="1364844"/>
            <a:ext cx="8153400" cy="4758773"/>
            <a:chOff x="1945976" y="1364844"/>
            <a:chExt cx="8153400" cy="4758773"/>
          </a:xfrm>
        </p:grpSpPr>
        <p:sp>
          <p:nvSpPr>
            <p:cNvPr id="13" name="TextBox 12"/>
            <p:cNvSpPr txBox="1"/>
            <p:nvPr/>
          </p:nvSpPr>
          <p:spPr>
            <a:xfrm>
              <a:off x="1945976" y="1364844"/>
              <a:ext cx="8153400" cy="47089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স্ট্রোকঃ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শেপিং মেশিনের কাটিং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টুলের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আশা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যাওয়াকে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স্ট্রোক বলে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স্ট্রোক দুই প্রকার। </a:t>
              </a:r>
              <a:r>
                <a:rPr lang="en-US" sz="32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যথা</a:t>
              </a:r>
              <a:r>
                <a:rPr lang="en-US" sz="3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---</a:t>
              </a:r>
            </a:p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	১। কাটিং স্ট্রোক</a:t>
              </a:r>
            </a:p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	২।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রিটার্ণ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স্ট্রোক</a:t>
              </a:r>
            </a:p>
            <a:p>
              <a:r>
                <a: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কাটিং </a:t>
              </a:r>
              <a:r>
                <a:rPr lang="en-US" sz="36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স্পীডঃ</a:t>
              </a:r>
              <a:r>
                <a: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	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মিনিটে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একটি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বাটালী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যত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মিটার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কার্যবস্তু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কাটে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তাকে কাটিং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স্পীড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বলে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কাটিং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স্পীড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(CS)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=</a:t>
              </a:r>
            </a:p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	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533900" y="4958531"/>
              <a:ext cx="3505200" cy="1165086"/>
              <a:chOff x="-5410200" y="1015181"/>
              <a:chExt cx="2514600" cy="1165086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-5410200" y="1396181"/>
                <a:ext cx="2514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-5029200" y="1472381"/>
                <a:ext cx="1828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কাটিং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স্ট্রোকের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সময়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-5181600" y="1015181"/>
                <a:ext cx="2133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কাটিং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স্ট্রোকের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" name="Down Arrow Callout 5"/>
          <p:cNvSpPr/>
          <p:nvPr/>
        </p:nvSpPr>
        <p:spPr>
          <a:xfrm>
            <a:off x="4334492" y="674436"/>
            <a:ext cx="3185868" cy="86500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শেপারের কাটিং ডাটা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8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786187" y="574233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038221" y="1376555"/>
                <a:ext cx="8153400" cy="469192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রিটার্ণ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স্ট্রোক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কাটিং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স্ট্রোক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১৪০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২২০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১৪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২২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ধরা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যাক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N=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প্রতি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মিনিটে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কাটিং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স্ট্রোকের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CS= কাটিং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স্পীড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প্রতি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মিনিট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হিসাবে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L = কাটিং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স্ট্রোকের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দৈর্ঘ্য, মিমি।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কাটিং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স্ট্রোকের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মোট দৈর্ঘ্য= LN mm বা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𝐿𝑁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১০০০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m/min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 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কাটিং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স্পীড,CS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কাটিং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স্ট্রোকের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মোট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দৈর্ঘ্য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কাটার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সময়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𝐿𝑁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1000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÷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	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𝐿𝑁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600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মিটার/মিনিট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	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221" y="1376555"/>
                <a:ext cx="8153400" cy="4691925"/>
              </a:xfrm>
              <a:prstGeom prst="rect">
                <a:avLst/>
              </a:prstGeom>
              <a:blipFill>
                <a:blip r:embed="rId4"/>
                <a:stretch>
                  <a:fillRect l="-1188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Callout 5"/>
          <p:cNvSpPr/>
          <p:nvPr/>
        </p:nvSpPr>
        <p:spPr>
          <a:xfrm>
            <a:off x="4334492" y="674437"/>
            <a:ext cx="3185868" cy="60191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শেপারের কাটিং ডাটা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30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764275" y="585269"/>
            <a:ext cx="1071521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Down Arrow Callout 8"/>
          <p:cNvSpPr/>
          <p:nvPr/>
        </p:nvSpPr>
        <p:spPr>
          <a:xfrm>
            <a:off x="4596622" y="852416"/>
            <a:ext cx="3785378" cy="95752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4070" y="5338570"/>
            <a:ext cx="629050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শেপার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মেশিনের স্ট্রোক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কী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খাতায় লিখ।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613936"/>
            <a:ext cx="3422051" cy="3521899"/>
          </a:xfrm>
          <a:prstGeom prst="rect">
            <a:avLst/>
          </a:prstGeom>
        </p:spPr>
      </p:pic>
      <p:sp>
        <p:nvSpPr>
          <p:cNvPr id="13" name="Explosion 2 12"/>
          <p:cNvSpPr/>
          <p:nvPr/>
        </p:nvSpPr>
        <p:spPr>
          <a:xfrm>
            <a:off x="7079651" y="1809942"/>
            <a:ext cx="2726851" cy="2590508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073433">
            <a:off x="7485120" y="2843585"/>
            <a:ext cx="179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5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653</Words>
  <Application>Microsoft Office PowerPoint</Application>
  <PresentationFormat>Widescreen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naim</dc:creator>
  <cp:lastModifiedBy>naim</cp:lastModifiedBy>
  <cp:revision>381</cp:revision>
  <dcterms:created xsi:type="dcterms:W3CDTF">2021-05-06T03:46:26Z</dcterms:created>
  <dcterms:modified xsi:type="dcterms:W3CDTF">2021-05-13T07:12:34Z</dcterms:modified>
</cp:coreProperties>
</file>