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75" r:id="rId4"/>
    <p:sldId id="276" r:id="rId5"/>
    <p:sldId id="259" r:id="rId6"/>
    <p:sldId id="277" r:id="rId7"/>
    <p:sldId id="262" r:id="rId8"/>
    <p:sldId id="261" r:id="rId9"/>
    <p:sldId id="278" r:id="rId10"/>
    <p:sldId id="279" r:id="rId11"/>
    <p:sldId id="280" r:id="rId12"/>
    <p:sldId id="264" r:id="rId13"/>
    <p:sldId id="282" r:id="rId14"/>
    <p:sldId id="283" r:id="rId15"/>
    <p:sldId id="285" r:id="rId16"/>
    <p:sldId id="286" r:id="rId17"/>
    <p:sldId id="27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ZlR+1GnhmnMEqod0Whucgrqgm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E89C98-C029-44A3-A2EE-2C295DBCB713}">
  <a:tblStyle styleId="{79E89C98-C029-44A3-A2EE-2C295DBCB7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E64341-7BEC-481D-82B1-290939ECCCD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5767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0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81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25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67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71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29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6.em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6.em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6.emf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6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48691" y="270457"/>
            <a:ext cx="8894618" cy="685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nandapatraMJ" pitchFamily="2" charset="0"/>
              </a:rPr>
              <a:t>শিক্ষকের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সাথে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শিশুদের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646" y="1017431"/>
            <a:ext cx="8136708" cy="5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 descr="C:\Users\Acer\Contacts\Desktop\Farjana Tanzin\Picture\group-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34885" cy="44958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8280" y="19334"/>
            <a:ext cx="5895440" cy="29814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দলে </a:t>
            </a:r>
            <a:r>
              <a:rPr lang="bn-BD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পড়বে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243" y="1506829"/>
            <a:ext cx="6931757" cy="479094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072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2" name="Google Shape;165;p9"/>
          <p:cNvSpPr/>
          <p:nvPr/>
        </p:nvSpPr>
        <p:spPr>
          <a:xfrm flipH="1">
            <a:off x="1858851" y="305532"/>
            <a:ext cx="8474297" cy="1008112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যুক্তবর্ণ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বাছাই ও ভেঙে দেখানো </a:t>
            </a:r>
            <a:endParaRPr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23" name="Google Shape;154;p9"/>
          <p:cNvSpPr txBox="1"/>
          <p:nvPr/>
        </p:nvSpPr>
        <p:spPr>
          <a:xfrm>
            <a:off x="695460" y="2073817"/>
            <a:ext cx="2343955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প্র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ত্ন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তাত্ত্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</a:t>
            </a:r>
            <a:endParaRPr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24" name="Google Shape;164;p9"/>
          <p:cNvSpPr txBox="1"/>
          <p:nvPr/>
        </p:nvSpPr>
        <p:spPr>
          <a:xfrm>
            <a:off x="714022" y="2967355"/>
            <a:ext cx="1681449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বি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জ্ঞা</a:t>
            </a:r>
            <a:r>
              <a:rPr lang="en-US" sz="54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ন</a:t>
            </a:r>
            <a:endParaRPr sz="5400" dirty="0">
              <a:solidFill>
                <a:schemeClr val="dk1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25" name="Google Shape;160;p9"/>
          <p:cNvSpPr txBox="1"/>
          <p:nvPr/>
        </p:nvSpPr>
        <p:spPr>
          <a:xfrm>
            <a:off x="636747" y="4023787"/>
            <a:ext cx="1823116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ব্র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হ্ম</a:t>
            </a:r>
            <a:r>
              <a:rPr lang="en-US" sz="5400" dirty="0" err="1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পুত্র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Google Shape;152;p9"/>
          <p:cNvSpPr txBox="1"/>
          <p:nvPr/>
        </p:nvSpPr>
        <p:spPr>
          <a:xfrm>
            <a:off x="1031706" y="2059271"/>
            <a:ext cx="642548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r>
              <a:rPr lang="bn-IN" sz="5400" dirty="0" smtClean="0">
                <a:solidFill>
                  <a:srgbClr val="FF0000"/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7" name="Google Shape;153;p9"/>
          <p:cNvSpPr txBox="1"/>
          <p:nvPr/>
        </p:nvSpPr>
        <p:spPr>
          <a:xfrm>
            <a:off x="4738620" y="2098471"/>
            <a:ext cx="618990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ত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Google Shape;155;p9"/>
          <p:cNvSpPr txBox="1"/>
          <p:nvPr/>
        </p:nvSpPr>
        <p:spPr>
          <a:xfrm>
            <a:off x="4723813" y="2099309"/>
            <a:ext cx="582282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n-IN" sz="5400" dirty="0" smtClean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5400" dirty="0" smtClean="0">
                <a:solidFill>
                  <a:schemeClr val="dk1"/>
                </a:solidFill>
              </a:rPr>
              <a:t> </a:t>
            </a:r>
            <a:endParaRPr dirty="0"/>
          </a:p>
        </p:txBody>
      </p:sp>
      <p:sp>
        <p:nvSpPr>
          <p:cNvPr id="29" name="Google Shape;157;p9"/>
          <p:cNvSpPr txBox="1"/>
          <p:nvPr/>
        </p:nvSpPr>
        <p:spPr>
          <a:xfrm>
            <a:off x="935744" y="3998907"/>
            <a:ext cx="699873" cy="923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হ্ম</a:t>
            </a:r>
            <a:endParaRPr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30" name="Google Shape;158;p9"/>
          <p:cNvSpPr txBox="1"/>
          <p:nvPr/>
        </p:nvSpPr>
        <p:spPr>
          <a:xfrm>
            <a:off x="4643720" y="3998759"/>
            <a:ext cx="572224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হ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Google Shape;159;p9"/>
          <p:cNvSpPr txBox="1"/>
          <p:nvPr/>
        </p:nvSpPr>
        <p:spPr>
          <a:xfrm>
            <a:off x="4642848" y="3998758"/>
            <a:ext cx="676127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ম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Google Shape;161;p9"/>
          <p:cNvSpPr txBox="1"/>
          <p:nvPr/>
        </p:nvSpPr>
        <p:spPr>
          <a:xfrm>
            <a:off x="1193322" y="2967300"/>
            <a:ext cx="648357" cy="923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জ্ঞ</a:t>
            </a:r>
            <a:endParaRPr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  <a:sym typeface="Arial"/>
            </a:endParaRPr>
          </a:p>
        </p:txBody>
      </p:sp>
      <p:sp>
        <p:nvSpPr>
          <p:cNvPr id="33" name="Google Shape;162;p9"/>
          <p:cNvSpPr txBox="1"/>
          <p:nvPr/>
        </p:nvSpPr>
        <p:spPr>
          <a:xfrm>
            <a:off x="4699984" y="2967355"/>
            <a:ext cx="541718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জ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Google Shape;163;p9"/>
          <p:cNvSpPr txBox="1"/>
          <p:nvPr/>
        </p:nvSpPr>
        <p:spPr>
          <a:xfrm>
            <a:off x="4710930" y="2967355"/>
            <a:ext cx="608045" cy="92328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ঞ</a:t>
            </a:r>
            <a:endParaRPr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30104 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0183 0.0004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36614 0.0060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28437 0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20495 0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0.36406 0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013 -0.0025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20625 0.0011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3668 0.0011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0" y="-11373"/>
            <a:ext cx="122010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39789" y="228600"/>
            <a:ext cx="9112422" cy="15712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bn-IN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bn-BD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</a:p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(প্রয়োজনে ফলাবর্তন)</a:t>
            </a:r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Acer\Contacts\Desktop\Farjana Tanzin\Picture\9354438059_a8ac9c9cc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104"/>
            <a:ext cx="5566149" cy="40235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 extrusionH="76200" contourW="12700">
            <a:bevelT prst="slope"/>
            <a:bevelB w="101600" prst="riblet"/>
            <a:extrusionClr>
              <a:srgbClr val="FF0066"/>
            </a:extrusionClr>
            <a:contourClr>
              <a:srgbClr val="FF006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243" y="1506829"/>
            <a:ext cx="6931757" cy="479094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1148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7037E-7 L -2.291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46"/>
            <a:ext cx="12176078" cy="6880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646" y="495836"/>
            <a:ext cx="8136708" cy="5866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0659" y="636967"/>
            <a:ext cx="10972800" cy="59446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 আলোচনা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390181">
            <a:off x="-191135" y="1111266"/>
            <a:ext cx="3604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ম্যাধ্যমে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863" cy="6858000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597256" y="1"/>
            <a:ext cx="6997487" cy="990600"/>
          </a:xfrm>
          <a:prstGeom prst="rect">
            <a:avLst/>
          </a:prstGeom>
          <a:noFill/>
        </p:spPr>
        <p:txBody>
          <a:bodyPr wrap="square" numCol="1" rtlCol="0">
            <a:prstTxWarp prst="textTriangl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234" y="990600"/>
            <a:ext cx="10041531" cy="22098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ArchUpPour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অংশটুকু পড়তে দিয়ে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Acer\Contacts\Desktop\Farjana Tanzin\Picture\14356747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7" y="2284926"/>
            <a:ext cx="535546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4" y="2189409"/>
            <a:ext cx="6420895" cy="445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25021"/>
            <a:ext cx="1215446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0423" y="0"/>
            <a:ext cx="10111153" cy="395216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429" y="2209800"/>
            <a:ext cx="11140226" cy="35052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বাড়ি থেকে ভালকরে পড়ে আসবে</a:t>
            </a:r>
            <a:r>
              <a:rPr lang="bn-I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 descr="animated-tree-image-00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4264"/>
            <a:ext cx="2293468" cy="1756012"/>
          </a:xfrm>
          <a:prstGeom prst="rect">
            <a:avLst/>
          </a:prstGeom>
        </p:spPr>
      </p:pic>
      <p:pic>
        <p:nvPicPr>
          <p:cNvPr id="6" name="Picture 5" descr="animated-tree-image-006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532" y="5089478"/>
            <a:ext cx="2293468" cy="175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DFED7A1-4343-460F-BA4A-0B134DF0E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843" cy="2370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FED7A1-4343-460F-BA4A-0B134DF0E9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09" y="-152400"/>
            <a:ext cx="1627843" cy="23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6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638300" y="792168"/>
            <a:ext cx="8915400" cy="28956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54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9548" y="3876541"/>
            <a:ext cx="3412903" cy="29814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দা য় 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00" y="0"/>
            <a:ext cx="12207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086118" y="0"/>
            <a:ext cx="9144000" cy="68580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irclePour">
              <a:avLst/>
            </a:prstTxWarp>
            <a:spAutoFit/>
          </a:bodyPr>
          <a:lstStyle/>
          <a:p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সবাইকে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ফুলের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শুভেচ্ছা</a:t>
            </a:r>
            <a:r>
              <a:rPr lang="en-US" sz="54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5400" dirty="0" smtClean="0">
                <a:ln w="0"/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dirty="0">
              <a:ln w="0"/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87" y="2607107"/>
            <a:ext cx="4000499" cy="33198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14600" y="304800"/>
            <a:ext cx="6774876" cy="193717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InflateBottom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1" y="1731316"/>
            <a:ext cx="10169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আলী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বড়শলুয়া উত্তর পাড়া সরকারী প্রাথমিক বিদ্যালয়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 চুয়াডাঙ্গা সদর </a:t>
            </a:r>
          </a:p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জেলাঃ চুয়াডাঙ্গা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shajahana755</a:t>
            </a:r>
          </a:p>
          <a:p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@gmail.com      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7514" r="22500" b="10001"/>
          <a:stretch/>
        </p:blipFill>
        <p:spPr>
          <a:xfrm>
            <a:off x="8846124" y="1143000"/>
            <a:ext cx="1821876" cy="1950718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1793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-3.33333E-6 -0.07222 " pathEditMode="relative" rAng="0" ptsTypes="AA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49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278" y="1949356"/>
            <a:ext cx="9785444" cy="3477875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i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</a:p>
          <a:p>
            <a:r>
              <a:rPr lang="en-US" sz="4400" i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4400" i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4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4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44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i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i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i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4400" i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44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4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i="1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400" b="1" i="1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i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তারিখঃ ------------------- সময়ঃ ৪৫ মিনিট </a:t>
            </a:r>
            <a:r>
              <a:rPr lang="en-US" sz="4400" b="1" i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i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28601"/>
            <a:ext cx="6188338" cy="169835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2">
              <a:avLst>
                <a:gd name="adj1" fmla="val 12500"/>
                <a:gd name="adj2" fmla="val -633"/>
              </a:avLst>
            </a:prstTxWarp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23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48148E-6 L 0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108;p4"/>
          <p:cNvSpPr txBox="1">
            <a:spLocks/>
          </p:cNvSpPr>
          <p:nvPr/>
        </p:nvSpPr>
        <p:spPr>
          <a:xfrm>
            <a:off x="559834" y="1056651"/>
            <a:ext cx="11072332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4000"/>
              <a:buFont typeface="Arial"/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শোনাঃ </a:t>
            </a:r>
            <a:endParaRPr lang="bn-IN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SzPts val="4000"/>
              <a:buFont typeface="Arial"/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১.২.১ -উচ্চারিত পঠিত বাক্য,কথা মনোযোগ সহকারে শুনবে।</a:t>
            </a:r>
            <a:endParaRPr lang="bn-IN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SzPts val="4000"/>
              <a:buFont typeface="Arial"/>
              <a:buNone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বলাঃ</a:t>
            </a:r>
          </a:p>
          <a:p>
            <a:pPr marL="0" indent="0">
              <a:buSzPts val="4000"/>
              <a:buFont typeface="Arial"/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১.১.১ -যুক্তবর্ণ সহযোগে তৈরি শব্দ স্পষ্ট ও শুদ্ধ ভাবে বলতে পারবে।</a:t>
            </a:r>
            <a:endParaRPr lang="bn-IN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SzPts val="4000"/>
              <a:buFont typeface="Arial"/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পড়াঃ</a:t>
            </a:r>
          </a:p>
          <a:p>
            <a:pPr marL="0" indent="0">
              <a:buSzPts val="4000"/>
              <a:buFont typeface="Arial"/>
              <a:buNone/>
            </a:pPr>
            <a:r>
              <a:rPr lang="bn-IN" sz="4000" dirty="0" smtClean="0"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১.৩.১ -পাঠে ব্যবহৃত যুক্তব্যঞ্জন  সংবলিত শব্দ শুদ্ধ উচ্চারণে পড়তে পারবে।</a:t>
            </a:r>
            <a:endParaRPr lang="bn-IN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SzPts val="4000"/>
              <a:buFont typeface="Arial"/>
              <a:buNone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লেখাঃ</a:t>
            </a:r>
            <a:r>
              <a:rPr lang="bn-IN" sz="4000" dirty="0" smtClean="0"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 </a:t>
            </a:r>
          </a:p>
          <a:p>
            <a:pPr marL="0" indent="0">
              <a:buSzPts val="4000"/>
              <a:buFont typeface="Arial"/>
              <a:buNone/>
            </a:pPr>
            <a:r>
              <a:rPr lang="bn-IN" sz="4000" dirty="0" smtClean="0"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 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Arial"/>
                <a:cs typeface="NikoshBAN" panose="02000000000000000000" pitchFamily="2" charset="0"/>
                <a:sym typeface="Arial"/>
              </a:rPr>
              <a:t>১.৪.১ -যুক্তব্যঞ্জন ভেঙ্গে লিখতে পারবে।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ea typeface="Arial"/>
              <a:cs typeface="NikoshBAN" panose="02000000000000000000" pitchFamily="2" charset="0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6629"/>
            <a:ext cx="6096000" cy="338237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9600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406245"/>
            <a:ext cx="5943600" cy="167640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আমার_বাংলা_বই_পঞ্চম_শ্রেণি__মাটির_নিচে_যে_শহর__Bengali_TV_Education(144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5802" y="1937982"/>
            <a:ext cx="8540395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7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13064"/>
            <a:ext cx="7391400" cy="341593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72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পাঠঘোষনা</a:t>
            </a:r>
            <a:endParaRPr lang="en-US" sz="7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6472" y="3429000"/>
            <a:ext cx="81190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 বইয়ের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৬৭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খোল,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আজ আমরা পড়বো </a:t>
            </a:r>
            <a:r>
              <a:rPr lang="bn-BD" sz="48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মাটির নিচে যে শহর 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মধ্যে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প্রবাহিত ছিল।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120;p6"/>
          <p:cNvSpPr txBox="1">
            <a:spLocks/>
          </p:cNvSpPr>
          <p:nvPr/>
        </p:nvSpPr>
        <p:spPr>
          <a:xfrm>
            <a:off x="3431274" y="0"/>
            <a:ext cx="5329451" cy="1171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prstTxWarp prst="textTriangl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bn-IN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oogle Shape;1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456" y="1485233"/>
            <a:ext cx="5731100" cy="392389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2;p6"/>
          <p:cNvSpPr txBox="1"/>
          <p:nvPr/>
        </p:nvSpPr>
        <p:spPr>
          <a:xfrm>
            <a:off x="4158881" y="5373142"/>
            <a:ext cx="543588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১.তোমরা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ছবিতে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কী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কী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দেখছ</a:t>
            </a:r>
            <a:r>
              <a:rPr lang="en-US" sz="4000" b="0" i="0" u="none" strike="noStrike" cap="none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?</a:t>
            </a:r>
            <a:endParaRPr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২.ছবিতে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লোকজন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করছে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/>
              </a:rPr>
              <a:t>?</a:t>
            </a:r>
            <a:endParaRPr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478719"/>
            <a:ext cx="5932869" cy="3930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2252822" y="0"/>
            <a:ext cx="7686356" cy="1254683"/>
          </a:xfrm>
          <a:prstGeom prst="rect">
            <a:avLst/>
          </a:prstGeom>
          <a:noFill/>
        </p:spPr>
        <p:txBody>
          <a:bodyPr wrap="square" numCol="1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উচ্চারণে পাঠ </a:t>
            </a:r>
            <a:endParaRPr lang="en-US" sz="9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8976574" y="2192628"/>
            <a:ext cx="2163652" cy="247274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Circl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divot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13" y="1236372"/>
            <a:ext cx="7472852" cy="5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214</Words>
  <Application>Microsoft Office PowerPoint</Application>
  <PresentationFormat>Widescreen</PresentationFormat>
  <Paragraphs>62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AnandapatraMJ</vt:lpstr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 Computer</dc:creator>
  <cp:lastModifiedBy>Pc</cp:lastModifiedBy>
  <cp:revision>22</cp:revision>
  <dcterms:created xsi:type="dcterms:W3CDTF">2020-01-10T03:46:19Z</dcterms:created>
  <dcterms:modified xsi:type="dcterms:W3CDTF">2021-05-11T15:55:02Z</dcterms:modified>
</cp:coreProperties>
</file>