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CC18-A2B2-4BF4-BF29-F022F7DFE00C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EDFFE-568A-496E-BB22-572B977A0B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99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ছেলেরা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113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399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188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ছাত্র</a:t>
            </a:r>
            <a:r>
              <a:rPr lang="en-US" dirty="0" smtClean="0"/>
              <a:t>/</a:t>
            </a:r>
            <a:r>
              <a:rPr lang="en-US" dirty="0" err="1" smtClean="0"/>
              <a:t>ছাত্রীরা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শিক্ষকমন্ডলী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18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002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খাওয়াচ্ছে</a:t>
            </a:r>
            <a:r>
              <a:rPr lang="en-US" baseline="0" smtClean="0"/>
              <a:t>?  </a:t>
            </a:r>
            <a:r>
              <a:rPr lang="en-US" baseline="0" dirty="0" err="1" smtClean="0"/>
              <a:t>ছেলেটি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27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মেয়ে</a:t>
            </a:r>
            <a:r>
              <a:rPr lang="en-US" dirty="0" smtClean="0"/>
              <a:t> </a:t>
            </a:r>
            <a:r>
              <a:rPr lang="en-US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পুরুষ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মেয়ে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লোকটির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সন্তানটি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58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ছাত্রদর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কিসের</a:t>
            </a:r>
            <a:r>
              <a:rPr lang="en-US" baseline="0" dirty="0" smtClean="0"/>
              <a:t>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74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 </a:t>
            </a:r>
            <a:r>
              <a:rPr lang="en-US" baseline="0" dirty="0" err="1" smtClean="0"/>
              <a:t>বাচ্চাটি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লোকটি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খাচ্ছে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মেয়েটি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দেখছে</a:t>
            </a:r>
            <a:r>
              <a:rPr lang="en-US" baseline="0" dirty="0" smtClean="0"/>
              <a:t>?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71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খাবারেও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887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, 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কার্টুনে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 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গেমে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আসক্তি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628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4333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FBB0-D1D3-49EA-9F25-F34DBEC41720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EE4D-3EA5-4687-B736-B0EADD309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nazrul693105@gmail.com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5400" dirty="0" smtClean="0"/>
              <a:t>স্বাগতম 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76400"/>
            <a:ext cx="8382000" cy="49869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8460" y="1731021"/>
            <a:ext cx="6568339" cy="619400"/>
          </a:xfrm>
          <a:prstGeom prst="rect">
            <a:avLst/>
          </a:prstGeom>
          <a:solidFill>
            <a:schemeClr val="bg2"/>
          </a:solidFill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আসক্তির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762000" y="2917900"/>
            <a:ext cx="7467600" cy="3482899"/>
            <a:chOff x="5280156" y="1843790"/>
            <a:chExt cx="5428960" cy="28779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80156" y="1843790"/>
              <a:ext cx="2364828" cy="28569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563895" y="1843790"/>
              <a:ext cx="3145221" cy="28779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7353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47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2009 </a:t>
            </a:r>
            <a:r>
              <a:rPr lang="bn-BD" sz="3600" dirty="0" smtClean="0">
                <a:solidFill>
                  <a:schemeClr val="tx1"/>
                </a:solidFill>
              </a:rPr>
              <a:t>সালে চীন দেশের দুই জন  স্বামী স্ত্রীকে গ্রেপ্তার করা হয়। কারন তারা এমএমও (</a:t>
            </a:r>
            <a:r>
              <a:rPr lang="en-US" sz="3600" dirty="0" smtClean="0">
                <a:solidFill>
                  <a:schemeClr val="tx1"/>
                </a:solidFill>
              </a:rPr>
              <a:t>Massively </a:t>
            </a:r>
            <a:r>
              <a:rPr lang="en-US" sz="3600" dirty="0" err="1" smtClean="0">
                <a:solidFill>
                  <a:schemeClr val="tx1"/>
                </a:solidFill>
              </a:rPr>
              <a:t>Mutiplayer</a:t>
            </a:r>
            <a:r>
              <a:rPr lang="en-US" sz="3600" dirty="0" smtClean="0">
                <a:solidFill>
                  <a:schemeClr val="tx1"/>
                </a:solidFill>
              </a:rPr>
              <a:t> Online Game</a:t>
            </a:r>
            <a:r>
              <a:rPr lang="bn-BD" sz="3600" dirty="0" smtClean="0">
                <a:solidFill>
                  <a:schemeClr val="tx1"/>
                </a:solidFill>
              </a:rPr>
              <a:t>)  নামে এক ধরনের কম্পিউটার গেম খেলার জন্য আসক্তি জন্মেছে  ।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সেই  আসক্তি এত তীব্র যে সেটি খেলার খরচ জোগাড় করার জন্য তারা তাদের নিজের সন্তানদের বিক্রি করে গেমস খেলায় আসক্ত হয়েছে ।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0" y="2180089"/>
            <a:ext cx="3653556" cy="332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2167144"/>
            <a:ext cx="4318000" cy="319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188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6001" y="1714501"/>
            <a:ext cx="3816679" cy="3190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0" y="1714500"/>
            <a:ext cx="4170949" cy="3190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55914" y="564525"/>
            <a:ext cx="6775354" cy="106567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1" y="5207962"/>
            <a:ext cx="8325179" cy="1558119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বৃটেনের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31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নাস্তায়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দুপুরের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লাঞ্চ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খেলেও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পিৎজা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64544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8" t="7995" r="13317"/>
          <a:stretch/>
        </p:blipFill>
        <p:spPr>
          <a:xfrm>
            <a:off x="4880131" y="357188"/>
            <a:ext cx="3311369" cy="262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0" y="357188"/>
            <a:ext cx="3311505" cy="262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676400" y="2966688"/>
            <a:ext cx="6139181" cy="388568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চ্যানেলে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862" y="3543769"/>
            <a:ext cx="3284143" cy="252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500" y="3553103"/>
            <a:ext cx="3283768" cy="2524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381000" y="6051020"/>
            <a:ext cx="8752076" cy="542456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আসক্তি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845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976" y="357188"/>
            <a:ext cx="3173821" cy="2574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114" y="357187"/>
            <a:ext cx="3113882" cy="253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115" y="3143250"/>
            <a:ext cx="3110489" cy="270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2976" y="3143250"/>
            <a:ext cx="3173821" cy="262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81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12" b="7743"/>
          <a:stretch/>
        </p:blipFill>
        <p:spPr>
          <a:xfrm>
            <a:off x="762000" y="920231"/>
            <a:ext cx="3830822" cy="3294582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1" y="920231"/>
            <a:ext cx="3127184" cy="33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0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6001" y="3009919"/>
            <a:ext cx="3238499" cy="7271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1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পড়ায়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পারে</a:t>
            </a:r>
            <a:endParaRPr lang="en-US" sz="2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6000" y="1581169"/>
            <a:ext cx="7175500" cy="4655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b="1" spc="-131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500" b="1" spc="-131" dirty="0" err="1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500" b="1" spc="-13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500" b="1" spc="-131" dirty="0" err="1">
                <a:latin typeface="NikoshBAN" pitchFamily="2" charset="0"/>
                <a:cs typeface="NikoshBAN" pitchFamily="2" charset="0"/>
              </a:rPr>
              <a:t>আসক্ত</a:t>
            </a:r>
            <a:r>
              <a:rPr lang="en-US" sz="2500" b="1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spc="-131" dirty="0" err="1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500" b="1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spc="-131" dirty="0" err="1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500" b="1" spc="-13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03" y="2295544"/>
            <a:ext cx="3238498" cy="6347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b="1" spc="-131" dirty="0" err="1">
                <a:latin typeface="Times New Roman" pitchFamily="18" charset="0"/>
                <a:cs typeface="Times New Roman" pitchFamily="18" charset="0"/>
              </a:rPr>
              <a:t>অসামাজিক</a:t>
            </a:r>
            <a:r>
              <a:rPr lang="en-US" b="1" spc="-13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31" dirty="0" err="1">
                <a:latin typeface="Times New Roman" pitchFamily="18" charset="0"/>
                <a:cs typeface="Times New Roman" pitchFamily="18" charset="0"/>
              </a:rPr>
              <a:t>হয়েযেতে</a:t>
            </a:r>
            <a:r>
              <a:rPr lang="en-US" b="1" spc="-13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31" dirty="0" err="1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b="1" spc="-13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4445000" y="2286000"/>
            <a:ext cx="3746501" cy="7271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100" b="1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100" b="1" spc="-13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pc="-131" dirty="0" err="1">
                <a:latin typeface="Times New Roman" pitchFamily="18" charset="0"/>
                <a:cs typeface="Times New Roman" pitchFamily="18" charset="0"/>
              </a:rPr>
              <a:t>কম্পিউটারে</a:t>
            </a:r>
            <a:r>
              <a:rPr lang="en-US" sz="2100" b="1" spc="-13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pc="-131" dirty="0" err="1">
                <a:latin typeface="Times New Roman" pitchFamily="18" charset="0"/>
                <a:cs typeface="Times New Roman" pitchFamily="18" charset="0"/>
              </a:rPr>
              <a:t>দক্ষ</a:t>
            </a:r>
            <a:r>
              <a:rPr lang="en-US" sz="2100" b="1" spc="-13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pc="-131" dirty="0" err="1">
                <a:latin typeface="Times New Roman" pitchFamily="18" charset="0"/>
                <a:cs typeface="Times New Roman" pitchFamily="18" charset="0"/>
              </a:rPr>
              <a:t>হতে</a:t>
            </a:r>
            <a:r>
              <a:rPr lang="en-US" sz="2100" b="1" spc="-13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spc="-131" dirty="0" err="1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5000" y="3009919"/>
            <a:ext cx="3746500" cy="6809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100" b="1" dirty="0">
                <a:latin typeface="NikoshBAN" pitchFamily="2" charset="0"/>
                <a:cs typeface="NikoshBAN" pitchFamily="2" charset="0"/>
              </a:rPr>
              <a:t>(ঘ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b="1" spc="-131" dirty="0" err="1">
                <a:latin typeface="Times New Roman" pitchFamily="18" charset="0"/>
                <a:cs typeface="Times New Roman" pitchFamily="18" charset="0"/>
              </a:rPr>
              <a:t>জ্ঞান</a:t>
            </a:r>
            <a:r>
              <a:rPr lang="en-US" b="1" spc="-13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31" dirty="0" err="1">
                <a:latin typeface="Times New Roman" pitchFamily="18" charset="0"/>
                <a:cs typeface="Times New Roman" pitchFamily="18" charset="0"/>
              </a:rPr>
              <a:t>বিজ্ঞানে</a:t>
            </a:r>
            <a:r>
              <a:rPr lang="en-US" b="1" spc="-13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31" dirty="0" err="1">
                <a:latin typeface="Times New Roman" pitchFamily="18" charset="0"/>
                <a:cs typeface="Times New Roman" pitchFamily="18" charset="0"/>
              </a:rPr>
              <a:t>উন্নতি</a:t>
            </a:r>
            <a:r>
              <a:rPr lang="en-US" b="1" spc="-13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spc="-131" dirty="0" err="1">
                <a:latin typeface="Times New Roman" pitchFamily="18" charset="0"/>
                <a:cs typeface="Times New Roman" pitchFamily="18" charset="0"/>
              </a:rPr>
              <a:t>করতে</a:t>
            </a:r>
            <a:r>
              <a:rPr lang="en-US" b="1" spc="-13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31" dirty="0" err="1">
                <a:latin typeface="Times New Roman" pitchFamily="18" charset="0"/>
                <a:cs typeface="Times New Roman" pitchFamily="18" charset="0"/>
              </a:rPr>
              <a:t>পারে</a:t>
            </a:r>
            <a:r>
              <a:rPr lang="en-US" b="1" spc="-131" dirty="0">
                <a:latin typeface="Times New Roman" pitchFamily="18" charset="0"/>
                <a:cs typeface="Times New Roman" pitchFamily="18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7108" y="1214438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6540500" y="380461"/>
            <a:ext cx="2095500" cy="6347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4" t="10567" r="5438" b="30264"/>
          <a:stretch/>
        </p:blipFill>
        <p:spPr>
          <a:xfrm>
            <a:off x="6374558" y="381327"/>
            <a:ext cx="2427385" cy="545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016000" y="5643562"/>
            <a:ext cx="3238500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b="1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2010 </a:t>
            </a:r>
            <a:endParaRPr lang="en-US" sz="2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000" y="3786188"/>
            <a:ext cx="7175500" cy="161967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pPr algn="just"/>
            <a:r>
              <a:rPr lang="en-US" sz="2500" b="1" dirty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গেমে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আসক্তির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অপরাধে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দুজনকে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গ্রেপ্তার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6001" y="4929187"/>
            <a:ext cx="3238499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b="1" dirty="0"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2008 </a:t>
            </a:r>
            <a:endParaRPr lang="en-US" sz="2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45000" y="4929187"/>
            <a:ext cx="3746500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b="1" spc="-131" dirty="0"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500" b="1" spc="-131" dirty="0" smtClean="0">
                <a:latin typeface="NikoshBAN" pitchFamily="2" charset="0"/>
                <a:cs typeface="NikoshBAN" pitchFamily="2" charset="0"/>
              </a:rPr>
              <a:t>2009</a:t>
            </a:r>
            <a:endParaRPr lang="en-US" sz="2500" b="1" spc="-13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5000" y="5643562"/>
            <a:ext cx="3746501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b="1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2011 </a:t>
            </a:r>
            <a:endParaRPr lang="en-US" sz="2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0" y="304800"/>
            <a:ext cx="312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মূল্যায়ন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09653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77108" y="785813"/>
            <a:ext cx="9017000" cy="0"/>
          </a:xfrm>
          <a:prstGeom prst="line">
            <a:avLst/>
          </a:prstGeom>
          <a:ln w="1905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604000" y="142875"/>
            <a:ext cx="2095609" cy="1373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524000" y="5573572"/>
            <a:ext cx="2963341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(ক) i ও 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1" y="3324591"/>
            <a:ext cx="6286498" cy="4655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spc="-131" dirty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6139116"/>
            <a:ext cx="2963341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82433" y="6116375"/>
            <a:ext cx="2928066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(ঘ) i, ii ও iii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82433" y="5552394"/>
            <a:ext cx="2928066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3999" y="3882037"/>
            <a:ext cx="2990073" cy="1281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spc="-131" dirty="0">
                <a:latin typeface="NikoshBAN" pitchFamily="2" charset="0"/>
                <a:cs typeface="NikoshBAN" pitchFamily="2" charset="0"/>
              </a:rPr>
              <a:t>i.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ছুটাছুটি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দেয়া</a:t>
            </a:r>
            <a:endParaRPr lang="en-US" sz="2500" spc="-13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2433" y="3890597"/>
            <a:ext cx="2928066" cy="85023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spc="-131" dirty="0"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দেয়া</a:t>
            </a:r>
            <a:endParaRPr lang="en-US" sz="2500" spc="-13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4427102"/>
            <a:ext cx="3492500" cy="85023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spc="-131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দেয়া</a:t>
            </a:r>
            <a:endParaRPr lang="en-US" sz="2500" spc="-13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9" t="10566" r="5112" b="33428"/>
          <a:stretch/>
        </p:blipFill>
        <p:spPr>
          <a:xfrm>
            <a:off x="6641724" y="159361"/>
            <a:ext cx="2028468" cy="5496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1524000" y="5010169"/>
            <a:ext cx="6286499" cy="4655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1" name="TextBox 30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4882432" y="2225842"/>
            <a:ext cx="2928068" cy="1281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4001" y="1643062"/>
            <a:ext cx="6286499" cy="85023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spc="-131" dirty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দেখায়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spc="-131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500" spc="-13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3999" y="2206015"/>
            <a:ext cx="2990073" cy="85023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34410" y="2753832"/>
            <a:ext cx="2977795" cy="4655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প্রচন্ড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জ্বর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2432" y="2753114"/>
            <a:ext cx="2928067" cy="1281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010" tIns="40005" rIns="80010" bIns="40005" rtlCol="0">
            <a:spAutoFit/>
          </a:bodyPr>
          <a:lstStyle/>
          <a:p>
            <a:r>
              <a:rPr lang="en-US" sz="2500" dirty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2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08" y="857250"/>
            <a:ext cx="8876393" cy="1373453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r>
              <a:rPr lang="en-US" sz="2100" dirty="0" err="1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৬বছর।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রনির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রুমাও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চ্যানেল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9525" y="31490"/>
            <a:ext cx="3087064" cy="727122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4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81994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7108" y="22098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8217096" y="256803"/>
            <a:ext cx="7011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758986" y="245919"/>
            <a:ext cx="7011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03424" y="245919"/>
            <a:ext cx="621393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593494" y="245919"/>
            <a:ext cx="621393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24" y="2903175"/>
            <a:ext cx="8222671" cy="2026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16" y="256803"/>
            <a:ext cx="2088470" cy="17598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349" y="195025"/>
            <a:ext cx="1960563" cy="18216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1800" y="533400"/>
            <a:ext cx="312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বাড়ির কাজ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94087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পরিচিতি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মোঃ</a:t>
            </a:r>
            <a:r>
              <a:rPr lang="en-US" sz="2400" dirty="0" smtClean="0"/>
              <a:t> </a:t>
            </a:r>
            <a:r>
              <a:rPr lang="en-US" sz="2400" dirty="0" err="1" smtClean="0"/>
              <a:t>নজরুল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ইসলাম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err="1" smtClean="0"/>
              <a:t>সহকারী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শিক্ষক</a:t>
            </a:r>
            <a:r>
              <a:rPr lang="en-US" sz="2400" dirty="0" smtClean="0"/>
              <a:t> </a:t>
            </a:r>
            <a:r>
              <a:rPr lang="en-US" sz="2400" dirty="0" err="1" smtClean="0"/>
              <a:t>আইসিটি</a:t>
            </a:r>
            <a:endParaRPr lang="en-US" sz="2400" dirty="0" smtClean="0"/>
          </a:p>
          <a:p>
            <a:pPr>
              <a:buNone/>
            </a:pPr>
            <a:r>
              <a:rPr lang="en-US" sz="1800" dirty="0" err="1" smtClean="0"/>
              <a:t>কিসামত</a:t>
            </a:r>
            <a:r>
              <a:rPr lang="en-US" sz="1800" dirty="0" smtClean="0"/>
              <a:t> </a:t>
            </a:r>
            <a:r>
              <a:rPr lang="en-US" sz="1800" dirty="0" err="1" smtClean="0"/>
              <a:t>হারাটী</a:t>
            </a:r>
            <a:r>
              <a:rPr lang="en-US" sz="1800" dirty="0" smtClean="0"/>
              <a:t> </a:t>
            </a:r>
            <a:r>
              <a:rPr lang="bn-BD" sz="1800" dirty="0" smtClean="0"/>
              <a:t>ডি. এস. আই দাখিল মাদ্রাসা </a:t>
            </a:r>
          </a:p>
          <a:p>
            <a:pPr>
              <a:buNone/>
            </a:pPr>
            <a:r>
              <a:rPr lang="bn-BD" sz="2000" dirty="0" smtClean="0">
                <a:hlinkClick r:id="rId2"/>
              </a:rPr>
              <a:t>মোবাইল নং- </a:t>
            </a:r>
            <a:r>
              <a:rPr lang="en-US" sz="2000" dirty="0" smtClean="0">
                <a:hlinkClick r:id="rId2"/>
              </a:rPr>
              <a:t> 01714559641</a:t>
            </a:r>
          </a:p>
          <a:p>
            <a:pPr>
              <a:buNone/>
            </a:pPr>
            <a:r>
              <a:rPr lang="en-US" sz="2400" dirty="0" smtClean="0">
                <a:hlinkClick r:id="rId2"/>
              </a:rPr>
              <a:t>nazrul693105@gmail.com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/>
              <a:t>পাঠ পরিচিতি </a:t>
            </a:r>
          </a:p>
          <a:p>
            <a:pPr>
              <a:buNone/>
            </a:pPr>
            <a:endParaRPr lang="bn-BD" dirty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বিষয়ঃ আইসিটি </a:t>
            </a:r>
          </a:p>
          <a:p>
            <a:pPr>
              <a:buNone/>
            </a:pPr>
            <a:r>
              <a:rPr lang="bn-BD" dirty="0" smtClean="0"/>
              <a:t>শ্রেণিঃ সপ্তম </a:t>
            </a:r>
          </a:p>
          <a:p>
            <a:pPr>
              <a:buNone/>
            </a:pPr>
            <a:r>
              <a:rPr lang="bn-BD" dirty="0" smtClean="0"/>
              <a:t>সময়ঃ </a:t>
            </a:r>
            <a:r>
              <a:rPr lang="en-US" dirty="0" smtClean="0"/>
              <a:t>50 </a:t>
            </a:r>
            <a:r>
              <a:rPr lang="bn-BD" dirty="0" smtClean="0"/>
              <a:t>মিনিট </a:t>
            </a:r>
          </a:p>
          <a:p>
            <a:pPr>
              <a:buNone/>
            </a:pPr>
            <a:r>
              <a:rPr lang="bn-BD" dirty="0" smtClean="0"/>
              <a:t>তারিখঃ</a:t>
            </a:r>
            <a:r>
              <a:rPr lang="en-US" dirty="0" smtClean="0"/>
              <a:t>26/03/2021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600" y="1752600"/>
            <a:ext cx="2133600" cy="1905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007" y="1937728"/>
            <a:ext cx="7635985" cy="456308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7200" dirty="0" smtClean="0"/>
              <a:t>ধন্যবাদ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428235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609600"/>
            <a:ext cx="8305800" cy="583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82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28600"/>
            <a:ext cx="6553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u="sng" dirty="0" smtClean="0">
                <a:solidFill>
                  <a:schemeClr val="tx1"/>
                </a:solidFill>
              </a:rPr>
              <a:t>আসক্তি </a:t>
            </a:r>
            <a:endParaRPr lang="en-US" sz="8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500" y="1857375"/>
            <a:ext cx="8275782" cy="38962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0010" tIns="40005" rIns="80010" bIns="40005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3900" b="1" spc="44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828800"/>
            <a:ext cx="8915400" cy="2743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শিখনফল </a:t>
            </a:r>
          </a:p>
          <a:p>
            <a:endParaRPr lang="bn-BD" sz="2400" dirty="0" smtClean="0">
              <a:solidFill>
                <a:schemeClr val="tx1"/>
              </a:solidFill>
            </a:endParaRPr>
          </a:p>
          <a:p>
            <a:r>
              <a:rPr lang="bn-BD" sz="2400" dirty="0" smtClean="0">
                <a:solidFill>
                  <a:schemeClr val="tx1"/>
                </a:solidFill>
              </a:rPr>
              <a:t>আসক্তি কী তা বলতে পারবে</a:t>
            </a:r>
            <a:r>
              <a:rPr lang="bn-BD" sz="2400" dirty="0" smtClean="0">
                <a:solidFill>
                  <a:schemeClr val="tx1"/>
                </a:solidFill>
              </a:rPr>
              <a:t>।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bn-BD" sz="2400" dirty="0" smtClean="0">
                <a:solidFill>
                  <a:schemeClr val="tx1"/>
                </a:solidFill>
              </a:rPr>
              <a:t> </a:t>
            </a:r>
            <a:endParaRPr lang="bn-BD" sz="2400" dirty="0" smtClean="0">
              <a:solidFill>
                <a:schemeClr val="tx1"/>
              </a:solidFill>
            </a:endParaRPr>
          </a:p>
          <a:p>
            <a:r>
              <a:rPr lang="bn-BD" sz="2400" smtClean="0">
                <a:solidFill>
                  <a:schemeClr val="tx1"/>
                </a:solidFill>
              </a:rPr>
              <a:t>আসক্তি </a:t>
            </a:r>
            <a:r>
              <a:rPr lang="bn-BD" sz="2400" dirty="0" smtClean="0">
                <a:solidFill>
                  <a:schemeClr val="tx1"/>
                </a:solidFill>
              </a:rPr>
              <a:t>থেকে বের   হয়ে আসার উপায়গুলো ব্যাখ্যা করতে পারবে।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13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5632" y="1110731"/>
            <a:ext cx="3906868" cy="310408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1110731"/>
            <a:ext cx="3804038" cy="310408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60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682" y="358818"/>
            <a:ext cx="3463637" cy="241527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682" y="3871226"/>
            <a:ext cx="3463637" cy="2415275"/>
          </a:xfrm>
          <a:prstGeom prst="round2DiagRect">
            <a:avLst>
              <a:gd name="adj1" fmla="val 0"/>
              <a:gd name="adj2" fmla="val 16398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4863" y="3871226"/>
            <a:ext cx="3463637" cy="2415275"/>
          </a:xfrm>
          <a:prstGeom prst="round2DiagRect">
            <a:avLst>
              <a:gd name="adj1" fmla="val 0"/>
              <a:gd name="adj2" fmla="val 14282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682" y="357188"/>
            <a:ext cx="3463637" cy="238267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1508" y="2834004"/>
            <a:ext cx="8521492" cy="634789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2009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স্বামী-স্ত্রী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9000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267189"/>
            <a:ext cx="1991383" cy="388568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এমএমও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1618" y="6267189"/>
            <a:ext cx="1991383" cy="327013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14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001" y="1643063"/>
            <a:ext cx="3847709" cy="3143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643063"/>
            <a:ext cx="3619500" cy="3143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4000" y="5207962"/>
            <a:ext cx="8572500" cy="1558119"/>
          </a:xfrm>
          <a:prstGeom prst="rect">
            <a:avLst/>
          </a:prstGeom>
          <a:noFill/>
        </p:spPr>
        <p:txBody>
          <a:bodyPr wrap="square" lIns="80010" tIns="40005" rIns="80010" bIns="40005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দম্পতির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জানাজানি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তোলপাড়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0533" y="1128947"/>
            <a:ext cx="8890000" cy="0"/>
          </a:xfrm>
          <a:prstGeom prst="line">
            <a:avLst/>
          </a:prstGeom>
          <a:ln w="5715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454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28600" y="5020045"/>
            <a:ext cx="8534399" cy="980272"/>
          </a:xfrm>
          <a:prstGeom prst="wav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80010" tIns="40005" rIns="80010" bIns="40005" rtlCol="0" anchor="ctr"/>
          <a:lstStyle/>
          <a:p>
            <a:pPr algn="ctr"/>
            <a:r>
              <a:rPr lang="en-US" sz="3200" dirty="0" err="1"/>
              <a:t>কোন</a:t>
            </a:r>
            <a:r>
              <a:rPr lang="en-US" sz="3200" dirty="0"/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200" dirty="0"/>
              <a:t> </a:t>
            </a:r>
            <a:r>
              <a:rPr lang="en-US" sz="3200" dirty="0" err="1"/>
              <a:t>প্রতি</a:t>
            </a:r>
            <a:r>
              <a:rPr lang="en-US" sz="3200" dirty="0"/>
              <a:t> </a:t>
            </a:r>
            <a:r>
              <a:rPr lang="en-US" sz="3200" dirty="0" err="1"/>
              <a:t>প্রবল</a:t>
            </a:r>
            <a:r>
              <a:rPr lang="en-US" sz="3200" dirty="0"/>
              <a:t> </a:t>
            </a:r>
            <a:r>
              <a:rPr lang="en-US" sz="3200" dirty="0" err="1"/>
              <a:t>আকর্ষণ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5334" y="1403125"/>
            <a:ext cx="4811601" cy="3369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0339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629</Words>
  <Application>Microsoft Office PowerPoint</Application>
  <PresentationFormat>On-screen Show (4:3)</PresentationFormat>
  <Paragraphs>97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 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CMSD</dc:creator>
  <cp:lastModifiedBy>CMSD</cp:lastModifiedBy>
  <cp:revision>9</cp:revision>
  <dcterms:created xsi:type="dcterms:W3CDTF">2021-05-14T09:48:19Z</dcterms:created>
  <dcterms:modified xsi:type="dcterms:W3CDTF">2021-05-14T10:42:16Z</dcterms:modified>
</cp:coreProperties>
</file>