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67F96-EACB-404D-B195-A4668B35D11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8BC5E5-4741-48D8-9100-638AADD1922C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1899</a:t>
          </a: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সালে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24</a:t>
          </a:r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শে মে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F1675C-4A43-4843-95D1-843EAFDDCBED}" type="parTrans" cxnId="{8CD69CC8-91E5-4258-8A7D-DE341B0A2DB0}">
      <dgm:prSet/>
      <dgm:spPr/>
      <dgm:t>
        <a:bodyPr/>
        <a:lstStyle/>
        <a:p>
          <a:endParaRPr lang="en-US"/>
        </a:p>
      </dgm:t>
    </dgm:pt>
    <dgm:pt modelId="{283392B7-808D-4193-A8A0-228EF07833AF}" type="sibTrans" cxnId="{8CD69CC8-91E5-4258-8A7D-DE341B0A2DB0}">
      <dgm:prSet/>
      <dgm:spPr/>
      <dgm:t>
        <a:bodyPr/>
        <a:lstStyle/>
        <a:p>
          <a:endParaRPr lang="en-US"/>
        </a:p>
      </dgm:t>
    </dgm:pt>
    <dgm:pt modelId="{E10D2290-ED0E-4A65-B496-4D4946794B1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বিদ্রোহী কবি ও জাতীয় কবি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E60901-D58A-44F2-8691-49FDE6C3DD6B}" type="parTrans" cxnId="{F413596C-D572-475F-8E50-47806E264D7D}">
      <dgm:prSet/>
      <dgm:spPr/>
      <dgm:t>
        <a:bodyPr/>
        <a:lstStyle/>
        <a:p>
          <a:endParaRPr lang="en-US"/>
        </a:p>
      </dgm:t>
    </dgm:pt>
    <dgm:pt modelId="{F24BA81C-5653-441F-B2BD-1451A6A0ECD3}" type="sibTrans" cxnId="{F413596C-D572-475F-8E50-47806E264D7D}">
      <dgm:prSet/>
      <dgm:spPr/>
      <dgm:t>
        <a:bodyPr/>
        <a:lstStyle/>
        <a:p>
          <a:endParaRPr lang="en-US"/>
        </a:p>
      </dgm:t>
    </dgm:pt>
    <dgm:pt modelId="{08035BB4-A560-4EB5-9AFB-BEEE73E2005D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400" dirty="0" smtClean="0"/>
            <a:t>ঝিঙেফুল,</a:t>
          </a:r>
        </a:p>
        <a:p>
          <a:r>
            <a:rPr lang="bn-IN" sz="1400" dirty="0" smtClean="0"/>
            <a:t>সঞ্চায়ন,পিলে পটকা,সন্ধা </a:t>
          </a:r>
          <a:endParaRPr lang="en-US" sz="1400" dirty="0"/>
        </a:p>
      </dgm:t>
    </dgm:pt>
    <dgm:pt modelId="{406C0DDE-C6D7-4B42-B6D8-4A85C49530D8}" type="parTrans" cxnId="{58247A2C-08EA-4CB9-A6B7-BAE9861F50FC}">
      <dgm:prSet/>
      <dgm:spPr/>
      <dgm:t>
        <a:bodyPr/>
        <a:lstStyle/>
        <a:p>
          <a:endParaRPr lang="en-US"/>
        </a:p>
      </dgm:t>
    </dgm:pt>
    <dgm:pt modelId="{BA4914D6-0C2E-47A1-939C-7946B9AA09EE}" type="sibTrans" cxnId="{58247A2C-08EA-4CB9-A6B7-BAE9861F50FC}">
      <dgm:prSet/>
      <dgm:spPr/>
      <dgm:t>
        <a:bodyPr/>
        <a:lstStyle/>
        <a:p>
          <a:endParaRPr lang="en-US"/>
        </a:p>
      </dgm:t>
    </dgm:pt>
    <dgm:pt modelId="{2AC3C5F5-1F15-447C-B9DF-F5DC58D93E40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মৃত্যু 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1976</a:t>
          </a:r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সালে 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29</a:t>
          </a:r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আগষ্ট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4C148A-A390-45A4-82AC-3FCE6AE31BE3}" type="sibTrans" cxnId="{06AD882C-4411-4851-A0B1-88B95497CA2C}">
      <dgm:prSet/>
      <dgm:spPr/>
      <dgm:t>
        <a:bodyPr/>
        <a:lstStyle/>
        <a:p>
          <a:endParaRPr lang="en-US"/>
        </a:p>
      </dgm:t>
    </dgm:pt>
    <dgm:pt modelId="{B3976138-2D2C-48A1-9468-8E31F2C532D3}" type="parTrans" cxnId="{06AD882C-4411-4851-A0B1-88B95497CA2C}">
      <dgm:prSet/>
      <dgm:spPr/>
      <dgm:t>
        <a:bodyPr/>
        <a:lstStyle/>
        <a:p>
          <a:endParaRPr lang="en-US"/>
        </a:p>
      </dgm:t>
    </dgm:pt>
    <dgm:pt modelId="{18F4BF25-EBF2-4BA7-93BB-509CF98D26F5}" type="pres">
      <dgm:prSet presAssocID="{4FB67F96-EACB-404D-B195-A4668B35D1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024BAB-F36B-4A87-A05C-13D59B9C43F6}" type="pres">
      <dgm:prSet presAssocID="{978BC5E5-4741-48D8-9100-638AADD1922C}" presName="node" presStyleLbl="node1" presStyleIdx="0" presStyleCnt="4" custScaleX="112756" custScaleY="102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7B3FA-2937-4A8B-8524-134E15560C97}" type="pres">
      <dgm:prSet presAssocID="{283392B7-808D-4193-A8A0-228EF07833A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1750FE6-832E-48AB-8990-E7813F10927E}" type="pres">
      <dgm:prSet presAssocID="{283392B7-808D-4193-A8A0-228EF07833A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22C3908-1FA7-4EDA-8A9A-834C11615784}" type="pres">
      <dgm:prSet presAssocID="{E10D2290-ED0E-4A65-B496-4D4946794B18}" presName="node" presStyleLbl="node1" presStyleIdx="1" presStyleCnt="4" custScaleX="128197" custScaleY="115827" custRadScaleRad="97978" custRadScaleInc="-3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E72AA-A980-4905-B239-E36ECCC610F4}" type="pres">
      <dgm:prSet presAssocID="{F24BA81C-5653-441F-B2BD-1451A6A0ECD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2A4B10F-B40C-44B4-8A91-E33F41D57B71}" type="pres">
      <dgm:prSet presAssocID="{F24BA81C-5653-441F-B2BD-1451A6A0ECD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7418E7C-0BEA-4A94-8F92-3491AA225BAE}" type="pres">
      <dgm:prSet presAssocID="{2AC3C5F5-1F15-447C-B9DF-F5DC58D93E40}" presName="node" presStyleLbl="node1" presStyleIdx="2" presStyleCnt="4" custScaleX="123121" custScaleY="126725" custRadScaleRad="94397" custRadScaleInc="-4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A1C3-AFCC-431D-A3DB-E86E79757657}" type="pres">
      <dgm:prSet presAssocID="{364C148A-A390-45A4-82AC-3FCE6AE31BE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B5D0C11-F644-4B0B-9DCA-68C2AED755A2}" type="pres">
      <dgm:prSet presAssocID="{364C148A-A390-45A4-82AC-3FCE6AE31BE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858F0C3-622C-499F-8C0D-D001EAED7E50}" type="pres">
      <dgm:prSet presAssocID="{08035BB4-A560-4EB5-9AFB-BEEE73E2005D}" presName="node" presStyleLbl="node1" presStyleIdx="3" presStyleCnt="4" custScaleX="132234" custScaleY="106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B16DBE-0016-4693-81FE-ADD5D56C57C2}" type="pres">
      <dgm:prSet presAssocID="{BA4914D6-0C2E-47A1-939C-7946B9AA09E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7B88FC0-F842-4759-A2D4-31BDE9216534}" type="pres">
      <dgm:prSet presAssocID="{BA4914D6-0C2E-47A1-939C-7946B9AA09E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0C80A74-97DB-4487-9C36-0BCDB3A33B7E}" type="presOf" srcId="{F24BA81C-5653-441F-B2BD-1451A6A0ECD3}" destId="{A2A4B10F-B40C-44B4-8A91-E33F41D57B71}" srcOrd="1" destOrd="0" presId="urn:microsoft.com/office/officeart/2005/8/layout/cycle2"/>
    <dgm:cxn modelId="{E464665C-FFC1-49D9-8CA3-F2D51EF59AF4}" type="presOf" srcId="{F24BA81C-5653-441F-B2BD-1451A6A0ECD3}" destId="{EDBE72AA-A980-4905-B239-E36ECCC610F4}" srcOrd="0" destOrd="0" presId="urn:microsoft.com/office/officeart/2005/8/layout/cycle2"/>
    <dgm:cxn modelId="{C4DF2D23-2E24-4CD7-A8AF-B075CF534E6F}" type="presOf" srcId="{08035BB4-A560-4EB5-9AFB-BEEE73E2005D}" destId="{8858F0C3-622C-499F-8C0D-D001EAED7E50}" srcOrd="0" destOrd="0" presId="urn:microsoft.com/office/officeart/2005/8/layout/cycle2"/>
    <dgm:cxn modelId="{EE255607-563A-48FB-AAD8-D4EE5EAD7AA9}" type="presOf" srcId="{978BC5E5-4741-48D8-9100-638AADD1922C}" destId="{F8024BAB-F36B-4A87-A05C-13D59B9C43F6}" srcOrd="0" destOrd="0" presId="urn:microsoft.com/office/officeart/2005/8/layout/cycle2"/>
    <dgm:cxn modelId="{9A6F19DB-A47A-4281-A300-0B8230A09D58}" type="presOf" srcId="{364C148A-A390-45A4-82AC-3FCE6AE31BE3}" destId="{3B5D0C11-F644-4B0B-9DCA-68C2AED755A2}" srcOrd="1" destOrd="0" presId="urn:microsoft.com/office/officeart/2005/8/layout/cycle2"/>
    <dgm:cxn modelId="{2966E8F5-DB34-4C8F-969F-01E9EBD5C509}" type="presOf" srcId="{E10D2290-ED0E-4A65-B496-4D4946794B18}" destId="{C22C3908-1FA7-4EDA-8A9A-834C11615784}" srcOrd="0" destOrd="0" presId="urn:microsoft.com/office/officeart/2005/8/layout/cycle2"/>
    <dgm:cxn modelId="{87D83C5D-B09A-45C2-927D-9C1BE9889EF3}" type="presOf" srcId="{283392B7-808D-4193-A8A0-228EF07833AF}" destId="{4137B3FA-2937-4A8B-8524-134E15560C97}" srcOrd="0" destOrd="0" presId="urn:microsoft.com/office/officeart/2005/8/layout/cycle2"/>
    <dgm:cxn modelId="{8CD69CC8-91E5-4258-8A7D-DE341B0A2DB0}" srcId="{4FB67F96-EACB-404D-B195-A4668B35D118}" destId="{978BC5E5-4741-48D8-9100-638AADD1922C}" srcOrd="0" destOrd="0" parTransId="{FBF1675C-4A43-4843-95D1-843EAFDDCBED}" sibTransId="{283392B7-808D-4193-A8A0-228EF07833AF}"/>
    <dgm:cxn modelId="{06AD882C-4411-4851-A0B1-88B95497CA2C}" srcId="{4FB67F96-EACB-404D-B195-A4668B35D118}" destId="{2AC3C5F5-1F15-447C-B9DF-F5DC58D93E40}" srcOrd="2" destOrd="0" parTransId="{B3976138-2D2C-48A1-9468-8E31F2C532D3}" sibTransId="{364C148A-A390-45A4-82AC-3FCE6AE31BE3}"/>
    <dgm:cxn modelId="{B2F22389-249A-4581-A177-4D637BE1FBB3}" type="presOf" srcId="{283392B7-808D-4193-A8A0-228EF07833AF}" destId="{C1750FE6-832E-48AB-8990-E7813F10927E}" srcOrd="1" destOrd="0" presId="urn:microsoft.com/office/officeart/2005/8/layout/cycle2"/>
    <dgm:cxn modelId="{D86C5C3E-2BF7-4126-805C-9DC5DFAA4937}" type="presOf" srcId="{4FB67F96-EACB-404D-B195-A4668B35D118}" destId="{18F4BF25-EBF2-4BA7-93BB-509CF98D26F5}" srcOrd="0" destOrd="0" presId="urn:microsoft.com/office/officeart/2005/8/layout/cycle2"/>
    <dgm:cxn modelId="{90222703-E4C7-4A22-85C7-43BD136F5E1F}" type="presOf" srcId="{BA4914D6-0C2E-47A1-939C-7946B9AA09EE}" destId="{67B88FC0-F842-4759-A2D4-31BDE9216534}" srcOrd="1" destOrd="0" presId="urn:microsoft.com/office/officeart/2005/8/layout/cycle2"/>
    <dgm:cxn modelId="{B001BA0D-95B3-4608-938C-860E8E269D48}" type="presOf" srcId="{BA4914D6-0C2E-47A1-939C-7946B9AA09EE}" destId="{F5B16DBE-0016-4693-81FE-ADD5D56C57C2}" srcOrd="0" destOrd="0" presId="urn:microsoft.com/office/officeart/2005/8/layout/cycle2"/>
    <dgm:cxn modelId="{8BA849A7-B521-4F14-8B08-17D75A87AD7E}" type="presOf" srcId="{2AC3C5F5-1F15-447C-B9DF-F5DC58D93E40}" destId="{E7418E7C-0BEA-4A94-8F92-3491AA225BAE}" srcOrd="0" destOrd="0" presId="urn:microsoft.com/office/officeart/2005/8/layout/cycle2"/>
    <dgm:cxn modelId="{F413596C-D572-475F-8E50-47806E264D7D}" srcId="{4FB67F96-EACB-404D-B195-A4668B35D118}" destId="{E10D2290-ED0E-4A65-B496-4D4946794B18}" srcOrd="1" destOrd="0" parTransId="{4EE60901-D58A-44F2-8691-49FDE6C3DD6B}" sibTransId="{F24BA81C-5653-441F-B2BD-1451A6A0ECD3}"/>
    <dgm:cxn modelId="{41B63479-AB0C-4C1A-A634-999232010836}" type="presOf" srcId="{364C148A-A390-45A4-82AC-3FCE6AE31BE3}" destId="{FF28A1C3-AFCC-431D-A3DB-E86E79757657}" srcOrd="0" destOrd="0" presId="urn:microsoft.com/office/officeart/2005/8/layout/cycle2"/>
    <dgm:cxn modelId="{58247A2C-08EA-4CB9-A6B7-BAE9861F50FC}" srcId="{4FB67F96-EACB-404D-B195-A4668B35D118}" destId="{08035BB4-A560-4EB5-9AFB-BEEE73E2005D}" srcOrd="3" destOrd="0" parTransId="{406C0DDE-C6D7-4B42-B6D8-4A85C49530D8}" sibTransId="{BA4914D6-0C2E-47A1-939C-7946B9AA09EE}"/>
    <dgm:cxn modelId="{89640F86-B1C9-4192-A640-40F3A079E6CD}" type="presParOf" srcId="{18F4BF25-EBF2-4BA7-93BB-509CF98D26F5}" destId="{F8024BAB-F36B-4A87-A05C-13D59B9C43F6}" srcOrd="0" destOrd="0" presId="urn:microsoft.com/office/officeart/2005/8/layout/cycle2"/>
    <dgm:cxn modelId="{680DD0EC-5C12-407A-8276-F86E6C484114}" type="presParOf" srcId="{18F4BF25-EBF2-4BA7-93BB-509CF98D26F5}" destId="{4137B3FA-2937-4A8B-8524-134E15560C97}" srcOrd="1" destOrd="0" presId="urn:microsoft.com/office/officeart/2005/8/layout/cycle2"/>
    <dgm:cxn modelId="{732DDA66-11A3-433F-A499-255A691A8A69}" type="presParOf" srcId="{4137B3FA-2937-4A8B-8524-134E15560C97}" destId="{C1750FE6-832E-48AB-8990-E7813F10927E}" srcOrd="0" destOrd="0" presId="urn:microsoft.com/office/officeart/2005/8/layout/cycle2"/>
    <dgm:cxn modelId="{77101A82-18F8-4590-A34C-7CDC8E00AE95}" type="presParOf" srcId="{18F4BF25-EBF2-4BA7-93BB-509CF98D26F5}" destId="{C22C3908-1FA7-4EDA-8A9A-834C11615784}" srcOrd="2" destOrd="0" presId="urn:microsoft.com/office/officeart/2005/8/layout/cycle2"/>
    <dgm:cxn modelId="{98ADF519-80C2-4BAD-9554-44D915D42684}" type="presParOf" srcId="{18F4BF25-EBF2-4BA7-93BB-509CF98D26F5}" destId="{EDBE72AA-A980-4905-B239-E36ECCC610F4}" srcOrd="3" destOrd="0" presId="urn:microsoft.com/office/officeart/2005/8/layout/cycle2"/>
    <dgm:cxn modelId="{E6442392-CD7C-4420-9356-DF78FBC5D71A}" type="presParOf" srcId="{EDBE72AA-A980-4905-B239-E36ECCC610F4}" destId="{A2A4B10F-B40C-44B4-8A91-E33F41D57B71}" srcOrd="0" destOrd="0" presId="urn:microsoft.com/office/officeart/2005/8/layout/cycle2"/>
    <dgm:cxn modelId="{81912749-D199-4390-98CD-FA581710A16C}" type="presParOf" srcId="{18F4BF25-EBF2-4BA7-93BB-509CF98D26F5}" destId="{E7418E7C-0BEA-4A94-8F92-3491AA225BAE}" srcOrd="4" destOrd="0" presId="urn:microsoft.com/office/officeart/2005/8/layout/cycle2"/>
    <dgm:cxn modelId="{DF389D2E-A73E-41C7-AFA9-B0C7ACDFA66D}" type="presParOf" srcId="{18F4BF25-EBF2-4BA7-93BB-509CF98D26F5}" destId="{FF28A1C3-AFCC-431D-A3DB-E86E79757657}" srcOrd="5" destOrd="0" presId="urn:microsoft.com/office/officeart/2005/8/layout/cycle2"/>
    <dgm:cxn modelId="{7ED0698D-90B9-44BD-A289-EB4B6E13302A}" type="presParOf" srcId="{FF28A1C3-AFCC-431D-A3DB-E86E79757657}" destId="{3B5D0C11-F644-4B0B-9DCA-68C2AED755A2}" srcOrd="0" destOrd="0" presId="urn:microsoft.com/office/officeart/2005/8/layout/cycle2"/>
    <dgm:cxn modelId="{ABFB2FE0-E860-4FC3-AED2-57E0F5589A43}" type="presParOf" srcId="{18F4BF25-EBF2-4BA7-93BB-509CF98D26F5}" destId="{8858F0C3-622C-499F-8C0D-D001EAED7E50}" srcOrd="6" destOrd="0" presId="urn:microsoft.com/office/officeart/2005/8/layout/cycle2"/>
    <dgm:cxn modelId="{1F2BFE04-5B13-4022-9FBB-613BAA8D79C0}" type="presParOf" srcId="{18F4BF25-EBF2-4BA7-93BB-509CF98D26F5}" destId="{F5B16DBE-0016-4693-81FE-ADD5D56C57C2}" srcOrd="7" destOrd="0" presId="urn:microsoft.com/office/officeart/2005/8/layout/cycle2"/>
    <dgm:cxn modelId="{1A70B442-D093-46B1-9F28-2CBBD4449CDF}" type="presParOf" srcId="{F5B16DBE-0016-4693-81FE-ADD5D56C57C2}" destId="{67B88FC0-F842-4759-A2D4-31BDE9216534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2B4E-F037-4C36-9287-72F4E6E5E2C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4CA7-59D5-4D36-9309-2D499A8C5E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nazrul693105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79298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752600"/>
            <a:ext cx="8442447" cy="481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459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685800"/>
            <a:ext cx="4053254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950" y="2784720"/>
            <a:ext cx="8588386" cy="126188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কাদের এবং কেন মিথ্যাবাদী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 কর। </a:t>
            </a:r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1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74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5268" y="292321"/>
            <a:ext cx="5234732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11930"/>
            <a:ext cx="8534399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শ্রমিকদের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08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68462" y="427703"/>
            <a:ext cx="5110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FFC000"/>
                </a:solidFill>
              </a:rPr>
              <a:t>ধন্যবাদ</a:t>
            </a:r>
            <a:endParaRPr lang="en-US" sz="6600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34" y="1524000"/>
            <a:ext cx="7615566" cy="511617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41211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মোঃ</a:t>
            </a:r>
            <a:r>
              <a:rPr lang="en-US" sz="2400" dirty="0" smtClean="0"/>
              <a:t> </a:t>
            </a:r>
            <a:r>
              <a:rPr lang="en-US" sz="2400" dirty="0" err="1" smtClean="0"/>
              <a:t>নজরুল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ইসলাম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আইসিটি</a:t>
            </a:r>
            <a:endParaRPr lang="en-US" sz="2400" dirty="0" smtClean="0"/>
          </a:p>
          <a:p>
            <a:pPr>
              <a:buNone/>
            </a:pPr>
            <a:r>
              <a:rPr lang="en-US" sz="2000" dirty="0" err="1" smtClean="0"/>
              <a:t>কিসামত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হারাটী</a:t>
            </a:r>
            <a:r>
              <a:rPr lang="en-US" sz="2000" dirty="0" smtClean="0"/>
              <a:t> </a:t>
            </a:r>
            <a:r>
              <a:rPr lang="bn-BD" sz="2000" dirty="0" smtClean="0"/>
              <a:t>ডি. এস. আই দাখিল মাদ্রাসা 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 </a:t>
            </a:r>
            <a:r>
              <a:rPr lang="bn-BD" sz="2400" dirty="0" smtClean="0">
                <a:hlinkClick r:id="rId2"/>
              </a:rPr>
              <a:t>মোবাইল নং- </a:t>
            </a:r>
            <a:r>
              <a:rPr lang="en-US" sz="2400" dirty="0" smtClean="0">
                <a:hlinkClick r:id="rId2"/>
              </a:rPr>
              <a:t>01714559641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nazrul693105@gmail.com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/>
              <a:t>পাঠ পরিচিতি </a:t>
            </a:r>
          </a:p>
          <a:p>
            <a:pPr>
              <a:buNone/>
            </a:pPr>
            <a:endParaRPr lang="bn-BD" dirty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বিষয়ঃ বাংলা</a:t>
            </a:r>
          </a:p>
          <a:p>
            <a:pPr>
              <a:buNone/>
            </a:pPr>
            <a:r>
              <a:rPr lang="bn-BD" dirty="0" smtClean="0"/>
              <a:t>শ্রেণিঃ সপ্তম </a:t>
            </a:r>
          </a:p>
          <a:p>
            <a:pPr>
              <a:buNone/>
            </a:pPr>
            <a:r>
              <a:rPr lang="bn-BD" dirty="0" smtClean="0"/>
              <a:t>সময়ঃ </a:t>
            </a:r>
            <a:r>
              <a:rPr lang="en-US" dirty="0" smtClean="0"/>
              <a:t>50 </a:t>
            </a:r>
            <a:r>
              <a:rPr lang="bn-BD" dirty="0" smtClean="0"/>
              <a:t>মিনিট </a:t>
            </a:r>
          </a:p>
          <a:p>
            <a:pPr>
              <a:buNone/>
            </a:pPr>
            <a:r>
              <a:rPr lang="bn-BD" dirty="0" smtClean="0"/>
              <a:t>তারিখঃ</a:t>
            </a:r>
            <a:r>
              <a:rPr lang="en-US" dirty="0" smtClean="0"/>
              <a:t>26</a:t>
            </a:r>
            <a:r>
              <a:rPr lang="en-US" dirty="0" smtClean="0"/>
              <a:t>/02/2021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1752600"/>
            <a:ext cx="2133600" cy="1905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761" y="1752599"/>
            <a:ext cx="4348439" cy="4810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3337" y="1752600"/>
            <a:ext cx="3890110" cy="48104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80869" y="329625"/>
            <a:ext cx="483378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 ও বল</a:t>
            </a:r>
            <a:endParaRPr lang="en-US" sz="3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93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7322575" cy="11079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6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lang="bn-BD" sz="6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মজুর</a:t>
            </a:r>
            <a:endParaRPr lang="en-US" sz="6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1524000"/>
            <a:ext cx="39624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কাজী নজরুল ইসলাম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1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3511" y="261311"/>
            <a:ext cx="322677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205" y="1902543"/>
            <a:ext cx="7165731" cy="39378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 শেষে শিক্ষার্থীরা -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পারবে;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নতুন শব্দের অর্থ লিখতে পারবে;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আবৃতি করতে পারবে;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 মূল ভাব ব্যাখ্যা করতে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কাদের এবং কেন মিথ্যাবাদী বলেছেন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 বর্ননা করতে পারবে। </a:t>
            </a:r>
            <a:endParaRPr lang="bn-IN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1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64037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084339606"/>
              </p:ext>
            </p:extLst>
          </p:nvPr>
        </p:nvGraphicFramePr>
        <p:xfrm>
          <a:off x="1524000" y="281355"/>
          <a:ext cx="6169269" cy="5856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9552" y="2314332"/>
            <a:ext cx="1345223" cy="18016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6472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06478"/>
            <a:ext cx="7086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bn-BD" sz="2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 </a:t>
            </a:r>
            <a:r>
              <a:rPr lang="bn-IN" sz="2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মজুর</a:t>
            </a:r>
          </a:p>
          <a:p>
            <a:pPr lvl="0" algn="ctr"/>
            <a:r>
              <a:rPr lang="bn-IN" sz="2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</a:t>
            </a:r>
          </a:p>
          <a:p>
            <a:pPr lvl="0" algn="ctr"/>
            <a:r>
              <a:rPr lang="bn-IN" sz="1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দেখিনু </a:t>
            </a:r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সেদিন রেলে,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 বলে এক বাবুসাব তারে ঠেলে দিলে নীচে ফেলে-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 ফেটে এল জল,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এমনি করে কি জগৎ জুড়িয়া মার খাবে দুর্বল ?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দধীচিদের হাড় দিয়ে ঐ বাষ্প-শকট চলে,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বাবু সাব এসে চড়িল তাহাতে,কুলিরা পড়িল তলে-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 দিয়াছ ? চুপ রও যত মিথ্যাবাদীর দল?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পাই দিয়ে কুলিদের তুই কত ক্রোড় পেলি বল ? 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রাজপথে তব চলিছে মোটর, সাগরে জাহাজ চলে,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রেলপথে চলে বাষ্প-শকট,দেশ ছেয়ে গেল কলে,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 তো এসব কাহাদের দান? তোমার অট্টালিকা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 খুনে রাঙা ? ঠুলি খুলে দেখ, প্রতি ইটে আছে লিখা।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জান নাক,কিন্তু পথের প্রতি ধূলাকণা জানে,</a:t>
            </a:r>
          </a:p>
          <a:p>
            <a:pPr lvl="0" algn="ctr"/>
            <a:r>
              <a:rPr lang="bn-IN" sz="1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 পথে জাহাজ শকট অট্টালিকার মানে।</a:t>
            </a:r>
          </a:p>
          <a:p>
            <a:pPr lvl="0" algn="ctr"/>
            <a:endParaRPr lang="bn-IN" sz="1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IN" sz="1200" b="1" i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IN" sz="1200" b="1" i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bn-IN" sz="1200" b="1" i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12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0317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819400" y="152400"/>
            <a:ext cx="2895600" cy="7608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304800" y="2514600"/>
            <a:ext cx="8387605" cy="1060796"/>
            <a:chOff x="2830826" y="839326"/>
            <a:chExt cx="8975695" cy="1060796"/>
          </a:xfrm>
        </p:grpSpPr>
        <p:sp>
          <p:nvSpPr>
            <p:cNvPr id="5" name="Rectangle 4"/>
            <p:cNvSpPr/>
            <p:nvPr/>
          </p:nvSpPr>
          <p:spPr>
            <a:xfrm>
              <a:off x="2830826" y="859713"/>
              <a:ext cx="5999275" cy="933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বাষ্প-শকট –বাষ্প দ্বারা চালিত গাড়ী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l="4930" t="7719" b="-7719"/>
            <a:stretch/>
          </p:blipFill>
          <p:spPr>
            <a:xfrm>
              <a:off x="9772139" y="839326"/>
              <a:ext cx="2034382" cy="106079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3" name="Group 24"/>
          <p:cNvGrpSpPr/>
          <p:nvPr/>
        </p:nvGrpSpPr>
        <p:grpSpPr>
          <a:xfrm>
            <a:off x="228600" y="1676400"/>
            <a:ext cx="8305800" cy="596284"/>
            <a:chOff x="955343" y="1881474"/>
            <a:chExt cx="11074400" cy="596284"/>
          </a:xfrm>
        </p:grpSpPr>
        <p:sp>
          <p:nvSpPr>
            <p:cNvPr id="6" name="Rounded Rectangle 5"/>
            <p:cNvSpPr/>
            <p:nvPr/>
          </p:nvSpPr>
          <p:spPr>
            <a:xfrm>
              <a:off x="955343" y="1881474"/>
              <a:ext cx="7874758" cy="596284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পাই – মুদ্রার একক বিশেষ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9379" y="1886395"/>
              <a:ext cx="2170364" cy="591363"/>
            </a:xfrm>
            <a:prstGeom prst="rect">
              <a:avLst/>
            </a:prstGeom>
          </p:spPr>
        </p:pic>
      </p:grpSp>
      <p:sp>
        <p:nvSpPr>
          <p:cNvPr id="7" name="Rounded Rectangle 6"/>
          <p:cNvSpPr/>
          <p:nvPr/>
        </p:nvSpPr>
        <p:spPr>
          <a:xfrm>
            <a:off x="457200" y="4191000"/>
            <a:ext cx="5906068" cy="6823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অট্টালিকা –প্রাসাদ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3962400"/>
            <a:ext cx="1595766" cy="8108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087" y="6858000"/>
            <a:ext cx="1646063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389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5486400"/>
            <a:ext cx="5906068" cy="9726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বক্ষে – বুকে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219200"/>
            <a:ext cx="5906069" cy="14977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শাবল – লোহার তৈরী মাটি খোড়ার হাতিয়ার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3505200"/>
            <a:ext cx="5906069" cy="8251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ঠুলি – চোখের ঢাকা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447800"/>
            <a:ext cx="1646063" cy="786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657600"/>
            <a:ext cx="1696359" cy="823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7" name="Rounded Rectangle 6"/>
          <p:cNvSpPr/>
          <p:nvPr/>
        </p:nvSpPr>
        <p:spPr>
          <a:xfrm>
            <a:off x="2819400" y="152400"/>
            <a:ext cx="2895600" cy="7608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287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CMSD</dc:creator>
  <cp:lastModifiedBy>CMSD</cp:lastModifiedBy>
  <cp:revision>6</cp:revision>
  <dcterms:created xsi:type="dcterms:W3CDTF">2021-05-14T11:47:05Z</dcterms:created>
  <dcterms:modified xsi:type="dcterms:W3CDTF">2021-05-14T12:22:08Z</dcterms:modified>
</cp:coreProperties>
</file>