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317" r:id="rId3"/>
    <p:sldId id="256" r:id="rId4"/>
    <p:sldId id="263" r:id="rId5"/>
    <p:sldId id="269" r:id="rId6"/>
    <p:sldId id="257" r:id="rId7"/>
    <p:sldId id="265" r:id="rId8"/>
    <p:sldId id="259" r:id="rId9"/>
    <p:sldId id="318" r:id="rId10"/>
    <p:sldId id="268" r:id="rId11"/>
    <p:sldId id="266" r:id="rId12"/>
    <p:sldId id="258" r:id="rId13"/>
    <p:sldId id="262" r:id="rId14"/>
    <p:sldId id="267" r:id="rId15"/>
    <p:sldId id="261" r:id="rId16"/>
    <p:sldId id="316" r:id="rId17"/>
    <p:sldId id="3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6AEE-F26B-4EA8-A390-0BEDDFD9B55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084A-8500-445F-B2EA-CB749669E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4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0269E-4820-4893-9A67-4FEAF8681C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F8CF-7F7E-4B86-BAD7-DBF92A611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C0B94-0E8B-4698-900F-30622409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54CC8-5D32-437B-BB60-EC6E4F38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66D8-BAA3-41E8-8736-505D0C0F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7C05-5B2C-48A2-8AD9-C929797A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73DD-6753-4DD9-8F59-EC3A4BB1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4F804-2C51-449C-AFC4-F7413A1FC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7323A-58DE-4F55-93D2-2C7F9A0D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DE0E2-790F-4AF7-8A9C-5A78809B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FFD89-BAF9-48CA-AF77-1DB868B5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CA42D-1E95-4EBF-A12E-9294BFF6C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95154-86C8-4FA2-AE15-33D11362E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02ABC-FA01-4FF1-9D88-8F31987A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078BE-A20C-4F90-89AB-03769872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F78A-0EF4-4F0E-9DA2-24889B0D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1A74-1B12-4048-ABDC-D8ACE0E6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BE7C0-771D-4531-AC7C-9366FD550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19DA6-61BA-41D1-B317-DC63ED02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93933-0796-4206-9641-8FA7D781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5C4AE-28EF-4910-8AA1-DEAC1D30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AD78-986E-43DF-ABC1-DC48770D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2B500-E608-426E-9C26-F26579C2A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B71F1-4886-4823-85CA-2B271167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5F1EB-5024-4F4C-A2B9-791FB37B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AA861-A557-4412-BD7A-234B1A17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4FF3-251A-407C-8A93-AECAFE54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ADA5-EE7D-4F3D-9BF5-D1C6C5D39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297D2-6A77-45F7-B67D-6119A826B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71E46-F6B0-41A0-922C-2DB2C568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18FBA-72B7-4EAE-965D-9F7E1D11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78BD8-BECF-4106-BEB7-C85DB1AE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9435-2335-4C3A-93C1-81E81F20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B5DF-8B5A-475B-A9FD-01DEB06F2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5AD4E-4FA9-4C57-8BF3-DA8FAC95F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F6F90-2FA9-4838-8A80-780ACF4D1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EDDD6-4148-470D-A29F-95C9529FE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7160F-C404-42AD-8EF9-9949B9B9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EA1C9-4A15-4852-AE67-E8ACE26E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60E24-CCB0-41B6-881E-6453B90C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7603-8AA9-4426-B8CC-9BF9A1F3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EB0BC-D988-49D3-AFDC-CE8E89DC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2A239-DFCD-4578-ADFD-C3ED980D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FD2A3-21D8-4264-9619-4461AF7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9B7DE-05DA-40E3-9FA0-2FA2A471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481A0-9E26-4B81-8852-E1E98997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71E95-D87A-4AB5-BDE3-A4329F1C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B5B3-0F79-44FB-ACCF-3092C3CF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AEDCB-C73F-4224-B4D1-016FDEFD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CC1D0-7714-4913-8271-E3FD5D546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E0473-F063-4CAF-A881-924A3BB4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4A6CA-1DD8-41B6-8A93-24FA9322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E8E92-4D0D-404B-B5DC-3C2E9044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A4FC-2F77-4ECC-BBCF-262E3AD0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05E0A-A988-49D6-8EED-18D07E2D7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7F494-D8EC-4359-A3E4-54D1F2F7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8F5C2-2DD5-4F2F-B186-1D3155DB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442A9-5725-42AE-AAFB-98ED7535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C00F3-FE39-4BFE-AB15-F57DE25C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C052D-956D-431B-8F2B-247F8656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8CE0A-3190-42A1-9920-09F922D42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931D3-2C16-4917-9190-A3843817F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5282-985D-4FCA-9A7B-9055A7C8C744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51474-B901-4046-94F5-F923FE327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E3EAC-3A6C-4A6A-A440-8F412BBEC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30514-9E18-4391-8A89-7ADFBC57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"/>
            <a:ext cx="12192000" cy="689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3667-6534-4F6D-8D2C-56B29E055546}"/>
              </a:ext>
            </a:extLst>
          </p:cNvPr>
          <p:cNvSpPr txBox="1"/>
          <p:nvPr/>
        </p:nvSpPr>
        <p:spPr>
          <a:xfrm>
            <a:off x="4634146" y="2716566"/>
            <a:ext cx="502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ঈদ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মোবারক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6DE8D-E652-4168-A47D-AC8A79A567DF}"/>
              </a:ext>
            </a:extLst>
          </p:cNvPr>
          <p:cNvSpPr txBox="1"/>
          <p:nvPr/>
        </p:nvSpPr>
        <p:spPr>
          <a:xfrm>
            <a:off x="4724400" y="3960920"/>
            <a:ext cx="502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ঈদ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মোবারক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romjaner-oi-rojar-sheshe-elo-khushir-eid-rmjaaner-ai-rojaar-shesse-elo-khushir-iid-new-eid-song-2018">
            <a:hlinkClick r:id="" action="ppaction://media"/>
            <a:extLst>
              <a:ext uri="{FF2B5EF4-FFF2-40B4-BE49-F238E27FC236}">
                <a16:creationId xmlns:a16="http://schemas.microsoft.com/office/drawing/2014/main" id="{20785881-032B-4FF4-9F11-247C76BC3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4786" y="20659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EB635-AF0E-46E3-B2EA-9B8F7315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2" y="507831"/>
            <a:ext cx="9348186" cy="3735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14BF3F-FC30-436B-8510-EE0E5BB78BC7}"/>
              </a:ext>
            </a:extLst>
          </p:cNvPr>
          <p:cNvSpPr txBox="1"/>
          <p:nvPr/>
        </p:nvSpPr>
        <p:spPr>
          <a:xfrm>
            <a:off x="753124" y="4243526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                       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বৈশিষ্ট্যাবলী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:-</a:t>
            </a: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*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অভিজ্ঞ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শিক্ষক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মন্ডলী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ও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কমিটি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দ্বারা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পরিচালিত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A2BCD-C61C-4D07-ADED-EF2DA06D74CF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0044D-FEF6-441C-9901-679E749FDCA2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D53CFB-BFD1-4477-A403-D9C165EC837D}"/>
              </a:ext>
            </a:extLst>
          </p:cNvPr>
          <p:cNvSpPr/>
          <p:nvPr/>
        </p:nvSpPr>
        <p:spPr>
          <a:xfrm>
            <a:off x="312198" y="6528612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9864B4-685D-4045-9F2E-B2A3CB961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12947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04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2539C-86AB-46DB-8D4C-2FA0E877F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8" y="489527"/>
            <a:ext cx="9357065" cy="3718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A2EA8-75D5-4CA8-942E-E870FEFDD0DF}"/>
              </a:ext>
            </a:extLst>
          </p:cNvPr>
          <p:cNvSpPr txBox="1"/>
          <p:nvPr/>
        </p:nvSpPr>
        <p:spPr>
          <a:xfrm>
            <a:off x="905523" y="4208016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           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বৈশিষ্ট্যাবলী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:-</a:t>
            </a: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*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সুসজ্জিত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শ্রেণিকক্ষ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,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বিজ্ঞানাগার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,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গ্রন্হাগার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,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ছাত্রী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কমন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রুম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,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ওয়াশরুম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58D41-F506-40AC-8327-FD7FA961AA86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F8A59-F152-43CF-A739-E4A07DED91EF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018F67-466B-43EE-9F64-1A048151061F}"/>
              </a:ext>
            </a:extLst>
          </p:cNvPr>
          <p:cNvSpPr/>
          <p:nvPr/>
        </p:nvSpPr>
        <p:spPr>
          <a:xfrm>
            <a:off x="312198" y="6510856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1773A9-D3CE-45C4-A624-03B45B7BC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95191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02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6E25E-653E-4486-8F7D-EB70ECE43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60" y="337350"/>
            <a:ext cx="9232778" cy="3915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03B99B-7281-4467-8910-A620F0DAA314}"/>
              </a:ext>
            </a:extLst>
          </p:cNvPr>
          <p:cNvSpPr txBox="1"/>
          <p:nvPr/>
        </p:nvSpPr>
        <p:spPr>
          <a:xfrm>
            <a:off x="763480" y="4252403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         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বৈশিষ্ট্যাবলী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:-</a:t>
            </a: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*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অনুপস্থিত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শিক্ষার্থীদের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খোজ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নেয়া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এবং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কারন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জানা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কেন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অনুপস্থিত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।</a:t>
            </a:r>
            <a:endParaRPr lang="en-US" sz="3200" b="1" dirty="0">
              <a:ln w="0">
                <a:solidFill>
                  <a:srgbClr val="FF0000"/>
                </a:solidFill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rmala UI" panose="020B0502040204020203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20FEC-296B-43AD-A496-1EBF75DB27FF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32602-232A-4091-80C8-EC780F558C25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020539-AA41-44D4-A149-693DB5EB60C1}"/>
              </a:ext>
            </a:extLst>
          </p:cNvPr>
          <p:cNvSpPr/>
          <p:nvPr/>
        </p:nvSpPr>
        <p:spPr>
          <a:xfrm>
            <a:off x="312198" y="6528612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C61EB6-E818-4A37-AE34-830A98E6E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12947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05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CD1E4-1E37-4E42-97A5-757DF260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73" y="337351"/>
            <a:ext cx="9490229" cy="3746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66B255-E6A2-4498-A356-09503636A9D0}"/>
              </a:ext>
            </a:extLst>
          </p:cNvPr>
          <p:cNvSpPr txBox="1"/>
          <p:nvPr/>
        </p:nvSpPr>
        <p:spPr>
          <a:xfrm>
            <a:off x="896645" y="4145968"/>
            <a:ext cx="110007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                      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বৈশিষ্ট্যাবলী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:-</a:t>
            </a: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*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মাল্টিমিডিয়া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ক্লাসরুম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ও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স্টমাট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বোর্ড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ব্যবহার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CC534-0FC7-43F8-A293-7F76DCEF20FA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6C6AA-2C08-4B6D-958B-E1B15F1EFE8F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05661D-410C-417D-B265-6A32141F8E03}"/>
              </a:ext>
            </a:extLst>
          </p:cNvPr>
          <p:cNvSpPr/>
          <p:nvPr/>
        </p:nvSpPr>
        <p:spPr>
          <a:xfrm>
            <a:off x="312198" y="6519734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F7D9FB-CD6B-4055-88DF-16192D226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0406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37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2EF1D-217F-445C-8561-1A273F99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66" y="419578"/>
            <a:ext cx="9303799" cy="3992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746845-BCEC-4AF3-B011-1ADD4948E310}"/>
              </a:ext>
            </a:extLst>
          </p:cNvPr>
          <p:cNvSpPr txBox="1"/>
          <p:nvPr/>
        </p:nvSpPr>
        <p:spPr>
          <a:xfrm>
            <a:off x="905523" y="4412198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   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বৈশিষ্ট্যাবলী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:-</a:t>
            </a: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* </a:t>
            </a:r>
            <a:r>
              <a:rPr lang="bn-IN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অধ্যক্ষ মহদয়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মোবাইল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করে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শিক্ষার্থীদের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বাড়িতে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লেখাপড়ার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খোঁজ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নেন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।</a:t>
            </a:r>
            <a:endParaRPr lang="en-US" sz="2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B6560-6DF0-47F7-8139-93153D50D6FB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5DE35-BDCC-4159-AE14-CBF4268D0A66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50076B-66A6-497F-BC3E-66EFD1987832}"/>
              </a:ext>
            </a:extLst>
          </p:cNvPr>
          <p:cNvSpPr/>
          <p:nvPr/>
        </p:nvSpPr>
        <p:spPr>
          <a:xfrm>
            <a:off x="312198" y="6528612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95C876-7F27-4ACE-9750-380B6C410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12947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6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62A29-E49E-4949-8DC3-64034D7DC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99" y="503118"/>
            <a:ext cx="8593586" cy="421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84C61-2FBB-427F-9266-ADB183503E47}"/>
              </a:ext>
            </a:extLst>
          </p:cNvPr>
          <p:cNvSpPr txBox="1"/>
          <p:nvPr/>
        </p:nvSpPr>
        <p:spPr>
          <a:xfrm>
            <a:off x="801951" y="4809278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bn-IN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</a:rPr>
              <a:t>যোগাযোগ- মোবাঃ- ০১৩০৯১০২০৪৬ , ০১৭১৫৫৪৭৯৫৭ </a:t>
            </a:r>
            <a:r>
              <a:rPr lang="en-US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</a:rPr>
              <a:t>ইমেল</a:t>
            </a:r>
            <a:r>
              <a:rPr lang="en-US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</a:rPr>
              <a:t>- mohsenuddin102046@gmail.com</a:t>
            </a:r>
            <a:r>
              <a:rPr lang="bn-IN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1C34E-A36C-45A9-84F6-233DAEB572B0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6CDEC-02D8-4DCE-8500-7D086F36B846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9801B1-64F0-408D-A00A-39DC91C948F6}"/>
              </a:ext>
            </a:extLst>
          </p:cNvPr>
          <p:cNvSpPr/>
          <p:nvPr/>
        </p:nvSpPr>
        <p:spPr>
          <a:xfrm>
            <a:off x="312198" y="6537488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E6BA3D-54A3-42B3-832F-BE8BB3093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21823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2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451F3-5914-4100-A496-0B71687B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165D44-F185-44A2-83B2-0A64790D7D19}"/>
              </a:ext>
            </a:extLst>
          </p:cNvPr>
          <p:cNvSpPr/>
          <p:nvPr/>
        </p:nvSpPr>
        <p:spPr>
          <a:xfrm>
            <a:off x="312198" y="6564124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6515C-6787-493A-A487-314D12ECD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4845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11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Nazma\jib o jor\1.jpg">
            <a:extLst>
              <a:ext uri="{FF2B5EF4-FFF2-40B4-BE49-F238E27FC236}">
                <a16:creationId xmlns:a16="http://schemas.microsoft.com/office/drawing/2014/main" id="{3E749A91-7DAA-4DFF-9C03-52E77315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1801" r="44367" b="22829"/>
          <a:stretch>
            <a:fillRect/>
          </a:stretch>
        </p:blipFill>
        <p:spPr bwMode="auto">
          <a:xfrm>
            <a:off x="35269" y="8873"/>
            <a:ext cx="586838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Nazma\jib o jor\1.jpg">
            <a:extLst>
              <a:ext uri="{FF2B5EF4-FFF2-40B4-BE49-F238E27FC236}">
                <a16:creationId xmlns:a16="http://schemas.microsoft.com/office/drawing/2014/main" id="{1B74A61A-AB5B-49D3-888A-6BBC89DB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5360" t="278" r="11833" b="22829"/>
          <a:stretch>
            <a:fillRect/>
          </a:stretch>
        </p:blipFill>
        <p:spPr bwMode="auto">
          <a:xfrm>
            <a:off x="5903649" y="8873"/>
            <a:ext cx="6297231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5CB89-E035-4BD0-A3C1-10D07F5CC18B}"/>
              </a:ext>
            </a:extLst>
          </p:cNvPr>
          <p:cNvSpPr txBox="1"/>
          <p:nvPr/>
        </p:nvSpPr>
        <p:spPr>
          <a:xfrm>
            <a:off x="4367813" y="3142695"/>
            <a:ext cx="5220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0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451F3-5914-4100-A496-0B71687B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C763E2-870F-4D14-943F-6EF314F79350}"/>
              </a:ext>
            </a:extLst>
          </p:cNvPr>
          <p:cNvSpPr/>
          <p:nvPr/>
        </p:nvSpPr>
        <p:spPr>
          <a:xfrm>
            <a:off x="312198" y="6537490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0B4BC-CF29-4FB7-BBE6-0CFAD5133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21825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05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DEE1DD-00DC-4414-B60C-450C1793B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301033"/>
            <a:ext cx="9615053" cy="396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D7B4E-BAC5-48CF-985A-7CB42D3753FD}"/>
              </a:ext>
            </a:extLst>
          </p:cNvPr>
          <p:cNvSpPr txBox="1"/>
          <p:nvPr/>
        </p:nvSpPr>
        <p:spPr>
          <a:xfrm>
            <a:off x="772358" y="4356512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bn-IN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যোগাযোগ- মোবাঃ- ০১৩০৯১০২০৪৬ , ০১৭১৫৫৪৭৯৫৭ </a:t>
            </a:r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1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ইমেল</a:t>
            </a:r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mohsenuddin102046@gmail.com</a:t>
            </a:r>
            <a:r>
              <a:rPr lang="bn-IN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1" dirty="0">
              <a:ln w="0">
                <a:solidFill>
                  <a:srgbClr val="FF0000"/>
                </a:solidFill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57FA2-8D09-475F-9F76-C86C9F9BD690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F8068-B950-4695-AEEC-B72591B6F7EF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197AD6-834A-42F7-A9CC-AA004148C715}"/>
              </a:ext>
            </a:extLst>
          </p:cNvPr>
          <p:cNvSpPr/>
          <p:nvPr/>
        </p:nvSpPr>
        <p:spPr>
          <a:xfrm>
            <a:off x="312198" y="6537490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31C386-20DE-4850-AAD8-C5062D5F4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21825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28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4.07407E-6 L -2.08333E-7 -0.07223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4EFA6-5B3A-4235-91B3-C7995C5FE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1" y="399495"/>
            <a:ext cx="9785704" cy="4110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7DF24-B692-4A24-BEF1-B689442A993E}"/>
              </a:ext>
            </a:extLst>
          </p:cNvPr>
          <p:cNvSpPr txBox="1"/>
          <p:nvPr/>
        </p:nvSpPr>
        <p:spPr>
          <a:xfrm>
            <a:off x="932156" y="4509856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Online </a:t>
            </a:r>
            <a:r>
              <a:rPr lang="en-US" sz="2000" b="1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পাঠদান</a:t>
            </a:r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en-US" sz="2000" b="1" dirty="0">
                <a:ln w="12700" cmpd="sng">
                  <a:solidFill>
                    <a:srgbClr val="FF0000"/>
                  </a:solidFill>
                  <a:prstDash val="solid"/>
                </a:ln>
              </a:rPr>
              <a:t>Facebook ID - Mohsenuddin N F </a:t>
            </a:r>
            <a:r>
              <a:rPr lang="en-US" sz="2000" b="1" dirty="0" err="1">
                <a:ln w="12700" cmpd="sng">
                  <a:solidFill>
                    <a:srgbClr val="FF0000"/>
                  </a:solidFill>
                  <a:prstDash val="solid"/>
                </a:ln>
              </a:rPr>
              <a:t>Madrasha</a:t>
            </a:r>
            <a:endParaRPr lang="en-US" sz="3200" b="1" dirty="0">
              <a:ln w="12700" cmpd="sng">
                <a:solidFill>
                  <a:srgbClr val="FF000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8D86E-9E2F-4D7A-A62E-88A25B566331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7B3A9-A960-46C2-B658-01E4A07F118B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99ED86-13F1-4580-BE57-A7D4ABF94CDC}"/>
              </a:ext>
            </a:extLst>
          </p:cNvPr>
          <p:cNvSpPr/>
          <p:nvPr/>
        </p:nvSpPr>
        <p:spPr>
          <a:xfrm>
            <a:off x="312198" y="6493100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F9328-0715-4BD0-B867-B5E6D9F7A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577435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65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362E2-4D8D-44EF-A1C4-E568BA0F1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41" y="292963"/>
            <a:ext cx="9836458" cy="3959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EA460-C172-44D5-8069-6F49BE07813E}"/>
              </a:ext>
            </a:extLst>
          </p:cNvPr>
          <p:cNvSpPr txBox="1"/>
          <p:nvPr/>
        </p:nvSpPr>
        <p:spPr>
          <a:xfrm>
            <a:off x="870012" y="4252404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Online </a:t>
            </a:r>
            <a:r>
              <a:rPr lang="en-US" sz="2000" b="1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পাঠদান</a:t>
            </a:r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Facebook Page - Mohsenuddin N F </a:t>
            </a:r>
            <a:r>
              <a:rPr lang="en-US" sz="2000" b="1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Madrasha</a:t>
            </a:r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online classroom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66A51-85FA-4996-B53E-868D7E7AC32D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64799-CDF5-45D1-A017-B88A7EE7D9E3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768AFE-5397-4E7D-87D4-72139FB1E508}"/>
              </a:ext>
            </a:extLst>
          </p:cNvPr>
          <p:cNvSpPr/>
          <p:nvPr/>
        </p:nvSpPr>
        <p:spPr>
          <a:xfrm>
            <a:off x="312198" y="6564122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20A8D-E664-4F95-82A0-20471EBD4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48457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76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EC511-4B22-4426-8D73-F776E7842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1" y="319598"/>
            <a:ext cx="9799782" cy="3781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F00D0D-2970-4DF4-8AAA-A007A003B8B6}"/>
              </a:ext>
            </a:extLst>
          </p:cNvPr>
          <p:cNvSpPr txBox="1"/>
          <p:nvPr/>
        </p:nvSpPr>
        <p:spPr>
          <a:xfrm>
            <a:off x="692459" y="4179680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Online </a:t>
            </a:r>
            <a:r>
              <a:rPr lang="en-US" sz="2000" b="1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পাঠদান</a:t>
            </a:r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2000" b="1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Youtube</a:t>
            </a:r>
            <a:r>
              <a:rPr lang="en-US" sz="2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channel - Mohsenuddin N F </a:t>
            </a:r>
            <a:r>
              <a:rPr lang="en-US" sz="2000" b="1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Madrasha</a:t>
            </a:r>
            <a:endParaRPr lang="en-US" sz="2000" b="1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7A7CD-3A22-478C-AE6C-862C30958D05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77F1B-2662-42FB-9CDB-3865178D8B6A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FDE02D-2B96-47CD-8B14-0E7FE0182387}"/>
              </a:ext>
            </a:extLst>
          </p:cNvPr>
          <p:cNvSpPr/>
          <p:nvPr/>
        </p:nvSpPr>
        <p:spPr>
          <a:xfrm>
            <a:off x="312198" y="6519734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870D87-EBDA-4720-808D-5C9B57092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04069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80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EC1F4-0CA5-4BE5-B41A-310F5072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2" y="665826"/>
            <a:ext cx="9800947" cy="357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1900F6-1FAF-4765-BC7F-A2B360B40AAD}"/>
              </a:ext>
            </a:extLst>
          </p:cNvPr>
          <p:cNvSpPr txBox="1"/>
          <p:nvPr/>
        </p:nvSpPr>
        <p:spPr>
          <a:xfrm>
            <a:off x="523783" y="4181036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                   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বৈশিষ্ট্যাবলী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:-</a:t>
            </a: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*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সুন্দর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মনোরম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পরিবেশে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প্রতিষ্ঠাটি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অবস্হিত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F1C8B-6A2C-4656-AA5E-E3B0B2C513D8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180B9-3BCC-4E5B-9A0B-9092ECBF9A94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304804-E76F-4355-B113-534D34191E4B}"/>
              </a:ext>
            </a:extLst>
          </p:cNvPr>
          <p:cNvSpPr/>
          <p:nvPr/>
        </p:nvSpPr>
        <p:spPr>
          <a:xfrm>
            <a:off x="312198" y="6528612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FB997C-E6DF-4917-8C04-3DC23F8A9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12947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7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FFD58-5400-4819-A033-54418CD0B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1" y="310719"/>
            <a:ext cx="9428086" cy="3879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BFCFB-AEA9-4485-AAFD-5434A0B94D8D}"/>
              </a:ext>
            </a:extLst>
          </p:cNvPr>
          <p:cNvSpPr txBox="1"/>
          <p:nvPr/>
        </p:nvSpPr>
        <p:spPr>
          <a:xfrm>
            <a:off x="692459" y="4269888"/>
            <a:ext cx="10807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মোহসেনূদ্দীন নূরিয়া ফাজিল(ডিগ্রী)মাদ্রাসা, বাউফল, পটুয়াখালী</a:t>
            </a:r>
          </a:p>
          <a:p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                       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বৈশিষ্ট্যাবলী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:-</a:t>
            </a:r>
            <a:r>
              <a:rPr lang="en-US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*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নিয়মিতভাবে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জাতীয়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সঙ্গীত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ও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সমাবেশ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GB" sz="2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করন</a:t>
            </a:r>
            <a:r>
              <a:rPr lang="en-GB" sz="2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Vrinda" panose="020B0502040204020203" pitchFamily="34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D71DF-D171-4107-9D33-6CCFF36377E0}"/>
              </a:ext>
            </a:extLst>
          </p:cNvPr>
          <p:cNvSpPr txBox="1"/>
          <p:nvPr/>
        </p:nvSpPr>
        <p:spPr>
          <a:xfrm>
            <a:off x="115410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A9CB9-EF94-4CFD-AA3A-45CCACA1767E}"/>
              </a:ext>
            </a:extLst>
          </p:cNvPr>
          <p:cNvSpPr txBox="1"/>
          <p:nvPr/>
        </p:nvSpPr>
        <p:spPr>
          <a:xfrm>
            <a:off x="10034726" y="0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মোবারক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34B933-A69B-4E28-BCCE-670E841786C8}"/>
              </a:ext>
            </a:extLst>
          </p:cNvPr>
          <p:cNvSpPr/>
          <p:nvPr/>
        </p:nvSpPr>
        <p:spPr>
          <a:xfrm>
            <a:off x="312198" y="6546368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8C24DA-2106-4C60-AF9D-C7FE3FB46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30703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17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451F3-5914-4100-A496-0B71687B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EA15F-647A-4E1B-A43E-8C48FE9DB2AB}"/>
              </a:ext>
            </a:extLst>
          </p:cNvPr>
          <p:cNvSpPr/>
          <p:nvPr/>
        </p:nvSpPr>
        <p:spPr>
          <a:xfrm>
            <a:off x="312198" y="6573002"/>
            <a:ext cx="11567604" cy="28408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1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11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1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০১৭৫৪৭৫৫১৬৯, 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ইমেল-ahsanhabib</a:t>
            </a:r>
            <a:r>
              <a:rPr lang="en-US" sz="11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11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AD23D-6D55-4239-849D-2554BEA9F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2" y="5657337"/>
            <a:ext cx="952868" cy="8158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73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740</Words>
  <Application>Microsoft Office PowerPoint</Application>
  <PresentationFormat>Widescreen</PresentationFormat>
  <Paragraphs>67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NikoshBAN</vt:lpstr>
      <vt:lpstr>Nirmala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Ahsan Habib</dc:creator>
  <cp:lastModifiedBy>Muhammad Ahsan Habib</cp:lastModifiedBy>
  <cp:revision>50</cp:revision>
  <dcterms:created xsi:type="dcterms:W3CDTF">2020-12-21T06:00:29Z</dcterms:created>
  <dcterms:modified xsi:type="dcterms:W3CDTF">2021-05-14T13:38:11Z</dcterms:modified>
</cp:coreProperties>
</file>