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8CEFA-B19E-4CED-8834-434CD30731E4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4BE99-62F5-46D2-B410-7F3666BF1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649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4BE99-62F5-46D2-B410-7F3666BF1F8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709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4BE99-62F5-46D2-B410-7F3666BF1F8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163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4BE99-62F5-46D2-B410-7F3666BF1F8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769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4BE99-62F5-46D2-B410-7F3666BF1F8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79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4E20-D48B-42C1-A82D-48094C4D8680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829B-BC33-47FB-B713-69D2A72D8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905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4E20-D48B-42C1-A82D-48094C4D8680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829B-BC33-47FB-B713-69D2A72D8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978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4E20-D48B-42C1-A82D-48094C4D8680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829B-BC33-47FB-B713-69D2A72D8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83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4E20-D48B-42C1-A82D-48094C4D8680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829B-BC33-47FB-B713-69D2A72D8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615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4E20-D48B-42C1-A82D-48094C4D8680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829B-BC33-47FB-B713-69D2A72D8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43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4E20-D48B-42C1-A82D-48094C4D8680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829B-BC33-47FB-B713-69D2A72D8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156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4E20-D48B-42C1-A82D-48094C4D8680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829B-BC33-47FB-B713-69D2A72D8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6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4E20-D48B-42C1-A82D-48094C4D8680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829B-BC33-47FB-B713-69D2A72D8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21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4E20-D48B-42C1-A82D-48094C4D8680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829B-BC33-47FB-B713-69D2A72D883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rame 4"/>
          <p:cNvSpPr/>
          <p:nvPr userDrawn="1"/>
        </p:nvSpPr>
        <p:spPr>
          <a:xfrm>
            <a:off x="0" y="0"/>
            <a:ext cx="12311270" cy="6858000"/>
          </a:xfrm>
          <a:prstGeom prst="frame">
            <a:avLst>
              <a:gd name="adj1" fmla="val 148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 userDrawn="1"/>
        </p:nvSpPr>
        <p:spPr>
          <a:xfrm>
            <a:off x="146602" y="127898"/>
            <a:ext cx="12045398" cy="6593577"/>
          </a:xfrm>
          <a:prstGeom prst="frame">
            <a:avLst>
              <a:gd name="adj1" fmla="val 148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23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4E20-D48B-42C1-A82D-48094C4D8680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829B-BC33-47FB-B713-69D2A72D8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72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4E20-D48B-42C1-A82D-48094C4D8680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829B-BC33-47FB-B713-69D2A72D8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543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B4E20-D48B-42C1-A82D-48094C4D8680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F829B-BC33-47FB-B713-69D2A72D8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3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257175"/>
            <a:ext cx="11801475" cy="6315075"/>
          </a:xfrm>
          <a:prstGeom prst="rect">
            <a:avLst/>
          </a:prstGeom>
        </p:spPr>
      </p:pic>
      <p:pic>
        <p:nvPicPr>
          <p:cNvPr id="3" name="Picture 2" descr="F:\New folder (2)\Animated gif\img8.gif">
            <a:extLst>
              <a:ext uri="{FF2B5EF4-FFF2-40B4-BE49-F238E27FC236}">
                <a16:creationId xmlns:lc="http://schemas.openxmlformats.org/drawingml/2006/lockedCanvas" xmlns:a16="http://schemas.microsoft.com/office/drawing/2014/main" xmlns="" id="{41293440-9AA4-482C-8903-A412D2D78C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205" y="1495217"/>
            <a:ext cx="7767692" cy="413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:\New folder (2)\Animated gif\img8.gif">
            <a:extLst>
              <a:ext uri="{FF2B5EF4-FFF2-40B4-BE49-F238E27FC236}">
                <a16:creationId xmlns:lc="http://schemas.openxmlformats.org/drawingml/2006/lockedCanvas" xmlns:a16="http://schemas.microsoft.com/office/drawing/2014/main" xmlns="" id="{41293440-9AA4-482C-8903-A412D2D78C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80" y="3168171"/>
            <a:ext cx="7767692" cy="413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New folder (2)\Animated gif\img8.gif">
            <a:extLst>
              <a:ext uri="{FF2B5EF4-FFF2-40B4-BE49-F238E27FC236}">
                <a16:creationId xmlns:lc="http://schemas.openxmlformats.org/drawingml/2006/lockedCanvas" xmlns:a16="http://schemas.microsoft.com/office/drawing/2014/main" xmlns="" id="{41293440-9AA4-482C-8903-A412D2D78C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819" y="553455"/>
            <a:ext cx="7767692" cy="413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29138" y="371475"/>
            <a:ext cx="7372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GB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57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441513A-9462-4810-8C69-23DA15E7E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29" y="2085972"/>
            <a:ext cx="3660148" cy="30718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107977" y="436728"/>
            <a:ext cx="3821373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কবিতা পড়ি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014" y="2085972"/>
            <a:ext cx="3614737" cy="30718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788" y="2085973"/>
            <a:ext cx="3243261" cy="30718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47829" y="5514367"/>
            <a:ext cx="3657601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একলা বসে আপন মনে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4052" y="5594036"/>
            <a:ext cx="2661314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বসে নদীর ধারে-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27635" y="5594036"/>
            <a:ext cx="2961565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ছবিটি চেনা।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073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7977" y="436728"/>
            <a:ext cx="3821373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কবিতা পড়ি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9" y="2085976"/>
            <a:ext cx="4286251" cy="27717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125" y="2085975"/>
            <a:ext cx="4257874" cy="27717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57249" y="5410567"/>
            <a:ext cx="4107976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মনের মধ্যে যখন খুশি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72125" y="5410567"/>
            <a:ext cx="3152633" cy="6458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ছবিটি আঁকি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622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" y="1971675"/>
            <a:ext cx="4338638" cy="2971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107977" y="436728"/>
            <a:ext cx="3821373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কবিতা পড়ি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4887" y="5504545"/>
            <a:ext cx="4258101" cy="655092"/>
          </a:xfrm>
          <a:prstGeom prst="rect">
            <a:avLst/>
          </a:prstGeom>
          <a:noFill/>
          <a:ln w="381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এক পাশে তার জারুল গাছে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1" y="1971675"/>
            <a:ext cx="4286250" cy="2971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523756" y="5493048"/>
            <a:ext cx="249754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দুটি হলুদ পাখি-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395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3877" y="5664035"/>
            <a:ext cx="4251085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এমনি পাওয়া এই ছবিটি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07977" y="436728"/>
            <a:ext cx="3821373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কবিতা পড়ি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7C05EE7F-E089-4D10-BE29-903322891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83" y="1531335"/>
            <a:ext cx="4140004" cy="381301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8" y="1531335"/>
            <a:ext cx="4033836" cy="381301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14"/>
          <p:cNvSpPr txBox="1"/>
          <p:nvPr/>
        </p:nvSpPr>
        <p:spPr>
          <a:xfrm>
            <a:off x="6787451" y="5641626"/>
            <a:ext cx="3928174" cy="66874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কড়িতে নয় কেনা।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412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355" y="4967785"/>
            <a:ext cx="3998794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মাঠের পরে মাঠ চলেছে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07977" y="436728"/>
            <a:ext cx="3821373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কবিতা পড়ি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3" y="1500188"/>
            <a:ext cx="3885986" cy="284321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196988" y="4967785"/>
            <a:ext cx="3493827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নেই যেন এর শেষ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F83C81D-2C8B-4DE6-B7ED-B6A596D09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1500188"/>
            <a:ext cx="4232865" cy="28432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4279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7977" y="436728"/>
            <a:ext cx="3821373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কবিতা পড়ি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7408" y="5289164"/>
            <a:ext cx="4601855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নানা কাজের মানুষগুলো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40" y="1666848"/>
            <a:ext cx="4006398" cy="302894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497670" y="5298742"/>
            <a:ext cx="3818030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আছে নানান বেশ।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119" y="1686004"/>
            <a:ext cx="3614736" cy="302894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836" y="1711066"/>
            <a:ext cx="2886502" cy="302894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6194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4308" y="5555776"/>
            <a:ext cx="4176215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মাঠের মানুষ যায় মাঠে আর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1757363"/>
            <a:ext cx="4447510" cy="29432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107977" y="436728"/>
            <a:ext cx="3821373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কবিতা পড়ি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3530" y="5532693"/>
            <a:ext cx="3220872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হাটের মানুষ হাটে।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75" y="1779113"/>
            <a:ext cx="4214813" cy="30575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952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606" y="5650173"/>
            <a:ext cx="4741744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দেখে দেখে একটি ছেলের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78471" y="5650173"/>
            <a:ext cx="4508667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সারাটি দিন কাটে।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7977" y="436728"/>
            <a:ext cx="3821373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কবিতা পড়ি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894" y="1500189"/>
            <a:ext cx="7843838" cy="36861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494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6359" y="400558"/>
            <a:ext cx="5205184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আদর্শ আবৃত্তি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10" y="1400175"/>
            <a:ext cx="4151153" cy="50724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441" y="1524545"/>
            <a:ext cx="5786203" cy="4823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761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3351" y="400051"/>
            <a:ext cx="3314700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3" y="5113504"/>
            <a:ext cx="2962275" cy="1543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088270"/>
            <a:ext cx="2962275" cy="1543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75" y="5073982"/>
            <a:ext cx="2962275" cy="1543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5088270"/>
            <a:ext cx="2962275" cy="1543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725" y="5088270"/>
            <a:ext cx="2962275" cy="15430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29725" y="1557338"/>
            <a:ext cx="2514600" cy="31700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757" y="1714501"/>
            <a:ext cx="4669630" cy="333424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514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3221" y="325628"/>
            <a:ext cx="63851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66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4248929" y="2229417"/>
            <a:ext cx="191069" cy="218364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722125" y="2110018"/>
            <a:ext cx="7207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নাহিদাল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আরজিন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4307347" y="2906201"/>
            <a:ext cx="191069" cy="218364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708479" y="2766891"/>
            <a:ext cx="60214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4309054" y="3661396"/>
            <a:ext cx="191069" cy="19107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633413" y="3401725"/>
            <a:ext cx="9568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২০নং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বদ্দীপুর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4351288" y="4323712"/>
            <a:ext cx="177420" cy="208143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708479" y="4105558"/>
            <a:ext cx="6622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সাতক্ষীরা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সাতক্ষীরা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43" y="2766891"/>
            <a:ext cx="3834765" cy="38347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8060" flipH="1" flipV="1">
            <a:off x="778160" y="3231645"/>
            <a:ext cx="1320232" cy="105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46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0088" y="505509"/>
            <a:ext cx="20574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713" y="1933575"/>
            <a:ext cx="5638800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88" y="5113504"/>
            <a:ext cx="2962275" cy="1543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67" y="5113504"/>
            <a:ext cx="2962275" cy="1543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846" y="5113504"/>
            <a:ext cx="2962275" cy="1543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725" y="5113504"/>
            <a:ext cx="2962275" cy="1543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3" y="5113504"/>
            <a:ext cx="29622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0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2486891" y="548372"/>
            <a:ext cx="6761018" cy="64633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যেনে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2070" y="1768556"/>
            <a:ext cx="2236028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52068" y="2947573"/>
            <a:ext cx="223603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কড়ি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45824" y="4003941"/>
            <a:ext cx="2236029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45824" y="5060309"/>
            <a:ext cx="223603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সারে সারে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Notched Right Arrow 9"/>
          <p:cNvSpPr/>
          <p:nvPr/>
        </p:nvSpPr>
        <p:spPr>
          <a:xfrm>
            <a:off x="5186363" y="1901148"/>
            <a:ext cx="1728787" cy="531732"/>
          </a:xfrm>
          <a:prstGeom prst="notchedRightArrow">
            <a:avLst>
              <a:gd name="adj1" fmla="val 23130"/>
              <a:gd name="adj2" fmla="val 71496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Notched Right Arrow 10"/>
          <p:cNvSpPr/>
          <p:nvPr/>
        </p:nvSpPr>
        <p:spPr>
          <a:xfrm>
            <a:off x="5338762" y="5093723"/>
            <a:ext cx="1728787" cy="531732"/>
          </a:xfrm>
          <a:prstGeom prst="notchedRightArrow">
            <a:avLst>
              <a:gd name="adj1" fmla="val 23130"/>
              <a:gd name="adj2" fmla="val 71496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Notched Right Arrow 11"/>
          <p:cNvSpPr/>
          <p:nvPr/>
        </p:nvSpPr>
        <p:spPr>
          <a:xfrm>
            <a:off x="5238750" y="3097772"/>
            <a:ext cx="1728787" cy="531732"/>
          </a:xfrm>
          <a:prstGeom prst="notchedRightArrow">
            <a:avLst>
              <a:gd name="adj1" fmla="val 23130"/>
              <a:gd name="adj2" fmla="val 71496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Notched Right Arrow 12"/>
          <p:cNvSpPr/>
          <p:nvPr/>
        </p:nvSpPr>
        <p:spPr>
          <a:xfrm>
            <a:off x="5295900" y="4122795"/>
            <a:ext cx="1728787" cy="531732"/>
          </a:xfrm>
          <a:prstGeom prst="notchedRightArrow">
            <a:avLst>
              <a:gd name="adj1" fmla="val 23130"/>
              <a:gd name="adj2" fmla="val 71496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413415" y="1829880"/>
            <a:ext cx="3204237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 দেশ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18532" y="4122795"/>
            <a:ext cx="3204237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13416" y="2947572"/>
            <a:ext cx="3204236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সারি সারি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13415" y="5179898"/>
            <a:ext cx="3204237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টাকা পয়সা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37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3758046" y="619809"/>
            <a:ext cx="353290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2234045" y="2034271"/>
            <a:ext cx="6580910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1)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3" y="5113504"/>
            <a:ext cx="2962275" cy="1543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238" y="5113504"/>
            <a:ext cx="2962275" cy="1543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680" y="5113504"/>
            <a:ext cx="2962275" cy="1543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688" y="5154945"/>
            <a:ext cx="2962275" cy="1543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725" y="5113504"/>
            <a:ext cx="2962275" cy="1543050"/>
          </a:xfrm>
          <a:prstGeom prst="rect">
            <a:avLst/>
          </a:prstGeom>
        </p:spPr>
      </p:pic>
      <p:sp>
        <p:nvSpPr>
          <p:cNvPr id="9" name="TextBox 6"/>
          <p:cNvSpPr txBox="1"/>
          <p:nvPr/>
        </p:nvSpPr>
        <p:spPr>
          <a:xfrm>
            <a:off x="2058092" y="3094152"/>
            <a:ext cx="6932815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লাইনগুলো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সাজিয়ে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48829" y="4053623"/>
            <a:ext cx="31425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সারে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জোয়ার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06" t="47590" r="-25913" b="-33333"/>
          <a:stretch/>
        </p:blipFill>
        <p:spPr>
          <a:xfrm rot="10800000">
            <a:off x="-475155" y="-372402"/>
            <a:ext cx="1952625" cy="14700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06" t="47590" r="-25913" b="-33333"/>
          <a:stretch/>
        </p:blipFill>
        <p:spPr>
          <a:xfrm rot="16200000">
            <a:off x="10910887" y="-246282"/>
            <a:ext cx="1952625" cy="147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3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1987" y="365368"/>
            <a:ext cx="3271838" cy="9633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785812" y="3752286"/>
            <a:ext cx="107299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চেনা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বকুল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3" y="5113504"/>
            <a:ext cx="2962275" cy="1543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788" y="5099216"/>
            <a:ext cx="2962275" cy="1543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512" y="5099216"/>
            <a:ext cx="2962275" cy="1543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888" y="5099216"/>
            <a:ext cx="2962275" cy="1543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5099216"/>
            <a:ext cx="2962275" cy="1543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49" y="1663206"/>
            <a:ext cx="3914776" cy="190529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606078"/>
            <a:ext cx="2276475" cy="20097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658318"/>
            <a:ext cx="227647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3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62463" y="327639"/>
            <a:ext cx="4338637" cy="17907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794023A-8619-4C44-B996-2BE6EFA19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34" y="271463"/>
            <a:ext cx="3450754" cy="30146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425" y="461963"/>
            <a:ext cx="2552700" cy="1790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D411384-A2E0-4105-9CB0-F150B2DAE79C}"/>
              </a:ext>
            </a:extLst>
          </p:cNvPr>
          <p:cNvSpPr txBox="1"/>
          <p:nvPr/>
        </p:nvSpPr>
        <p:spPr>
          <a:xfrm>
            <a:off x="285750" y="3774715"/>
            <a:ext cx="11660981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প্রাকৃতিক বৈচিত্র্য সম্পর্কে ৫টি বাক্য লিখে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1" y="5113504"/>
            <a:ext cx="2962275" cy="1543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88" y="5113504"/>
            <a:ext cx="2962275" cy="1543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788" y="5113504"/>
            <a:ext cx="2962275" cy="1543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725" y="5113504"/>
            <a:ext cx="2962275" cy="1543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3" y="5113504"/>
            <a:ext cx="29622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99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14313"/>
            <a:ext cx="11615737" cy="62007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29100" y="1873629"/>
            <a:ext cx="61007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GB" sz="9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68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3719512" y="257174"/>
            <a:ext cx="4567237" cy="1528301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Subtitle 4"/>
          <p:cNvSpPr>
            <a:spLocks noGrp="1"/>
          </p:cNvSpPr>
          <p:nvPr/>
        </p:nvSpPr>
        <p:spPr>
          <a:xfrm>
            <a:off x="2828925" y="1914063"/>
            <a:ext cx="7881937" cy="42152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</a:ln>
        </p:spPr>
        <p:txBody>
          <a:bodyPr vert="horz" lIns="68580" tIns="34290" rIns="68580" bIns="3429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আমার বাংলা বই</a:t>
            </a:r>
          </a:p>
          <a:p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৫ম</a:t>
            </a:r>
          </a:p>
          <a:p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স্বদেশ</a:t>
            </a:r>
          </a:p>
          <a:p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যে নদী…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কাটে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-  ৪০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১৬/০৫/২০২১ 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4" y="5124450"/>
            <a:ext cx="2962275" cy="1543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325" y="5124450"/>
            <a:ext cx="2962275" cy="1543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725" y="5124450"/>
            <a:ext cx="2962275" cy="1543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12" y="5124450"/>
            <a:ext cx="2962275" cy="1543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4" y="5124450"/>
            <a:ext cx="29622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138610" y="385762"/>
            <a:ext cx="2571750" cy="12573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485776" y="1890147"/>
            <a:ext cx="113871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১.২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২.1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ছন্দ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১.৪.১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শ্রবণযোগ্য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সাবলীলভাবে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২.৫.২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" y="5104299"/>
            <a:ext cx="2962275" cy="1543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50" y="5124450"/>
            <a:ext cx="2962275" cy="1543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099" y="5104299"/>
            <a:ext cx="2962275" cy="1543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725" y="5104299"/>
            <a:ext cx="2962275" cy="1543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337" y="5104299"/>
            <a:ext cx="29622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0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3793F8E-DC31-B14A-A38E-319633970D59}"/>
              </a:ext>
            </a:extLst>
          </p:cNvPr>
          <p:cNvSpPr txBox="1"/>
          <p:nvPr/>
        </p:nvSpPr>
        <p:spPr>
          <a:xfrm>
            <a:off x="914401" y="561433"/>
            <a:ext cx="10758487" cy="101566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একটি ভিডিও উপভোগ করি 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1" y="5380920"/>
            <a:ext cx="1034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7009" y="5568910"/>
            <a:ext cx="12342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3402" y="4965422"/>
            <a:ext cx="111977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হ্যাঁ,তোমরা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বলেছ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দৃশ্যের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Videoplayback (1)-1-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28875" y="1765086"/>
            <a:ext cx="5729288" cy="301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11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706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4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3840FC6-4BBC-3541-9AB6-808DDB3D6A0B}"/>
              </a:ext>
            </a:extLst>
          </p:cNvPr>
          <p:cNvSpPr txBox="1"/>
          <p:nvPr/>
        </p:nvSpPr>
        <p:spPr>
          <a:xfrm>
            <a:off x="657226" y="348158"/>
            <a:ext cx="11415712" cy="83099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800" b="1" spc="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bn-IN" sz="4800" b="1" spc="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আমরা এখন কিছু ছবি দেখি </a:t>
            </a:r>
            <a:endParaRPr lang="en-US" sz="4800" b="1" spc="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6" y="2043113"/>
            <a:ext cx="3512575" cy="26860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01" y="2043112"/>
            <a:ext cx="3269687" cy="26860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101" y="2043112"/>
            <a:ext cx="3026568" cy="26860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686050" y="5243513"/>
            <a:ext cx="7358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4774" y="5411450"/>
            <a:ext cx="113728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নদীমাতৃক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খানেই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55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3" grpId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AAE9352-9F48-F546-A246-1EB2CC5BFC6C}"/>
              </a:ext>
            </a:extLst>
          </p:cNvPr>
          <p:cNvSpPr/>
          <p:nvPr/>
        </p:nvSpPr>
        <p:spPr>
          <a:xfrm>
            <a:off x="388319" y="316170"/>
            <a:ext cx="3826493" cy="92333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ঘোষণা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F72E972-1383-E248-91A1-B91772BB734D}"/>
              </a:ext>
            </a:extLst>
          </p:cNvPr>
          <p:cNvSpPr/>
          <p:nvPr/>
        </p:nvSpPr>
        <p:spPr>
          <a:xfrm>
            <a:off x="1266232" y="1560227"/>
            <a:ext cx="9900467" cy="101566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6000" b="1" spc="300" dirty="0">
                <a:latin typeface="NikoshBAN" panose="02000000000000000000" pitchFamily="2" charset="0"/>
                <a:cs typeface="NikoshBAN" panose="02000000000000000000" pitchFamily="2" charset="0"/>
              </a:rPr>
              <a:t>তাহলে আজকে আমাদের পড়ার বিষয় </a:t>
            </a:r>
            <a:endParaRPr lang="en-US" sz="6000" b="1" spc="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" y="5104299"/>
            <a:ext cx="2962275" cy="1543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419" y="5104299"/>
            <a:ext cx="2962275" cy="1543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387" y="5104299"/>
            <a:ext cx="2962275" cy="1543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725" y="5104299"/>
            <a:ext cx="2962275" cy="1543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466" y="5104299"/>
            <a:ext cx="2962275" cy="1543050"/>
          </a:xfrm>
          <a:prstGeom prst="rect">
            <a:avLst/>
          </a:prstGeom>
        </p:spPr>
      </p:pic>
      <p:sp>
        <p:nvSpPr>
          <p:cNvPr id="10" name="TextBox 27">
            <a:extLst>
              <a:ext uri="{FF2B5EF4-FFF2-40B4-BE49-F238E27FC236}">
                <a16:creationId xmlns="" xmlns:a16="http://schemas.microsoft.com/office/drawing/2014/main" xmlns:lc="http://schemas.openxmlformats.org/drawingml/2006/lockedCanvas" id="{0523D99B-D4E6-47F0-AE0E-2F437BDEE6D9}"/>
              </a:ext>
            </a:extLst>
          </p:cNvPr>
          <p:cNvSpPr txBox="1"/>
          <p:nvPr/>
        </p:nvSpPr>
        <p:spPr>
          <a:xfrm>
            <a:off x="2646605" y="2575890"/>
            <a:ext cx="60986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7200" b="1" dirty="0">
                <a:solidFill>
                  <a:srgbClr val="9901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endParaRPr lang="en-US" sz="7200" b="1" dirty="0">
              <a:solidFill>
                <a:srgbClr val="990100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>
                <a:solidFill>
                  <a:srgbClr val="9901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লিখেছেন</a:t>
            </a:r>
            <a:endParaRPr lang="en-US" sz="4800" b="1" dirty="0">
              <a:solidFill>
                <a:srgbClr val="990100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b="1" dirty="0">
                <a:solidFill>
                  <a:srgbClr val="9901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 হাবীব</a:t>
            </a:r>
            <a:endParaRPr lang="en-US" sz="4800" b="1" dirty="0">
              <a:solidFill>
                <a:srgbClr val="990100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69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9495" y="412173"/>
            <a:ext cx="3696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84461" y="1384215"/>
            <a:ext cx="4390126" cy="3720084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5987395" y="1933731"/>
            <a:ext cx="0" cy="3297836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139795" y="2086131"/>
            <a:ext cx="0" cy="3297836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292195" y="2238531"/>
            <a:ext cx="0" cy="3297836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252605" y="1754265"/>
            <a:ext cx="3808962" cy="335923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>
                <a:gd name="adj" fmla="val 51400"/>
              </a:avLst>
            </a:prstTxWarp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জন্মঃ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২রা জানুয়ারি ১৯১৭ সালে পিরোজপুর জেলার শঙ্করপাশা গ্রামে কবি জন্মগ্রহণ করেন।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45" y="5113504"/>
            <a:ext cx="2962275" cy="1543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124" y="5060250"/>
            <a:ext cx="2962275" cy="1543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39" y="5113504"/>
            <a:ext cx="2962275" cy="1543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725" y="5104299"/>
            <a:ext cx="2962275" cy="1543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974" y="5060250"/>
            <a:ext cx="2962275" cy="15430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608203" y="772964"/>
            <a:ext cx="3470275" cy="494258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সাহিত্যের ব্যাপ্তিঃ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 শিশু-কিশোরদের জন্য প্রচুর ছড়া ওকবিতা লিখেছেন।তাঁর কবিতার ছন্দ ও শব্দ সহজেই মন কাড়ে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 শুধু কবিই ছিলেন না। দীর্ঘদিন তিনি নানা পত্রিকার সাহিত্যর পাতার সম্পাদকের দায়িত্ব পালন করেছেন।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00204" y="2074569"/>
            <a:ext cx="3803741" cy="295682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bn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কাব্য</a:t>
            </a:r>
            <a:r>
              <a:rPr lang="bn-BD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গ্রন্থঃ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বৃষ্টি পড়ে টাপুর টুপুর ও ছুটির দিন দুপুরে তাঁর বিখ্যাত শিশুতোষ কাব্যগ্রন্থ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50778" y="2562925"/>
            <a:ext cx="2904902" cy="272601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মৃত্যুঃ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৯৮৫ সালের ১০ই জুলাই তিনি মৃত্যুবরণ করেন</a:t>
            </a:r>
            <a:r>
              <a:rPr lang="bn-BD" sz="3600" dirty="0"/>
              <a:t>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4106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 animBg="1"/>
      <p:bldP spid="8" grpId="1" animBg="1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7977" y="436728"/>
            <a:ext cx="3821373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কবিতা পড়ি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17" y="1954343"/>
            <a:ext cx="3517380" cy="2647638"/>
          </a:xfrm>
          <a:prstGeom prst="round2DiagRect">
            <a:avLst>
              <a:gd name="adj1" fmla="val 23678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1954343"/>
            <a:ext cx="3262100" cy="26476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325" y="1954343"/>
            <a:ext cx="3142760" cy="26476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54817" y="5119322"/>
            <a:ext cx="2917936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যে নদী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9477" y="5119321"/>
            <a:ext cx="2470246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নদীর জোয়ার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16589" y="5193754"/>
            <a:ext cx="2770496" cy="646331"/>
          </a:xfrm>
          <a:prstGeom prst="rect">
            <a:avLst/>
          </a:prstGeom>
          <a:noFill/>
          <a:ln w="381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নৌকা সারে সারে,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791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470</Words>
  <Application>Microsoft Office PowerPoint</Application>
  <PresentationFormat>Widescreen</PresentationFormat>
  <Paragraphs>95</Paragraphs>
  <Slides>25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51</cp:revision>
  <dcterms:created xsi:type="dcterms:W3CDTF">2021-05-14T13:51:55Z</dcterms:created>
  <dcterms:modified xsi:type="dcterms:W3CDTF">2021-05-16T14:40:46Z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