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27"/>
  </p:notesMasterIdLst>
  <p:sldIdLst>
    <p:sldId id="295" r:id="rId2"/>
    <p:sldId id="258" r:id="rId3"/>
    <p:sldId id="259" r:id="rId4"/>
    <p:sldId id="298" r:id="rId5"/>
    <p:sldId id="261" r:id="rId6"/>
    <p:sldId id="262" r:id="rId7"/>
    <p:sldId id="304" r:id="rId8"/>
    <p:sldId id="299" r:id="rId9"/>
    <p:sldId id="301" r:id="rId10"/>
    <p:sldId id="313" r:id="rId11"/>
    <p:sldId id="302" r:id="rId12"/>
    <p:sldId id="314" r:id="rId13"/>
    <p:sldId id="319" r:id="rId14"/>
    <p:sldId id="320" r:id="rId15"/>
    <p:sldId id="300" r:id="rId16"/>
    <p:sldId id="315" r:id="rId17"/>
    <p:sldId id="317" r:id="rId18"/>
    <p:sldId id="316" r:id="rId19"/>
    <p:sldId id="318" r:id="rId20"/>
    <p:sldId id="321" r:id="rId21"/>
    <p:sldId id="305" r:id="rId22"/>
    <p:sldId id="312" r:id="rId23"/>
    <p:sldId id="322" r:id="rId24"/>
    <p:sldId id="291" r:id="rId25"/>
    <p:sldId id="29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BB8329-B199-42BF-BE8B-43EE3C7E0D60}" type="doc">
      <dgm:prSet loTypeId="urn:microsoft.com/office/officeart/2005/8/layout/orgChart1" loCatId="hierarchy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A596A4-081F-4D18-92EC-3B0FD257AD02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bn-IN" sz="48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" pitchFamily="2" charset="0"/>
              <a:cs typeface="Nikosh" pitchFamily="2" charset="0"/>
            </a:rPr>
            <a:t>প্রজাতন্ত্র</a:t>
          </a:r>
          <a:endParaRPr lang="en-US" sz="4800" dirty="0">
            <a:solidFill>
              <a:srgbClr val="FF0000"/>
            </a:solidFill>
            <a:latin typeface="Nikosh" pitchFamily="2" charset="0"/>
            <a:cs typeface="Nikosh" pitchFamily="2" charset="0"/>
          </a:endParaRPr>
        </a:p>
      </dgm:t>
    </dgm:pt>
    <dgm:pt modelId="{35950CD2-0186-4EAA-BC36-0750CFBE5AD8}" type="parTrans" cxnId="{D8BD7344-7CD3-4DF0-A5DC-1978B7ADD225}">
      <dgm:prSet/>
      <dgm:spPr/>
      <dgm:t>
        <a:bodyPr/>
        <a:lstStyle/>
        <a:p>
          <a:endParaRPr lang="en-US"/>
        </a:p>
      </dgm:t>
    </dgm:pt>
    <dgm:pt modelId="{08833E3F-5F63-477A-B4E2-DDCDB0FD6663}" type="sibTrans" cxnId="{D8BD7344-7CD3-4DF0-A5DC-1978B7ADD225}">
      <dgm:prSet/>
      <dgm:spPr/>
      <dgm:t>
        <a:bodyPr/>
        <a:lstStyle/>
        <a:p>
          <a:endParaRPr lang="en-US"/>
        </a:p>
      </dgm:t>
    </dgm:pt>
    <dgm:pt modelId="{C758FBA5-4E44-417F-B2E3-E014AD401128}" type="asst">
      <dgm:prSet phldrT="[Text]"/>
      <dgm:spPr>
        <a:solidFill>
          <a:srgbClr val="FFC000"/>
        </a:solidFill>
      </dgm:spPr>
      <dgm:t>
        <a:bodyPr/>
        <a:lstStyle/>
        <a:p>
          <a:r>
            <a:rPr lang="bn-IN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" pitchFamily="2" charset="0"/>
              <a:cs typeface="Nikosh" pitchFamily="2" charset="0"/>
            </a:rPr>
            <a:t>জনগণ</a:t>
          </a:r>
          <a:endParaRPr lang="en-US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  <a:latin typeface="Nikosh" pitchFamily="2" charset="0"/>
            <a:cs typeface="Nikosh" pitchFamily="2" charset="0"/>
          </a:endParaRPr>
        </a:p>
      </dgm:t>
    </dgm:pt>
    <dgm:pt modelId="{59D81E9C-3299-4ADD-9D31-85AFCCB526E5}" type="parTrans" cxnId="{DA27B16E-B327-4E1A-BC47-BF2CA042D3F1}">
      <dgm:prSet/>
      <dgm:spPr/>
      <dgm:t>
        <a:bodyPr/>
        <a:lstStyle/>
        <a:p>
          <a:endParaRPr lang="en-US"/>
        </a:p>
      </dgm:t>
    </dgm:pt>
    <dgm:pt modelId="{1478BC4A-AAD9-4228-BF18-7270CD1D1F3E}" type="sibTrans" cxnId="{DA27B16E-B327-4E1A-BC47-BF2CA042D3F1}">
      <dgm:prSet/>
      <dgm:spPr/>
      <dgm:t>
        <a:bodyPr/>
        <a:lstStyle/>
        <a:p>
          <a:endParaRPr lang="en-US"/>
        </a:p>
      </dgm:t>
    </dgm:pt>
    <dgm:pt modelId="{C4F6D0BF-126E-4CF2-B40F-5BE5B2FB9E94}">
      <dgm:prSet phldrT="[Text]" custT="1"/>
      <dgm:spPr/>
      <dgm:t>
        <a:bodyPr/>
        <a:lstStyle/>
        <a:p>
          <a:r>
            <a:rPr lang="bn-IN" sz="24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" pitchFamily="2" charset="0"/>
              <a:cs typeface="Nikosh" pitchFamily="2" charset="0"/>
            </a:rPr>
            <a:t>প্যাট্রিসিয়ান অর্থ্যাৎ</a:t>
          </a:r>
        </a:p>
        <a:p>
          <a:r>
            <a:rPr lang="bn-IN" sz="24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" pitchFamily="2" charset="0"/>
              <a:cs typeface="Nikosh" pitchFamily="2" charset="0"/>
            </a:rPr>
            <a:t>অভিজাত শ্রেণি</a:t>
          </a:r>
          <a:r>
            <a:rPr lang="bn-IN" sz="2400" dirty="0" smtClean="0">
              <a:latin typeface="Nikosh" pitchFamily="2" charset="0"/>
              <a:cs typeface="Nikosh" pitchFamily="2" charset="0"/>
            </a:rPr>
            <a:t>। </a:t>
          </a:r>
          <a:endParaRPr lang="en-US" sz="2400" dirty="0">
            <a:latin typeface="Nikosh" pitchFamily="2" charset="0"/>
            <a:cs typeface="Nikosh" pitchFamily="2" charset="0"/>
          </a:endParaRPr>
        </a:p>
      </dgm:t>
    </dgm:pt>
    <dgm:pt modelId="{7C0A71D2-EA48-4B17-AECA-2F5566ED37B8}" type="parTrans" cxnId="{EDB1C109-19A1-4370-82B9-35511FF1DC7F}">
      <dgm:prSet/>
      <dgm:spPr/>
      <dgm:t>
        <a:bodyPr/>
        <a:lstStyle/>
        <a:p>
          <a:endParaRPr lang="en-US"/>
        </a:p>
      </dgm:t>
    </dgm:pt>
    <dgm:pt modelId="{346119CE-54F7-4C23-8458-DD2A8F72321B}" type="sibTrans" cxnId="{EDB1C109-19A1-4370-82B9-35511FF1DC7F}">
      <dgm:prSet/>
      <dgm:spPr/>
      <dgm:t>
        <a:bodyPr/>
        <a:lstStyle/>
        <a:p>
          <a:endParaRPr lang="en-US"/>
        </a:p>
      </dgm:t>
    </dgm:pt>
    <dgm:pt modelId="{92E5358C-549A-44EF-906C-D3CB6D17208D}">
      <dgm:prSet phldrT="[Text]" custT="1"/>
      <dgm:spPr/>
      <dgm:t>
        <a:bodyPr/>
        <a:lstStyle/>
        <a:p>
          <a:r>
            <a:rPr lang="bn-IN" sz="2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" pitchFamily="2" charset="0"/>
              <a:cs typeface="Nikosh" pitchFamily="2" charset="0"/>
            </a:rPr>
            <a:t>পিলিবিয়ান অর্থ্যাৎ</a:t>
          </a:r>
        </a:p>
        <a:p>
          <a:r>
            <a:rPr lang="bn-IN" sz="2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" pitchFamily="2" charset="0"/>
              <a:cs typeface="Nikosh" pitchFamily="2" charset="0"/>
            </a:rPr>
            <a:t>সাধারণ নাগরিক</a:t>
          </a:r>
          <a:r>
            <a:rPr lang="bn-IN" sz="2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।</a:t>
          </a:r>
          <a:endParaRPr lang="en-US" sz="2400" b="1" cap="none" spc="0" dirty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gm:t>
    </dgm:pt>
    <dgm:pt modelId="{7F8BCBF9-C372-43F2-A051-A9C545E05E43}" type="parTrans" cxnId="{7E3565A6-F1BF-4D59-9061-5FF62AFE6131}">
      <dgm:prSet/>
      <dgm:spPr/>
      <dgm:t>
        <a:bodyPr/>
        <a:lstStyle/>
        <a:p>
          <a:endParaRPr lang="en-US"/>
        </a:p>
      </dgm:t>
    </dgm:pt>
    <dgm:pt modelId="{454D90D9-53AC-4D85-AD84-D36E544BBB7D}" type="sibTrans" cxnId="{7E3565A6-F1BF-4D59-9061-5FF62AFE6131}">
      <dgm:prSet/>
      <dgm:spPr/>
      <dgm:t>
        <a:bodyPr/>
        <a:lstStyle/>
        <a:p>
          <a:endParaRPr lang="en-US"/>
        </a:p>
      </dgm:t>
    </dgm:pt>
    <dgm:pt modelId="{D98AD294-47FC-4BAC-B288-D2CFF7D9E53C}" type="pres">
      <dgm:prSet presAssocID="{77BB8329-B199-42BF-BE8B-43EE3C7E0D6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C1F8E71-206D-4A58-99D5-2F1F732B2AA2}" type="pres">
      <dgm:prSet presAssocID="{8CA596A4-081F-4D18-92EC-3B0FD257AD02}" presName="hierRoot1" presStyleCnt="0">
        <dgm:presLayoutVars>
          <dgm:hierBranch val="init"/>
        </dgm:presLayoutVars>
      </dgm:prSet>
      <dgm:spPr/>
    </dgm:pt>
    <dgm:pt modelId="{69894129-2877-4476-91D6-FD5CE19DAD67}" type="pres">
      <dgm:prSet presAssocID="{8CA596A4-081F-4D18-92EC-3B0FD257AD02}" presName="rootComposite1" presStyleCnt="0"/>
      <dgm:spPr/>
    </dgm:pt>
    <dgm:pt modelId="{EE1A9400-1FF3-421A-8454-253717017951}" type="pres">
      <dgm:prSet presAssocID="{8CA596A4-081F-4D18-92EC-3B0FD257AD02}" presName="rootText1" presStyleLbl="node0" presStyleIdx="0" presStyleCnt="1" custScaleX="86302" custScaleY="715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7A6ED9-9414-4F24-8779-7772AFC2C4BA}" type="pres">
      <dgm:prSet presAssocID="{8CA596A4-081F-4D18-92EC-3B0FD257AD0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8320771-B12F-4823-90B0-93F8453EB850}" type="pres">
      <dgm:prSet presAssocID="{8CA596A4-081F-4D18-92EC-3B0FD257AD02}" presName="hierChild2" presStyleCnt="0"/>
      <dgm:spPr/>
    </dgm:pt>
    <dgm:pt modelId="{283C6AC8-CB3A-4914-9DE4-23D938DD8328}" type="pres">
      <dgm:prSet presAssocID="{7C0A71D2-EA48-4B17-AECA-2F5566ED37B8}" presName="Name37" presStyleLbl="parChTrans1D2" presStyleIdx="0" presStyleCnt="3"/>
      <dgm:spPr/>
      <dgm:t>
        <a:bodyPr/>
        <a:lstStyle/>
        <a:p>
          <a:endParaRPr lang="en-US"/>
        </a:p>
      </dgm:t>
    </dgm:pt>
    <dgm:pt modelId="{21450FC9-68AD-49EF-8D36-78B2AD065E88}" type="pres">
      <dgm:prSet presAssocID="{C4F6D0BF-126E-4CF2-B40F-5BE5B2FB9E94}" presName="hierRoot2" presStyleCnt="0">
        <dgm:presLayoutVars>
          <dgm:hierBranch val="init"/>
        </dgm:presLayoutVars>
      </dgm:prSet>
      <dgm:spPr/>
    </dgm:pt>
    <dgm:pt modelId="{2842122F-4FF2-42B1-9E14-2331F52B4487}" type="pres">
      <dgm:prSet presAssocID="{C4F6D0BF-126E-4CF2-B40F-5BE5B2FB9E94}" presName="rootComposite" presStyleCnt="0"/>
      <dgm:spPr/>
    </dgm:pt>
    <dgm:pt modelId="{45DB8138-1DCE-4B6D-B441-FB32FB170AE6}" type="pres">
      <dgm:prSet presAssocID="{C4F6D0BF-126E-4CF2-B40F-5BE5B2FB9E9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87DEC1-DA6B-44D8-80A8-828AFA9D5F5C}" type="pres">
      <dgm:prSet presAssocID="{C4F6D0BF-126E-4CF2-B40F-5BE5B2FB9E94}" presName="rootConnector" presStyleLbl="node2" presStyleIdx="0" presStyleCnt="2"/>
      <dgm:spPr/>
      <dgm:t>
        <a:bodyPr/>
        <a:lstStyle/>
        <a:p>
          <a:endParaRPr lang="en-US"/>
        </a:p>
      </dgm:t>
    </dgm:pt>
    <dgm:pt modelId="{B58BF9F6-5D0B-4078-BEC4-7C24053E5FAF}" type="pres">
      <dgm:prSet presAssocID="{C4F6D0BF-126E-4CF2-B40F-5BE5B2FB9E94}" presName="hierChild4" presStyleCnt="0"/>
      <dgm:spPr/>
    </dgm:pt>
    <dgm:pt modelId="{A9178F8A-AE52-4ABF-8FDC-CCF5E42D479D}" type="pres">
      <dgm:prSet presAssocID="{C4F6D0BF-126E-4CF2-B40F-5BE5B2FB9E94}" presName="hierChild5" presStyleCnt="0"/>
      <dgm:spPr/>
    </dgm:pt>
    <dgm:pt modelId="{3E974A60-488B-43C1-9E26-A29BACE18278}" type="pres">
      <dgm:prSet presAssocID="{7F8BCBF9-C372-43F2-A051-A9C545E05E43}" presName="Name37" presStyleLbl="parChTrans1D2" presStyleIdx="1" presStyleCnt="3"/>
      <dgm:spPr/>
      <dgm:t>
        <a:bodyPr/>
        <a:lstStyle/>
        <a:p>
          <a:endParaRPr lang="en-US"/>
        </a:p>
      </dgm:t>
    </dgm:pt>
    <dgm:pt modelId="{CBB298B2-C413-4587-8112-DA13CCB77108}" type="pres">
      <dgm:prSet presAssocID="{92E5358C-549A-44EF-906C-D3CB6D17208D}" presName="hierRoot2" presStyleCnt="0">
        <dgm:presLayoutVars>
          <dgm:hierBranch val="init"/>
        </dgm:presLayoutVars>
      </dgm:prSet>
      <dgm:spPr/>
    </dgm:pt>
    <dgm:pt modelId="{7B8A4533-8A27-4889-9456-532A84081605}" type="pres">
      <dgm:prSet presAssocID="{92E5358C-549A-44EF-906C-D3CB6D17208D}" presName="rootComposite" presStyleCnt="0"/>
      <dgm:spPr/>
    </dgm:pt>
    <dgm:pt modelId="{54C107A6-FA61-46A6-B121-64E3D64B74F9}" type="pres">
      <dgm:prSet presAssocID="{92E5358C-549A-44EF-906C-D3CB6D17208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D91722-51D1-4103-991D-8E7BF342B95B}" type="pres">
      <dgm:prSet presAssocID="{92E5358C-549A-44EF-906C-D3CB6D17208D}" presName="rootConnector" presStyleLbl="node2" presStyleIdx="1" presStyleCnt="2"/>
      <dgm:spPr/>
      <dgm:t>
        <a:bodyPr/>
        <a:lstStyle/>
        <a:p>
          <a:endParaRPr lang="en-US"/>
        </a:p>
      </dgm:t>
    </dgm:pt>
    <dgm:pt modelId="{34FBD83C-8DE5-40D0-8750-A0D49409DE58}" type="pres">
      <dgm:prSet presAssocID="{92E5358C-549A-44EF-906C-D3CB6D17208D}" presName="hierChild4" presStyleCnt="0"/>
      <dgm:spPr/>
    </dgm:pt>
    <dgm:pt modelId="{51076444-B3EE-4408-9A35-DFAAFE833063}" type="pres">
      <dgm:prSet presAssocID="{92E5358C-549A-44EF-906C-D3CB6D17208D}" presName="hierChild5" presStyleCnt="0"/>
      <dgm:spPr/>
    </dgm:pt>
    <dgm:pt modelId="{23B89FF6-9505-47C1-AFA7-7547E290C2A4}" type="pres">
      <dgm:prSet presAssocID="{8CA596A4-081F-4D18-92EC-3B0FD257AD02}" presName="hierChild3" presStyleCnt="0"/>
      <dgm:spPr/>
    </dgm:pt>
    <dgm:pt modelId="{1A3ABACF-6737-47D7-92BD-3051A991ABB2}" type="pres">
      <dgm:prSet presAssocID="{59D81E9C-3299-4ADD-9D31-85AFCCB526E5}" presName="Name111" presStyleLbl="parChTrans1D2" presStyleIdx="2" presStyleCnt="3"/>
      <dgm:spPr/>
      <dgm:t>
        <a:bodyPr/>
        <a:lstStyle/>
        <a:p>
          <a:endParaRPr lang="en-US"/>
        </a:p>
      </dgm:t>
    </dgm:pt>
    <dgm:pt modelId="{F407834C-E556-409A-BCAA-E99990CA6D02}" type="pres">
      <dgm:prSet presAssocID="{C758FBA5-4E44-417F-B2E3-E014AD401128}" presName="hierRoot3" presStyleCnt="0">
        <dgm:presLayoutVars>
          <dgm:hierBranch val="init"/>
        </dgm:presLayoutVars>
      </dgm:prSet>
      <dgm:spPr/>
    </dgm:pt>
    <dgm:pt modelId="{6E18C8AA-1DF1-463D-B20E-CA1186D489B1}" type="pres">
      <dgm:prSet presAssocID="{C758FBA5-4E44-417F-B2E3-E014AD401128}" presName="rootComposite3" presStyleCnt="0"/>
      <dgm:spPr/>
    </dgm:pt>
    <dgm:pt modelId="{45896A27-1A60-484B-A214-C3BB7EE119D1}" type="pres">
      <dgm:prSet presAssocID="{C758FBA5-4E44-417F-B2E3-E014AD401128}" presName="rootText3" presStyleLbl="asst1" presStyleIdx="0" presStyleCnt="1" custScaleX="100987" custScaleY="684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2B5FFD-27F4-47DD-B955-93922057E7CB}" type="pres">
      <dgm:prSet presAssocID="{C758FBA5-4E44-417F-B2E3-E014AD401128}" presName="rootConnector3" presStyleLbl="asst1" presStyleIdx="0" presStyleCnt="1"/>
      <dgm:spPr/>
      <dgm:t>
        <a:bodyPr/>
        <a:lstStyle/>
        <a:p>
          <a:endParaRPr lang="en-US"/>
        </a:p>
      </dgm:t>
    </dgm:pt>
    <dgm:pt modelId="{9C82D56D-95CB-4E7E-A755-AF4064F950E4}" type="pres">
      <dgm:prSet presAssocID="{C758FBA5-4E44-417F-B2E3-E014AD401128}" presName="hierChild6" presStyleCnt="0"/>
      <dgm:spPr/>
    </dgm:pt>
    <dgm:pt modelId="{E09CDA71-C06D-431A-A7AC-9917F78DF5FE}" type="pres">
      <dgm:prSet presAssocID="{C758FBA5-4E44-417F-B2E3-E014AD401128}" presName="hierChild7" presStyleCnt="0"/>
      <dgm:spPr/>
    </dgm:pt>
  </dgm:ptLst>
  <dgm:cxnLst>
    <dgm:cxn modelId="{98067D71-0D64-48B8-8763-41B0B07E2040}" type="presOf" srcId="{59D81E9C-3299-4ADD-9D31-85AFCCB526E5}" destId="{1A3ABACF-6737-47D7-92BD-3051A991ABB2}" srcOrd="0" destOrd="0" presId="urn:microsoft.com/office/officeart/2005/8/layout/orgChart1"/>
    <dgm:cxn modelId="{95D2D5E1-911F-4630-97F7-F3F56F971014}" type="presOf" srcId="{8CA596A4-081F-4D18-92EC-3B0FD257AD02}" destId="{607A6ED9-9414-4F24-8779-7772AFC2C4BA}" srcOrd="1" destOrd="0" presId="urn:microsoft.com/office/officeart/2005/8/layout/orgChart1"/>
    <dgm:cxn modelId="{8CAD2C08-2F21-42A3-AF7E-85B27F8B6E55}" type="presOf" srcId="{8CA596A4-081F-4D18-92EC-3B0FD257AD02}" destId="{EE1A9400-1FF3-421A-8454-253717017951}" srcOrd="0" destOrd="0" presId="urn:microsoft.com/office/officeart/2005/8/layout/orgChart1"/>
    <dgm:cxn modelId="{6CDE608D-213D-4489-A08B-8087CAC695FE}" type="presOf" srcId="{92E5358C-549A-44EF-906C-D3CB6D17208D}" destId="{FDD91722-51D1-4103-991D-8E7BF342B95B}" srcOrd="1" destOrd="0" presId="urn:microsoft.com/office/officeart/2005/8/layout/orgChart1"/>
    <dgm:cxn modelId="{73EB7FA4-64C6-4CF8-B54D-BF2107C6EF32}" type="presOf" srcId="{7C0A71D2-EA48-4B17-AECA-2F5566ED37B8}" destId="{283C6AC8-CB3A-4914-9DE4-23D938DD8328}" srcOrd="0" destOrd="0" presId="urn:microsoft.com/office/officeart/2005/8/layout/orgChart1"/>
    <dgm:cxn modelId="{DA27B16E-B327-4E1A-BC47-BF2CA042D3F1}" srcId="{8CA596A4-081F-4D18-92EC-3B0FD257AD02}" destId="{C758FBA5-4E44-417F-B2E3-E014AD401128}" srcOrd="0" destOrd="0" parTransId="{59D81E9C-3299-4ADD-9D31-85AFCCB526E5}" sibTransId="{1478BC4A-AAD9-4228-BF18-7270CD1D1F3E}"/>
    <dgm:cxn modelId="{82637602-18E1-4126-84EA-77D7384510D4}" type="presOf" srcId="{C4F6D0BF-126E-4CF2-B40F-5BE5B2FB9E94}" destId="{45DB8138-1DCE-4B6D-B441-FB32FB170AE6}" srcOrd="0" destOrd="0" presId="urn:microsoft.com/office/officeart/2005/8/layout/orgChart1"/>
    <dgm:cxn modelId="{EDB1C109-19A1-4370-82B9-35511FF1DC7F}" srcId="{8CA596A4-081F-4D18-92EC-3B0FD257AD02}" destId="{C4F6D0BF-126E-4CF2-B40F-5BE5B2FB9E94}" srcOrd="1" destOrd="0" parTransId="{7C0A71D2-EA48-4B17-AECA-2F5566ED37B8}" sibTransId="{346119CE-54F7-4C23-8458-DD2A8F72321B}"/>
    <dgm:cxn modelId="{3D1D7AAA-8A0C-477C-86B1-BB6B218F04CF}" type="presOf" srcId="{92E5358C-549A-44EF-906C-D3CB6D17208D}" destId="{54C107A6-FA61-46A6-B121-64E3D64B74F9}" srcOrd="0" destOrd="0" presId="urn:microsoft.com/office/officeart/2005/8/layout/orgChart1"/>
    <dgm:cxn modelId="{D8BD7344-7CD3-4DF0-A5DC-1978B7ADD225}" srcId="{77BB8329-B199-42BF-BE8B-43EE3C7E0D60}" destId="{8CA596A4-081F-4D18-92EC-3B0FD257AD02}" srcOrd="0" destOrd="0" parTransId="{35950CD2-0186-4EAA-BC36-0750CFBE5AD8}" sibTransId="{08833E3F-5F63-477A-B4E2-DDCDB0FD6663}"/>
    <dgm:cxn modelId="{7E3565A6-F1BF-4D59-9061-5FF62AFE6131}" srcId="{8CA596A4-081F-4D18-92EC-3B0FD257AD02}" destId="{92E5358C-549A-44EF-906C-D3CB6D17208D}" srcOrd="2" destOrd="0" parTransId="{7F8BCBF9-C372-43F2-A051-A9C545E05E43}" sibTransId="{454D90D9-53AC-4D85-AD84-D36E544BBB7D}"/>
    <dgm:cxn modelId="{54CF6B82-1DB8-4544-B382-661FAED1228C}" type="presOf" srcId="{7F8BCBF9-C372-43F2-A051-A9C545E05E43}" destId="{3E974A60-488B-43C1-9E26-A29BACE18278}" srcOrd="0" destOrd="0" presId="urn:microsoft.com/office/officeart/2005/8/layout/orgChart1"/>
    <dgm:cxn modelId="{66EB4CE5-64CF-479C-84D7-1073EEE23DCF}" type="presOf" srcId="{C4F6D0BF-126E-4CF2-B40F-5BE5B2FB9E94}" destId="{F887DEC1-DA6B-44D8-80A8-828AFA9D5F5C}" srcOrd="1" destOrd="0" presId="urn:microsoft.com/office/officeart/2005/8/layout/orgChart1"/>
    <dgm:cxn modelId="{50CE869E-61AD-4030-ABAB-0B23E2CA59B0}" type="presOf" srcId="{C758FBA5-4E44-417F-B2E3-E014AD401128}" destId="{45896A27-1A60-484B-A214-C3BB7EE119D1}" srcOrd="0" destOrd="0" presId="urn:microsoft.com/office/officeart/2005/8/layout/orgChart1"/>
    <dgm:cxn modelId="{0E2089F7-96FB-4585-A1E0-EFB8F196A120}" type="presOf" srcId="{77BB8329-B199-42BF-BE8B-43EE3C7E0D60}" destId="{D98AD294-47FC-4BAC-B288-D2CFF7D9E53C}" srcOrd="0" destOrd="0" presId="urn:microsoft.com/office/officeart/2005/8/layout/orgChart1"/>
    <dgm:cxn modelId="{BAF42F7D-B044-48F2-B968-0C6220E75299}" type="presOf" srcId="{C758FBA5-4E44-417F-B2E3-E014AD401128}" destId="{B82B5FFD-27F4-47DD-B955-93922057E7CB}" srcOrd="1" destOrd="0" presId="urn:microsoft.com/office/officeart/2005/8/layout/orgChart1"/>
    <dgm:cxn modelId="{32D81FDB-4399-419B-BC97-250A6636CDEE}" type="presParOf" srcId="{D98AD294-47FC-4BAC-B288-D2CFF7D9E53C}" destId="{AC1F8E71-206D-4A58-99D5-2F1F732B2AA2}" srcOrd="0" destOrd="0" presId="urn:microsoft.com/office/officeart/2005/8/layout/orgChart1"/>
    <dgm:cxn modelId="{981983B8-FE0E-459B-BC61-5EFC77D3EE75}" type="presParOf" srcId="{AC1F8E71-206D-4A58-99D5-2F1F732B2AA2}" destId="{69894129-2877-4476-91D6-FD5CE19DAD67}" srcOrd="0" destOrd="0" presId="urn:microsoft.com/office/officeart/2005/8/layout/orgChart1"/>
    <dgm:cxn modelId="{B4775C69-9D72-4FCA-90A4-42446FC5C40D}" type="presParOf" srcId="{69894129-2877-4476-91D6-FD5CE19DAD67}" destId="{EE1A9400-1FF3-421A-8454-253717017951}" srcOrd="0" destOrd="0" presId="urn:microsoft.com/office/officeart/2005/8/layout/orgChart1"/>
    <dgm:cxn modelId="{67704353-1AA0-4AFE-9F2A-5FF96AC02438}" type="presParOf" srcId="{69894129-2877-4476-91D6-FD5CE19DAD67}" destId="{607A6ED9-9414-4F24-8779-7772AFC2C4BA}" srcOrd="1" destOrd="0" presId="urn:microsoft.com/office/officeart/2005/8/layout/orgChart1"/>
    <dgm:cxn modelId="{8AAC38C3-879E-4210-A568-179D7BFEA92E}" type="presParOf" srcId="{AC1F8E71-206D-4A58-99D5-2F1F732B2AA2}" destId="{E8320771-B12F-4823-90B0-93F8453EB850}" srcOrd="1" destOrd="0" presId="urn:microsoft.com/office/officeart/2005/8/layout/orgChart1"/>
    <dgm:cxn modelId="{8023C9E2-E3A6-4B09-831E-2D65C31541CD}" type="presParOf" srcId="{E8320771-B12F-4823-90B0-93F8453EB850}" destId="{283C6AC8-CB3A-4914-9DE4-23D938DD8328}" srcOrd="0" destOrd="0" presId="urn:microsoft.com/office/officeart/2005/8/layout/orgChart1"/>
    <dgm:cxn modelId="{C831E2C1-5957-4BA7-A062-867481516C5C}" type="presParOf" srcId="{E8320771-B12F-4823-90B0-93F8453EB850}" destId="{21450FC9-68AD-49EF-8D36-78B2AD065E88}" srcOrd="1" destOrd="0" presId="urn:microsoft.com/office/officeart/2005/8/layout/orgChart1"/>
    <dgm:cxn modelId="{E3F6D25E-2348-45AE-8D23-2EEFF9524FB3}" type="presParOf" srcId="{21450FC9-68AD-49EF-8D36-78B2AD065E88}" destId="{2842122F-4FF2-42B1-9E14-2331F52B4487}" srcOrd="0" destOrd="0" presId="urn:microsoft.com/office/officeart/2005/8/layout/orgChart1"/>
    <dgm:cxn modelId="{1A3913DD-626B-48E9-AD3F-1EED43B1D7F8}" type="presParOf" srcId="{2842122F-4FF2-42B1-9E14-2331F52B4487}" destId="{45DB8138-1DCE-4B6D-B441-FB32FB170AE6}" srcOrd="0" destOrd="0" presId="urn:microsoft.com/office/officeart/2005/8/layout/orgChart1"/>
    <dgm:cxn modelId="{15E68FA0-24FC-4725-A31F-8739D32D7AD5}" type="presParOf" srcId="{2842122F-4FF2-42B1-9E14-2331F52B4487}" destId="{F887DEC1-DA6B-44D8-80A8-828AFA9D5F5C}" srcOrd="1" destOrd="0" presId="urn:microsoft.com/office/officeart/2005/8/layout/orgChart1"/>
    <dgm:cxn modelId="{61BAAF51-835B-4626-85C8-24D5C7E70B83}" type="presParOf" srcId="{21450FC9-68AD-49EF-8D36-78B2AD065E88}" destId="{B58BF9F6-5D0B-4078-BEC4-7C24053E5FAF}" srcOrd="1" destOrd="0" presId="urn:microsoft.com/office/officeart/2005/8/layout/orgChart1"/>
    <dgm:cxn modelId="{9A0684E9-BEB6-4FB9-A76B-2CC13A38E58A}" type="presParOf" srcId="{21450FC9-68AD-49EF-8D36-78B2AD065E88}" destId="{A9178F8A-AE52-4ABF-8FDC-CCF5E42D479D}" srcOrd="2" destOrd="0" presId="urn:microsoft.com/office/officeart/2005/8/layout/orgChart1"/>
    <dgm:cxn modelId="{31D7B249-740E-49BF-8109-D4799B9A8FAC}" type="presParOf" srcId="{E8320771-B12F-4823-90B0-93F8453EB850}" destId="{3E974A60-488B-43C1-9E26-A29BACE18278}" srcOrd="2" destOrd="0" presId="urn:microsoft.com/office/officeart/2005/8/layout/orgChart1"/>
    <dgm:cxn modelId="{F89CAFA1-9105-4087-975D-B42B88889198}" type="presParOf" srcId="{E8320771-B12F-4823-90B0-93F8453EB850}" destId="{CBB298B2-C413-4587-8112-DA13CCB77108}" srcOrd="3" destOrd="0" presId="urn:microsoft.com/office/officeart/2005/8/layout/orgChart1"/>
    <dgm:cxn modelId="{76FBA4FB-B9D7-4226-967C-E8BCA0834CCD}" type="presParOf" srcId="{CBB298B2-C413-4587-8112-DA13CCB77108}" destId="{7B8A4533-8A27-4889-9456-532A84081605}" srcOrd="0" destOrd="0" presId="urn:microsoft.com/office/officeart/2005/8/layout/orgChart1"/>
    <dgm:cxn modelId="{1DC75A8B-9E6D-4361-B42A-A56EEC7B3306}" type="presParOf" srcId="{7B8A4533-8A27-4889-9456-532A84081605}" destId="{54C107A6-FA61-46A6-B121-64E3D64B74F9}" srcOrd="0" destOrd="0" presId="urn:microsoft.com/office/officeart/2005/8/layout/orgChart1"/>
    <dgm:cxn modelId="{8933C1FA-782A-4752-87D5-8151E28E6618}" type="presParOf" srcId="{7B8A4533-8A27-4889-9456-532A84081605}" destId="{FDD91722-51D1-4103-991D-8E7BF342B95B}" srcOrd="1" destOrd="0" presId="urn:microsoft.com/office/officeart/2005/8/layout/orgChart1"/>
    <dgm:cxn modelId="{5BC37875-5041-44C2-8AF1-E8107EDA3B91}" type="presParOf" srcId="{CBB298B2-C413-4587-8112-DA13CCB77108}" destId="{34FBD83C-8DE5-40D0-8750-A0D49409DE58}" srcOrd="1" destOrd="0" presId="urn:microsoft.com/office/officeart/2005/8/layout/orgChart1"/>
    <dgm:cxn modelId="{DF518636-BACE-48DF-8FCD-0A5E1AF65B5D}" type="presParOf" srcId="{CBB298B2-C413-4587-8112-DA13CCB77108}" destId="{51076444-B3EE-4408-9A35-DFAAFE833063}" srcOrd="2" destOrd="0" presId="urn:microsoft.com/office/officeart/2005/8/layout/orgChart1"/>
    <dgm:cxn modelId="{92DACF3A-9A0A-41B5-8207-D43ECE43E2C5}" type="presParOf" srcId="{AC1F8E71-206D-4A58-99D5-2F1F732B2AA2}" destId="{23B89FF6-9505-47C1-AFA7-7547E290C2A4}" srcOrd="2" destOrd="0" presId="urn:microsoft.com/office/officeart/2005/8/layout/orgChart1"/>
    <dgm:cxn modelId="{41EBDB89-CC79-4FE5-BD3B-0C6135BDDEED}" type="presParOf" srcId="{23B89FF6-9505-47C1-AFA7-7547E290C2A4}" destId="{1A3ABACF-6737-47D7-92BD-3051A991ABB2}" srcOrd="0" destOrd="0" presId="urn:microsoft.com/office/officeart/2005/8/layout/orgChart1"/>
    <dgm:cxn modelId="{4BAFB26B-170F-4560-9F13-3936F3EB56DD}" type="presParOf" srcId="{23B89FF6-9505-47C1-AFA7-7547E290C2A4}" destId="{F407834C-E556-409A-BCAA-E99990CA6D02}" srcOrd="1" destOrd="0" presId="urn:microsoft.com/office/officeart/2005/8/layout/orgChart1"/>
    <dgm:cxn modelId="{0CFC59BC-D667-4340-B86B-943C04F303CE}" type="presParOf" srcId="{F407834C-E556-409A-BCAA-E99990CA6D02}" destId="{6E18C8AA-1DF1-463D-B20E-CA1186D489B1}" srcOrd="0" destOrd="0" presId="urn:microsoft.com/office/officeart/2005/8/layout/orgChart1"/>
    <dgm:cxn modelId="{F6A10FEB-1E95-4EE7-B2EA-54CA8654619B}" type="presParOf" srcId="{6E18C8AA-1DF1-463D-B20E-CA1186D489B1}" destId="{45896A27-1A60-484B-A214-C3BB7EE119D1}" srcOrd="0" destOrd="0" presId="urn:microsoft.com/office/officeart/2005/8/layout/orgChart1"/>
    <dgm:cxn modelId="{B8C93D45-47CE-4F6B-A6AE-8FFA86AD76C7}" type="presParOf" srcId="{6E18C8AA-1DF1-463D-B20E-CA1186D489B1}" destId="{B82B5FFD-27F4-47DD-B955-93922057E7CB}" srcOrd="1" destOrd="0" presId="urn:microsoft.com/office/officeart/2005/8/layout/orgChart1"/>
    <dgm:cxn modelId="{F327C70B-A6AA-42FB-B34E-EBB33C0D4DF7}" type="presParOf" srcId="{F407834C-E556-409A-BCAA-E99990CA6D02}" destId="{9C82D56D-95CB-4E7E-A755-AF4064F950E4}" srcOrd="1" destOrd="0" presId="urn:microsoft.com/office/officeart/2005/8/layout/orgChart1"/>
    <dgm:cxn modelId="{072615D0-25EF-48F7-8EBE-C852AA3FB076}" type="presParOf" srcId="{F407834C-E556-409A-BCAA-E99990CA6D02}" destId="{E09CDA71-C06D-431A-A7AC-9917F78DF5F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E4E9D3-7A25-4E00-AC67-DEF81B92A9EF}" type="doc">
      <dgm:prSet loTypeId="urn:microsoft.com/office/officeart/2005/8/layout/default#1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7711705-2339-4B01-A8A0-5E410155950B}">
      <dgm:prSet phldrT="[Text]" custT="1"/>
      <dgm:spPr/>
      <dgm:t>
        <a:bodyPr/>
        <a:lstStyle/>
        <a:p>
          <a:r>
            <a:rPr lang="bn-IN" sz="3600" b="1" dirty="0" smtClean="0">
              <a:latin typeface="Nikosh" pitchFamily="2" charset="0"/>
              <a:cs typeface="Nikosh" pitchFamily="2" charset="0"/>
            </a:rPr>
            <a:t>প্লুটাস</a:t>
          </a:r>
          <a:r>
            <a:rPr lang="bn-IN" sz="2800" b="1" dirty="0" smtClean="0"/>
            <a:t> </a:t>
          </a:r>
          <a:endParaRPr lang="en-US" sz="2800" b="1" dirty="0"/>
        </a:p>
      </dgm:t>
    </dgm:pt>
    <dgm:pt modelId="{CA8149B1-E805-4365-8CDA-B63C4D0889B1}" type="parTrans" cxnId="{17A0BA46-C796-4231-BC40-FB779B459419}">
      <dgm:prSet/>
      <dgm:spPr/>
      <dgm:t>
        <a:bodyPr/>
        <a:lstStyle/>
        <a:p>
          <a:endParaRPr lang="en-US"/>
        </a:p>
      </dgm:t>
    </dgm:pt>
    <dgm:pt modelId="{784CFA8F-5459-4136-949C-7CF2033A3132}" type="sibTrans" cxnId="{17A0BA46-C796-4231-BC40-FB779B459419}">
      <dgm:prSet/>
      <dgm:spPr/>
      <dgm:t>
        <a:bodyPr/>
        <a:lstStyle/>
        <a:p>
          <a:endParaRPr lang="en-US"/>
        </a:p>
      </dgm:t>
    </dgm:pt>
    <dgm:pt modelId="{A5CA71A8-2724-4777-B4B4-0E999DEA9E89}">
      <dgm:prSet phldrT="[Text]" custT="1"/>
      <dgm:spPr/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টেরেন্সর</a:t>
          </a:r>
          <a:endParaRPr lang="en-US" sz="3600" b="1" i="0" dirty="0">
            <a:latin typeface="NikoshBAN" pitchFamily="2" charset="0"/>
            <a:cs typeface="NikoshBAN" pitchFamily="2" charset="0"/>
          </a:endParaRPr>
        </a:p>
      </dgm:t>
    </dgm:pt>
    <dgm:pt modelId="{4BF7733E-A064-4A76-BEFA-3BC7884C33BB}" type="parTrans" cxnId="{A0DB1445-A2AD-45F9-9330-8683B3ED479E}">
      <dgm:prSet/>
      <dgm:spPr/>
      <dgm:t>
        <a:bodyPr/>
        <a:lstStyle/>
        <a:p>
          <a:endParaRPr lang="en-US"/>
        </a:p>
      </dgm:t>
    </dgm:pt>
    <dgm:pt modelId="{1C50AC88-0725-41A7-938F-FAE194AAFFAF}" type="sibTrans" cxnId="{A0DB1445-A2AD-45F9-9330-8683B3ED479E}">
      <dgm:prSet/>
      <dgm:spPr/>
      <dgm:t>
        <a:bodyPr/>
        <a:lstStyle/>
        <a:p>
          <a:endParaRPr lang="en-US"/>
        </a:p>
      </dgm:t>
    </dgm:pt>
    <dgm:pt modelId="{1197CBFF-6C5C-46D0-BE66-5DE3BC109DA6}">
      <dgm:prSet phldrT="[Text]" custT="1"/>
      <dgm:spPr/>
      <dgm:t>
        <a:bodyPr/>
        <a:lstStyle/>
        <a:p>
          <a:r>
            <a:rPr lang="bn-IN" sz="3600" b="1" dirty="0" smtClean="0">
              <a:latin typeface="NikoshBAN" pitchFamily="2" charset="0"/>
              <a:cs typeface="NikoshBAN" pitchFamily="2" charset="0"/>
            </a:rPr>
            <a:t>হোরাস</a:t>
          </a:r>
          <a:r>
            <a:rPr lang="bn-IN" sz="2400" b="1" dirty="0" smtClean="0">
              <a:latin typeface="NikoshBAN" pitchFamily="2" charset="0"/>
              <a:cs typeface="NikoshBAN" pitchFamily="2" charset="0"/>
            </a:rPr>
            <a:t> 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6816080D-09D4-4503-8FCC-542833E7A37C}" type="parTrans" cxnId="{9D4C5E2C-768C-4F8F-BBAF-B39DDEB9CF1F}">
      <dgm:prSet/>
      <dgm:spPr/>
      <dgm:t>
        <a:bodyPr/>
        <a:lstStyle/>
        <a:p>
          <a:endParaRPr lang="en-US"/>
        </a:p>
      </dgm:t>
    </dgm:pt>
    <dgm:pt modelId="{7C9CDED8-445D-4073-8B09-48BC78A49679}" type="sibTrans" cxnId="{9D4C5E2C-768C-4F8F-BBAF-B39DDEB9CF1F}">
      <dgm:prSet/>
      <dgm:spPr/>
      <dgm:t>
        <a:bodyPr/>
        <a:lstStyle/>
        <a:p>
          <a:endParaRPr lang="en-US"/>
        </a:p>
      </dgm:t>
    </dgm:pt>
    <dgm:pt modelId="{984939D3-D679-48C9-95DA-57A33B257082}">
      <dgm:prSet phldrT="[Text]" custT="1"/>
      <dgm:spPr/>
      <dgm:t>
        <a:bodyPr/>
        <a:lstStyle/>
        <a:p>
          <a:r>
            <a:rPr lang="bn-IN" sz="4400" dirty="0" smtClean="0"/>
            <a:t> </a:t>
          </a:r>
          <a:r>
            <a:rPr lang="bn-IN" sz="3600" dirty="0" smtClean="0">
              <a:latin typeface="Nikosh" pitchFamily="2" charset="0"/>
              <a:cs typeface="Nikosh" pitchFamily="2" charset="0"/>
            </a:rPr>
            <a:t>ভার্জিল</a:t>
          </a:r>
          <a:endParaRPr lang="bn-IN" sz="2800" b="1" dirty="0" smtClean="0">
            <a:latin typeface="Nikosh" pitchFamily="2" charset="0"/>
            <a:cs typeface="Nikosh" pitchFamily="2" charset="0"/>
          </a:endParaRPr>
        </a:p>
      </dgm:t>
    </dgm:pt>
    <dgm:pt modelId="{7B6EC33A-191C-489D-BD52-1C995DF86336}" type="parTrans" cxnId="{D0F6C334-FAD4-4612-AA78-9866D9D6731E}">
      <dgm:prSet/>
      <dgm:spPr/>
      <dgm:t>
        <a:bodyPr/>
        <a:lstStyle/>
        <a:p>
          <a:endParaRPr lang="en-US"/>
        </a:p>
      </dgm:t>
    </dgm:pt>
    <dgm:pt modelId="{39A10EA4-0ABE-483C-BF2D-0392A8F4A483}" type="sibTrans" cxnId="{D0F6C334-FAD4-4612-AA78-9866D9D6731E}">
      <dgm:prSet/>
      <dgm:spPr/>
      <dgm:t>
        <a:bodyPr/>
        <a:lstStyle/>
        <a:p>
          <a:endParaRPr lang="en-US"/>
        </a:p>
      </dgm:t>
    </dgm:pt>
    <dgm:pt modelId="{850BFC92-832E-448D-BD4A-80BC98971362}">
      <dgm:prSet custT="1"/>
      <dgm:spPr/>
      <dgm:t>
        <a:bodyPr/>
        <a:lstStyle/>
        <a:p>
          <a:r>
            <a:rPr lang="bn-IN" sz="4400" dirty="0" smtClean="0"/>
            <a:t> </a:t>
          </a:r>
          <a:r>
            <a:rPr lang="bn-IN" sz="3600" dirty="0" smtClean="0">
              <a:latin typeface="Nikosh" pitchFamily="2" charset="0"/>
              <a:cs typeface="Nikosh" pitchFamily="2" charset="0"/>
            </a:rPr>
            <a:t>ওভিদ</a:t>
          </a:r>
          <a:endParaRPr lang="en-US" sz="3600" b="1" dirty="0">
            <a:latin typeface="Nikosh" pitchFamily="2" charset="0"/>
            <a:cs typeface="Nikosh" pitchFamily="2" charset="0"/>
          </a:endParaRPr>
        </a:p>
      </dgm:t>
    </dgm:pt>
    <dgm:pt modelId="{8961BD6F-476C-4669-A6BB-7FEC64EA8FB0}" type="parTrans" cxnId="{D207EC30-6D5B-4EDD-B89A-4517EA51298A}">
      <dgm:prSet/>
      <dgm:spPr/>
      <dgm:t>
        <a:bodyPr/>
        <a:lstStyle/>
        <a:p>
          <a:endParaRPr lang="en-US"/>
        </a:p>
      </dgm:t>
    </dgm:pt>
    <dgm:pt modelId="{BC083131-434A-4D49-8B36-D9B51A1B70BA}" type="sibTrans" cxnId="{D207EC30-6D5B-4EDD-B89A-4517EA51298A}">
      <dgm:prSet/>
      <dgm:spPr/>
      <dgm:t>
        <a:bodyPr/>
        <a:lstStyle/>
        <a:p>
          <a:endParaRPr lang="en-US"/>
        </a:p>
      </dgm:t>
    </dgm:pt>
    <dgm:pt modelId="{D9B306E9-9287-4073-9E21-132F3446A6F1}">
      <dgm:prSet custT="1"/>
      <dgm:spPr/>
      <dgm:t>
        <a:bodyPr/>
        <a:lstStyle/>
        <a:p>
          <a:r>
            <a:rPr lang="bn-IN" sz="4400" dirty="0" smtClean="0">
              <a:latin typeface="Nikosh" pitchFamily="2" charset="0"/>
              <a:cs typeface="Nikosh" pitchFamily="2" charset="0"/>
            </a:rPr>
            <a:t> লিভি</a:t>
          </a:r>
          <a:endParaRPr lang="en-US" sz="4400" b="1" dirty="0">
            <a:latin typeface="Nikosh" pitchFamily="2" charset="0"/>
            <a:cs typeface="Nikosh" pitchFamily="2" charset="0"/>
          </a:endParaRPr>
        </a:p>
      </dgm:t>
    </dgm:pt>
    <dgm:pt modelId="{9BEA3EF8-4710-46ED-B058-FB4C15BB8D0D}" type="parTrans" cxnId="{AC279A35-43EA-44B9-83DE-5E7D7C47F693}">
      <dgm:prSet/>
      <dgm:spPr/>
      <dgm:t>
        <a:bodyPr/>
        <a:lstStyle/>
        <a:p>
          <a:endParaRPr lang="en-US"/>
        </a:p>
      </dgm:t>
    </dgm:pt>
    <dgm:pt modelId="{4381D895-F11D-4B1F-B29B-81B73803A0FD}" type="sibTrans" cxnId="{AC279A35-43EA-44B9-83DE-5E7D7C47F693}">
      <dgm:prSet/>
      <dgm:spPr/>
      <dgm:t>
        <a:bodyPr/>
        <a:lstStyle/>
        <a:p>
          <a:endParaRPr lang="en-US"/>
        </a:p>
      </dgm:t>
    </dgm:pt>
    <dgm:pt modelId="{0A41C65F-EFDE-4872-B939-1FB0E49F14BF}">
      <dgm:prSet custT="1"/>
      <dgm:spPr/>
      <dgm:t>
        <a:bodyPr/>
        <a:lstStyle/>
        <a:p>
          <a:r>
            <a:rPr lang="bn-IN" sz="2400" dirty="0" smtClean="0">
              <a:latin typeface="Nikosh" pitchFamily="2" charset="0"/>
              <a:cs typeface="Nikosh" pitchFamily="2" charset="0"/>
            </a:rPr>
            <a:t> ট্যাসিটাস</a:t>
          </a:r>
          <a:endParaRPr lang="en-US" sz="2400" b="1" dirty="0">
            <a:latin typeface="Nikosh" pitchFamily="2" charset="0"/>
            <a:cs typeface="Nikosh" pitchFamily="2" charset="0"/>
          </a:endParaRPr>
        </a:p>
      </dgm:t>
    </dgm:pt>
    <dgm:pt modelId="{2B7F01E2-C511-4D7F-8EFF-2F50B9D842FC}" type="sibTrans" cxnId="{BBD381E5-AF6C-4AAF-B689-436AF3183CEC}">
      <dgm:prSet/>
      <dgm:spPr/>
      <dgm:t>
        <a:bodyPr/>
        <a:lstStyle/>
        <a:p>
          <a:endParaRPr lang="en-US"/>
        </a:p>
      </dgm:t>
    </dgm:pt>
    <dgm:pt modelId="{5AC6FCD4-D207-4AC5-BFFE-53F9E46C42F5}" type="parTrans" cxnId="{BBD381E5-AF6C-4AAF-B689-436AF3183CEC}">
      <dgm:prSet/>
      <dgm:spPr/>
      <dgm:t>
        <a:bodyPr/>
        <a:lstStyle/>
        <a:p>
          <a:endParaRPr lang="en-US"/>
        </a:p>
      </dgm:t>
    </dgm:pt>
    <dgm:pt modelId="{908F8CDB-6D85-4A84-B30D-57D49AA515BD}" type="pres">
      <dgm:prSet presAssocID="{A3E4E9D3-7A25-4E00-AC67-DEF81B92A9E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AFF92E-7E08-4D1F-9220-A371190B8CBF}" type="pres">
      <dgm:prSet presAssocID="{C7711705-2339-4B01-A8A0-5E410155950B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082F9C-25A4-44CF-9722-8BFFDEF836A2}" type="pres">
      <dgm:prSet presAssocID="{784CFA8F-5459-4136-949C-7CF2033A3132}" presName="sibTrans" presStyleCnt="0"/>
      <dgm:spPr/>
    </dgm:pt>
    <dgm:pt modelId="{20E14C85-0AAF-4E3E-A92D-8A4563AD13D3}" type="pres">
      <dgm:prSet presAssocID="{A5CA71A8-2724-4777-B4B4-0E999DEA9E89}" presName="node" presStyleLbl="node1" presStyleIdx="1" presStyleCnt="7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282968-258C-42C9-B4C3-6B4E3AFFB591}" type="pres">
      <dgm:prSet presAssocID="{1C50AC88-0725-41A7-938F-FAE194AAFFAF}" presName="sibTrans" presStyleCnt="0"/>
      <dgm:spPr/>
    </dgm:pt>
    <dgm:pt modelId="{57B904FF-F320-417E-BE8C-1972E57C1629}" type="pres">
      <dgm:prSet presAssocID="{1197CBFF-6C5C-46D0-BE66-5DE3BC109DA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0E6BBD-1554-42FB-91ED-9B480BF545D5}" type="pres">
      <dgm:prSet presAssocID="{7C9CDED8-445D-4073-8B09-48BC78A49679}" presName="sibTrans" presStyleCnt="0"/>
      <dgm:spPr/>
    </dgm:pt>
    <dgm:pt modelId="{58C18E10-6384-49DF-A8D9-4DB512934A8C}" type="pres">
      <dgm:prSet presAssocID="{984939D3-D679-48C9-95DA-57A33B257082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6F6C36-D3D0-4697-BE35-F2ECA21FACE4}" type="pres">
      <dgm:prSet presAssocID="{39A10EA4-0ABE-483C-BF2D-0392A8F4A483}" presName="sibTrans" presStyleCnt="0"/>
      <dgm:spPr/>
    </dgm:pt>
    <dgm:pt modelId="{8E9479A4-218A-49B6-82D8-C35FD468FDF2}" type="pres">
      <dgm:prSet presAssocID="{850BFC92-832E-448D-BD4A-80BC98971362}" presName="node" presStyleLbl="node1" presStyleIdx="4" presStyleCnt="7" custLinFactNeighborX="2507" custLinFactNeighborY="2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BAFF36-3436-4A4C-890E-54746D88C032}" type="pres">
      <dgm:prSet presAssocID="{BC083131-434A-4D49-8B36-D9B51A1B70BA}" presName="sibTrans" presStyleCnt="0"/>
      <dgm:spPr/>
    </dgm:pt>
    <dgm:pt modelId="{2380670A-6E6E-4A6D-A312-E1F1FE1B5044}" type="pres">
      <dgm:prSet presAssocID="{D9B306E9-9287-4073-9E21-132F3446A6F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2EE6A-4169-465B-8233-22254A6E4A2B}" type="pres">
      <dgm:prSet presAssocID="{4381D895-F11D-4B1F-B29B-81B73803A0FD}" presName="sibTrans" presStyleCnt="0"/>
      <dgm:spPr/>
    </dgm:pt>
    <dgm:pt modelId="{4BB3A776-C0E8-4C18-9E19-101B9825B7FE}" type="pres">
      <dgm:prSet presAssocID="{0A41C65F-EFDE-4872-B939-1FB0E49F14B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8ABAA5-B695-4D87-B780-13D59A726838}" type="presOf" srcId="{D9B306E9-9287-4073-9E21-132F3446A6F1}" destId="{2380670A-6E6E-4A6D-A312-E1F1FE1B5044}" srcOrd="0" destOrd="0" presId="urn:microsoft.com/office/officeart/2005/8/layout/default#1"/>
    <dgm:cxn modelId="{BBD381E5-AF6C-4AAF-B689-436AF3183CEC}" srcId="{A3E4E9D3-7A25-4E00-AC67-DEF81B92A9EF}" destId="{0A41C65F-EFDE-4872-B939-1FB0E49F14BF}" srcOrd="6" destOrd="0" parTransId="{5AC6FCD4-D207-4AC5-BFFE-53F9E46C42F5}" sibTransId="{2B7F01E2-C511-4D7F-8EFF-2F50B9D842FC}"/>
    <dgm:cxn modelId="{A0DB1445-A2AD-45F9-9330-8683B3ED479E}" srcId="{A3E4E9D3-7A25-4E00-AC67-DEF81B92A9EF}" destId="{A5CA71A8-2724-4777-B4B4-0E999DEA9E89}" srcOrd="1" destOrd="0" parTransId="{4BF7733E-A064-4A76-BEFA-3BC7884C33BB}" sibTransId="{1C50AC88-0725-41A7-938F-FAE194AAFFAF}"/>
    <dgm:cxn modelId="{D0F6C334-FAD4-4612-AA78-9866D9D6731E}" srcId="{A3E4E9D3-7A25-4E00-AC67-DEF81B92A9EF}" destId="{984939D3-D679-48C9-95DA-57A33B257082}" srcOrd="3" destOrd="0" parTransId="{7B6EC33A-191C-489D-BD52-1C995DF86336}" sibTransId="{39A10EA4-0ABE-483C-BF2D-0392A8F4A483}"/>
    <dgm:cxn modelId="{6F389C5A-4B4A-4C21-BF84-DAD30BE72605}" type="presOf" srcId="{A3E4E9D3-7A25-4E00-AC67-DEF81B92A9EF}" destId="{908F8CDB-6D85-4A84-B30D-57D49AA515BD}" srcOrd="0" destOrd="0" presId="urn:microsoft.com/office/officeart/2005/8/layout/default#1"/>
    <dgm:cxn modelId="{9D4C5E2C-768C-4F8F-BBAF-B39DDEB9CF1F}" srcId="{A3E4E9D3-7A25-4E00-AC67-DEF81B92A9EF}" destId="{1197CBFF-6C5C-46D0-BE66-5DE3BC109DA6}" srcOrd="2" destOrd="0" parTransId="{6816080D-09D4-4503-8FCC-542833E7A37C}" sibTransId="{7C9CDED8-445D-4073-8B09-48BC78A49679}"/>
    <dgm:cxn modelId="{5E856E21-C229-48CA-8EE0-1EFBE6D9EE27}" type="presOf" srcId="{850BFC92-832E-448D-BD4A-80BC98971362}" destId="{8E9479A4-218A-49B6-82D8-C35FD468FDF2}" srcOrd="0" destOrd="0" presId="urn:microsoft.com/office/officeart/2005/8/layout/default#1"/>
    <dgm:cxn modelId="{17A0BA46-C796-4231-BC40-FB779B459419}" srcId="{A3E4E9D3-7A25-4E00-AC67-DEF81B92A9EF}" destId="{C7711705-2339-4B01-A8A0-5E410155950B}" srcOrd="0" destOrd="0" parTransId="{CA8149B1-E805-4365-8CDA-B63C4D0889B1}" sibTransId="{784CFA8F-5459-4136-949C-7CF2033A3132}"/>
    <dgm:cxn modelId="{6B1386D5-7891-417D-9CE7-C1DAF10F03F3}" type="presOf" srcId="{0A41C65F-EFDE-4872-B939-1FB0E49F14BF}" destId="{4BB3A776-C0E8-4C18-9E19-101B9825B7FE}" srcOrd="0" destOrd="0" presId="urn:microsoft.com/office/officeart/2005/8/layout/default#1"/>
    <dgm:cxn modelId="{5D5084F3-05D3-48E8-9A73-F4F5A2887AB7}" type="presOf" srcId="{C7711705-2339-4B01-A8A0-5E410155950B}" destId="{76AFF92E-7E08-4D1F-9220-A371190B8CBF}" srcOrd="0" destOrd="0" presId="urn:microsoft.com/office/officeart/2005/8/layout/default#1"/>
    <dgm:cxn modelId="{002EB579-9A6B-4F20-9930-242C5449DC86}" type="presOf" srcId="{984939D3-D679-48C9-95DA-57A33B257082}" destId="{58C18E10-6384-49DF-A8D9-4DB512934A8C}" srcOrd="0" destOrd="0" presId="urn:microsoft.com/office/officeart/2005/8/layout/default#1"/>
    <dgm:cxn modelId="{CF9E0C59-63D3-4B63-AA7C-020C03667064}" type="presOf" srcId="{A5CA71A8-2724-4777-B4B4-0E999DEA9E89}" destId="{20E14C85-0AAF-4E3E-A92D-8A4563AD13D3}" srcOrd="0" destOrd="0" presId="urn:microsoft.com/office/officeart/2005/8/layout/default#1"/>
    <dgm:cxn modelId="{AC279A35-43EA-44B9-83DE-5E7D7C47F693}" srcId="{A3E4E9D3-7A25-4E00-AC67-DEF81B92A9EF}" destId="{D9B306E9-9287-4073-9E21-132F3446A6F1}" srcOrd="5" destOrd="0" parTransId="{9BEA3EF8-4710-46ED-B058-FB4C15BB8D0D}" sibTransId="{4381D895-F11D-4B1F-B29B-81B73803A0FD}"/>
    <dgm:cxn modelId="{D207EC30-6D5B-4EDD-B89A-4517EA51298A}" srcId="{A3E4E9D3-7A25-4E00-AC67-DEF81B92A9EF}" destId="{850BFC92-832E-448D-BD4A-80BC98971362}" srcOrd="4" destOrd="0" parTransId="{8961BD6F-476C-4669-A6BB-7FEC64EA8FB0}" sibTransId="{BC083131-434A-4D49-8B36-D9B51A1B70BA}"/>
    <dgm:cxn modelId="{B5F10137-F7F9-4BAB-A550-C51719D48608}" type="presOf" srcId="{1197CBFF-6C5C-46D0-BE66-5DE3BC109DA6}" destId="{57B904FF-F320-417E-BE8C-1972E57C1629}" srcOrd="0" destOrd="0" presId="urn:microsoft.com/office/officeart/2005/8/layout/default#1"/>
    <dgm:cxn modelId="{EA2884BD-132A-46F2-B913-860C8E733A73}" type="presParOf" srcId="{908F8CDB-6D85-4A84-B30D-57D49AA515BD}" destId="{76AFF92E-7E08-4D1F-9220-A371190B8CBF}" srcOrd="0" destOrd="0" presId="urn:microsoft.com/office/officeart/2005/8/layout/default#1"/>
    <dgm:cxn modelId="{DCE359D0-E31F-4593-8FE0-8263E4BD3F1E}" type="presParOf" srcId="{908F8CDB-6D85-4A84-B30D-57D49AA515BD}" destId="{52082F9C-25A4-44CF-9722-8BFFDEF836A2}" srcOrd="1" destOrd="0" presId="urn:microsoft.com/office/officeart/2005/8/layout/default#1"/>
    <dgm:cxn modelId="{9668E4DE-D073-4DA3-B8C3-0803A915353D}" type="presParOf" srcId="{908F8CDB-6D85-4A84-B30D-57D49AA515BD}" destId="{20E14C85-0AAF-4E3E-A92D-8A4563AD13D3}" srcOrd="2" destOrd="0" presId="urn:microsoft.com/office/officeart/2005/8/layout/default#1"/>
    <dgm:cxn modelId="{59CD8C9F-F257-4BCD-9274-9995526011B2}" type="presParOf" srcId="{908F8CDB-6D85-4A84-B30D-57D49AA515BD}" destId="{80282968-258C-42C9-B4C3-6B4E3AFFB591}" srcOrd="3" destOrd="0" presId="urn:microsoft.com/office/officeart/2005/8/layout/default#1"/>
    <dgm:cxn modelId="{A549A8FA-6345-43BF-B9A0-7619667CDED7}" type="presParOf" srcId="{908F8CDB-6D85-4A84-B30D-57D49AA515BD}" destId="{57B904FF-F320-417E-BE8C-1972E57C1629}" srcOrd="4" destOrd="0" presId="urn:microsoft.com/office/officeart/2005/8/layout/default#1"/>
    <dgm:cxn modelId="{225EE50F-C487-4F93-B8CE-D192697CA6D8}" type="presParOf" srcId="{908F8CDB-6D85-4A84-B30D-57D49AA515BD}" destId="{DE0E6BBD-1554-42FB-91ED-9B480BF545D5}" srcOrd="5" destOrd="0" presId="urn:microsoft.com/office/officeart/2005/8/layout/default#1"/>
    <dgm:cxn modelId="{D6D6C2F8-F081-4366-BA86-D7519A097E2A}" type="presParOf" srcId="{908F8CDB-6D85-4A84-B30D-57D49AA515BD}" destId="{58C18E10-6384-49DF-A8D9-4DB512934A8C}" srcOrd="6" destOrd="0" presId="urn:microsoft.com/office/officeart/2005/8/layout/default#1"/>
    <dgm:cxn modelId="{0A5480C3-0F00-49DC-9EB0-8E5FEEDCC840}" type="presParOf" srcId="{908F8CDB-6D85-4A84-B30D-57D49AA515BD}" destId="{DB6F6C36-D3D0-4697-BE35-F2ECA21FACE4}" srcOrd="7" destOrd="0" presId="urn:microsoft.com/office/officeart/2005/8/layout/default#1"/>
    <dgm:cxn modelId="{DE74B3DE-6333-4595-ADCB-9E863ACA582E}" type="presParOf" srcId="{908F8CDB-6D85-4A84-B30D-57D49AA515BD}" destId="{8E9479A4-218A-49B6-82D8-C35FD468FDF2}" srcOrd="8" destOrd="0" presId="urn:microsoft.com/office/officeart/2005/8/layout/default#1"/>
    <dgm:cxn modelId="{BF29F5D9-A042-4BEE-B416-B2CCF2CE2146}" type="presParOf" srcId="{908F8CDB-6D85-4A84-B30D-57D49AA515BD}" destId="{17BAFF36-3436-4A4C-890E-54746D88C032}" srcOrd="9" destOrd="0" presId="urn:microsoft.com/office/officeart/2005/8/layout/default#1"/>
    <dgm:cxn modelId="{8F327002-4BB4-46E5-8EC9-BD6D050B152F}" type="presParOf" srcId="{908F8CDB-6D85-4A84-B30D-57D49AA515BD}" destId="{2380670A-6E6E-4A6D-A312-E1F1FE1B5044}" srcOrd="10" destOrd="0" presId="urn:microsoft.com/office/officeart/2005/8/layout/default#1"/>
    <dgm:cxn modelId="{62746290-5359-4E9C-9F96-2F65CE6A7D71}" type="presParOf" srcId="{908F8CDB-6D85-4A84-B30D-57D49AA515BD}" destId="{7CE2EE6A-4169-465B-8233-22254A6E4A2B}" srcOrd="11" destOrd="0" presId="urn:microsoft.com/office/officeart/2005/8/layout/default#1"/>
    <dgm:cxn modelId="{C1A9AC52-740C-4523-BF42-717D4DE9F7AC}" type="presParOf" srcId="{908F8CDB-6D85-4A84-B30D-57D49AA515BD}" destId="{4BB3A776-C0E8-4C18-9E19-101B9825B7FE}" srcOrd="1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30AB1C-FD79-4AF6-A2FA-A0527D66916C}" type="doc">
      <dgm:prSet loTypeId="urn:microsoft.com/office/officeart/2005/8/layout/radial5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36B7D03-3842-4709-BBBC-978EB704C09E}">
      <dgm:prSet custT="1"/>
      <dgm:spPr/>
      <dgm:t>
        <a:bodyPr/>
        <a:lstStyle/>
        <a:p>
          <a:r>
            <a:rPr lang="bn-IN" sz="18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জনগনের</a:t>
          </a:r>
        </a:p>
        <a:p>
          <a:r>
            <a:rPr lang="bn-IN" sz="18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আইন</a:t>
          </a:r>
          <a:endParaRPr lang="en-US" sz="1800" b="1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FBE6E5FC-6BDC-42D8-8EB6-5778F98B805E}" type="sibTrans" cxnId="{3BFC477D-4170-4A23-9F5A-555C78844D2C}">
      <dgm:prSet/>
      <dgm:spPr/>
      <dgm:t>
        <a:bodyPr/>
        <a:lstStyle/>
        <a:p>
          <a:endParaRPr lang="en-US"/>
        </a:p>
      </dgm:t>
    </dgm:pt>
    <dgm:pt modelId="{AC3000E0-F13E-4E8C-AA4E-C56F144DF982}" type="parTrans" cxnId="{3BFC477D-4170-4A23-9F5A-555C78844D2C}">
      <dgm:prSet/>
      <dgm:spPr/>
      <dgm:t>
        <a:bodyPr/>
        <a:lstStyle/>
        <a:p>
          <a:endParaRPr lang="en-US"/>
        </a:p>
      </dgm:t>
    </dgm:pt>
    <dgm:pt modelId="{68230AD2-7EE1-4F5A-86D8-43C4772928A4}">
      <dgm:prSet phldrT="[Text]" custT="1"/>
      <dgm:spPr/>
      <dgm:t>
        <a:bodyPr/>
        <a:lstStyle/>
        <a:p>
          <a:r>
            <a:rPr lang="bn-IN" sz="1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প্রাকৃতিক</a:t>
          </a:r>
        </a:p>
        <a:p>
          <a:r>
            <a:rPr lang="bn-IN" sz="1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আইন</a:t>
          </a:r>
        </a:p>
      </dgm:t>
    </dgm:pt>
    <dgm:pt modelId="{6E0E36EB-7051-434F-A6EF-9108D292DB34}" type="sibTrans" cxnId="{D727EF15-3960-4337-A272-5B336F0B2C97}">
      <dgm:prSet/>
      <dgm:spPr/>
      <dgm:t>
        <a:bodyPr/>
        <a:lstStyle/>
        <a:p>
          <a:endParaRPr lang="en-US"/>
        </a:p>
      </dgm:t>
    </dgm:pt>
    <dgm:pt modelId="{CC1D4BCA-48FB-4A8D-A863-B81862820164}" type="parTrans" cxnId="{D727EF15-3960-4337-A272-5B336F0B2C97}">
      <dgm:prSet/>
      <dgm:spPr/>
      <dgm:t>
        <a:bodyPr/>
        <a:lstStyle/>
        <a:p>
          <a:endParaRPr lang="en-US"/>
        </a:p>
      </dgm:t>
    </dgm:pt>
    <dgm:pt modelId="{0199B2FE-3A8B-436A-A2AA-6F15895D76E5}">
      <dgm:prSet phldrT="[Text]" custT="1"/>
      <dgm:spPr/>
      <dgm:t>
        <a:bodyPr/>
        <a:lstStyle/>
        <a:p>
          <a:r>
            <a:rPr lang="bn-IN" sz="18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বেসামরিক</a:t>
          </a:r>
        </a:p>
        <a:p>
          <a:r>
            <a:rPr lang="bn-IN" sz="18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আইন</a:t>
          </a:r>
          <a:endParaRPr lang="en-US" sz="1800" b="1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BA266923-B7BB-4CED-B259-1AA23312CC06}" type="sibTrans" cxnId="{2D433C89-A9B9-43F4-B6A1-000497BAA1B5}">
      <dgm:prSet/>
      <dgm:spPr/>
      <dgm:t>
        <a:bodyPr/>
        <a:lstStyle/>
        <a:p>
          <a:endParaRPr lang="en-US"/>
        </a:p>
      </dgm:t>
    </dgm:pt>
    <dgm:pt modelId="{FE2B271E-EBAB-42B6-B254-6ABB2732FD6A}" type="parTrans" cxnId="{2D433C89-A9B9-43F4-B6A1-000497BAA1B5}">
      <dgm:prSet/>
      <dgm:spPr/>
      <dgm:t>
        <a:bodyPr/>
        <a:lstStyle/>
        <a:p>
          <a:endParaRPr lang="en-US"/>
        </a:p>
      </dgm:t>
    </dgm:pt>
    <dgm:pt modelId="{48727BF8-BE16-47E9-9002-FF7AE74CFA90}">
      <dgm:prSet phldrT="[Text]" custT="1"/>
      <dgm:spPr/>
      <dgm:t>
        <a:bodyPr/>
        <a:lstStyle/>
        <a:p>
          <a:r>
            <a:rPr lang="bn-IN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আইন</a:t>
          </a:r>
          <a:endParaRPr lang="en-US" sz="2400" b="1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948699EB-45B1-4D6A-A85B-0BFF58DABD74}" type="sibTrans" cxnId="{7389266F-63AF-4D6B-B91A-D99F77F73EC8}">
      <dgm:prSet/>
      <dgm:spPr/>
      <dgm:t>
        <a:bodyPr/>
        <a:lstStyle/>
        <a:p>
          <a:endParaRPr lang="en-US"/>
        </a:p>
      </dgm:t>
    </dgm:pt>
    <dgm:pt modelId="{8F909E0F-A2AD-4D16-94D6-7A29AB6B86E6}" type="parTrans" cxnId="{7389266F-63AF-4D6B-B91A-D99F77F73EC8}">
      <dgm:prSet/>
      <dgm:spPr/>
      <dgm:t>
        <a:bodyPr/>
        <a:lstStyle/>
        <a:p>
          <a:endParaRPr lang="en-US"/>
        </a:p>
      </dgm:t>
    </dgm:pt>
    <dgm:pt modelId="{E97C2D12-E7EA-4084-A052-1B283B4509D5}" type="pres">
      <dgm:prSet presAssocID="{DD30AB1C-FD79-4AF6-A2FA-A0527D66916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1AC31C-49AC-4A09-B758-B97E1ACE048C}" type="pres">
      <dgm:prSet presAssocID="{48727BF8-BE16-47E9-9002-FF7AE74CFA90}" presName="centerShape" presStyleLbl="node0" presStyleIdx="0" presStyleCnt="1" custScaleX="87213" custScaleY="87426" custLinFactNeighborX="2718" custLinFactNeighborY="1621"/>
      <dgm:spPr/>
      <dgm:t>
        <a:bodyPr/>
        <a:lstStyle/>
        <a:p>
          <a:endParaRPr lang="en-US"/>
        </a:p>
      </dgm:t>
    </dgm:pt>
    <dgm:pt modelId="{5C81C78B-67E4-4F24-ADE2-1D2E48D2D462}" type="pres">
      <dgm:prSet presAssocID="{FE2B271E-EBAB-42B6-B254-6ABB2732FD6A}" presName="parTrans" presStyleLbl="sibTrans2D1" presStyleIdx="0" presStyleCnt="3" custLinFactNeighborX="20057" custLinFactNeighborY="321"/>
      <dgm:spPr/>
      <dgm:t>
        <a:bodyPr/>
        <a:lstStyle/>
        <a:p>
          <a:endParaRPr lang="en-US"/>
        </a:p>
      </dgm:t>
    </dgm:pt>
    <dgm:pt modelId="{36302F55-F8BE-46C9-A3FC-10AF047F3A86}" type="pres">
      <dgm:prSet presAssocID="{FE2B271E-EBAB-42B6-B254-6ABB2732FD6A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ADCC08B-8BC7-4797-BA86-B27B11C2931C}" type="pres">
      <dgm:prSet presAssocID="{0199B2FE-3A8B-436A-A2AA-6F15895D76E5}" presName="node" presStyleLbl="node1" presStyleIdx="0" presStyleCnt="3" custScaleX="1234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EB5FD-843D-4E87-8113-36DE80B70708}" type="pres">
      <dgm:prSet presAssocID="{CC1D4BCA-48FB-4A8D-A863-B81862820164}" presName="parTrans" presStyleLbl="sibTrans2D1" presStyleIdx="1" presStyleCnt="3"/>
      <dgm:spPr/>
      <dgm:t>
        <a:bodyPr/>
        <a:lstStyle/>
        <a:p>
          <a:endParaRPr lang="en-US"/>
        </a:p>
      </dgm:t>
    </dgm:pt>
    <dgm:pt modelId="{3441C952-625B-4DFF-BA09-F6BEC6656E10}" type="pres">
      <dgm:prSet presAssocID="{CC1D4BCA-48FB-4A8D-A863-B8186282016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4AC06DC-F666-4A3D-9185-8703DAB74300}" type="pres">
      <dgm:prSet presAssocID="{68230AD2-7EE1-4F5A-86D8-43C4772928A4}" presName="node" presStyleLbl="node1" presStyleIdx="1" presStyleCnt="3" custScaleX="1183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5CD65-EB7D-4ADE-8867-02913FC913EE}" type="pres">
      <dgm:prSet presAssocID="{AC3000E0-F13E-4E8C-AA4E-C56F144DF982}" presName="parTrans" presStyleLbl="sibTrans2D1" presStyleIdx="2" presStyleCnt="3"/>
      <dgm:spPr/>
      <dgm:t>
        <a:bodyPr/>
        <a:lstStyle/>
        <a:p>
          <a:endParaRPr lang="en-US"/>
        </a:p>
      </dgm:t>
    </dgm:pt>
    <dgm:pt modelId="{4C0ED600-50F7-46C5-ADFA-1EC9575F7C90}" type="pres">
      <dgm:prSet presAssocID="{AC3000E0-F13E-4E8C-AA4E-C56F144DF982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A7F9C392-C68F-457C-97D0-8D032AD12624}" type="pres">
      <dgm:prSet presAssocID="{C36B7D03-3842-4709-BBBC-978EB704C09E}" presName="node" presStyleLbl="node1" presStyleIdx="2" presStyleCnt="3" custScaleX="1272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27EF15-3960-4337-A272-5B336F0B2C97}" srcId="{48727BF8-BE16-47E9-9002-FF7AE74CFA90}" destId="{68230AD2-7EE1-4F5A-86D8-43C4772928A4}" srcOrd="1" destOrd="0" parTransId="{CC1D4BCA-48FB-4A8D-A863-B81862820164}" sibTransId="{6E0E36EB-7051-434F-A6EF-9108D292DB34}"/>
    <dgm:cxn modelId="{3BFC477D-4170-4A23-9F5A-555C78844D2C}" srcId="{48727BF8-BE16-47E9-9002-FF7AE74CFA90}" destId="{C36B7D03-3842-4709-BBBC-978EB704C09E}" srcOrd="2" destOrd="0" parTransId="{AC3000E0-F13E-4E8C-AA4E-C56F144DF982}" sibTransId="{FBE6E5FC-6BDC-42D8-8EB6-5778F98B805E}"/>
    <dgm:cxn modelId="{2E8729D6-63A2-45E7-B6EF-C53132C96EB6}" type="presOf" srcId="{CC1D4BCA-48FB-4A8D-A863-B81862820164}" destId="{3441C952-625B-4DFF-BA09-F6BEC6656E10}" srcOrd="1" destOrd="0" presId="urn:microsoft.com/office/officeart/2005/8/layout/radial5"/>
    <dgm:cxn modelId="{7389266F-63AF-4D6B-B91A-D99F77F73EC8}" srcId="{DD30AB1C-FD79-4AF6-A2FA-A0527D66916C}" destId="{48727BF8-BE16-47E9-9002-FF7AE74CFA90}" srcOrd="0" destOrd="0" parTransId="{8F909E0F-A2AD-4D16-94D6-7A29AB6B86E6}" sibTransId="{948699EB-45B1-4D6A-A85B-0BFF58DABD74}"/>
    <dgm:cxn modelId="{2D433C89-A9B9-43F4-B6A1-000497BAA1B5}" srcId="{48727BF8-BE16-47E9-9002-FF7AE74CFA90}" destId="{0199B2FE-3A8B-436A-A2AA-6F15895D76E5}" srcOrd="0" destOrd="0" parTransId="{FE2B271E-EBAB-42B6-B254-6ABB2732FD6A}" sibTransId="{BA266923-B7BB-4CED-B259-1AA23312CC06}"/>
    <dgm:cxn modelId="{49DF6B2E-577E-4215-B968-1476B0BCD7A9}" type="presOf" srcId="{FE2B271E-EBAB-42B6-B254-6ABB2732FD6A}" destId="{36302F55-F8BE-46C9-A3FC-10AF047F3A86}" srcOrd="1" destOrd="0" presId="urn:microsoft.com/office/officeart/2005/8/layout/radial5"/>
    <dgm:cxn modelId="{E8D78F8E-457A-4E69-A682-F5AB885D3979}" type="presOf" srcId="{DD30AB1C-FD79-4AF6-A2FA-A0527D66916C}" destId="{E97C2D12-E7EA-4084-A052-1B283B4509D5}" srcOrd="0" destOrd="0" presId="urn:microsoft.com/office/officeart/2005/8/layout/radial5"/>
    <dgm:cxn modelId="{B9D0D745-4374-41D0-BCA5-3A363104D99C}" type="presOf" srcId="{FE2B271E-EBAB-42B6-B254-6ABB2732FD6A}" destId="{5C81C78B-67E4-4F24-ADE2-1D2E48D2D462}" srcOrd="0" destOrd="0" presId="urn:microsoft.com/office/officeart/2005/8/layout/radial5"/>
    <dgm:cxn modelId="{046C47C5-75E3-4C9A-87A9-1AF51E931A18}" type="presOf" srcId="{AC3000E0-F13E-4E8C-AA4E-C56F144DF982}" destId="{A1F5CD65-EB7D-4ADE-8867-02913FC913EE}" srcOrd="0" destOrd="0" presId="urn:microsoft.com/office/officeart/2005/8/layout/radial5"/>
    <dgm:cxn modelId="{3CD0074E-2232-49D5-89F1-2648AE33C8F4}" type="presOf" srcId="{0199B2FE-3A8B-436A-A2AA-6F15895D76E5}" destId="{FADCC08B-8BC7-4797-BA86-B27B11C2931C}" srcOrd="0" destOrd="0" presId="urn:microsoft.com/office/officeart/2005/8/layout/radial5"/>
    <dgm:cxn modelId="{B909CE4F-29C0-41B8-BB55-EC87B02D3E1E}" type="presOf" srcId="{48727BF8-BE16-47E9-9002-FF7AE74CFA90}" destId="{C91AC31C-49AC-4A09-B758-B97E1ACE048C}" srcOrd="0" destOrd="0" presId="urn:microsoft.com/office/officeart/2005/8/layout/radial5"/>
    <dgm:cxn modelId="{65CE0C7D-834E-485E-88CE-919C1A889F2C}" type="presOf" srcId="{AC3000E0-F13E-4E8C-AA4E-C56F144DF982}" destId="{4C0ED600-50F7-46C5-ADFA-1EC9575F7C90}" srcOrd="1" destOrd="0" presId="urn:microsoft.com/office/officeart/2005/8/layout/radial5"/>
    <dgm:cxn modelId="{4203EF25-95A3-4E42-AB78-77FEE3297C72}" type="presOf" srcId="{68230AD2-7EE1-4F5A-86D8-43C4772928A4}" destId="{B4AC06DC-F666-4A3D-9185-8703DAB74300}" srcOrd="0" destOrd="0" presId="urn:microsoft.com/office/officeart/2005/8/layout/radial5"/>
    <dgm:cxn modelId="{93546FEB-35CF-458E-9436-D04169043427}" type="presOf" srcId="{C36B7D03-3842-4709-BBBC-978EB704C09E}" destId="{A7F9C392-C68F-457C-97D0-8D032AD12624}" srcOrd="0" destOrd="0" presId="urn:microsoft.com/office/officeart/2005/8/layout/radial5"/>
    <dgm:cxn modelId="{ADB3298E-274C-4ED2-B46E-5CA6CC78F36C}" type="presOf" srcId="{CC1D4BCA-48FB-4A8D-A863-B81862820164}" destId="{FCCEB5FD-843D-4E87-8113-36DE80B70708}" srcOrd="0" destOrd="0" presId="urn:microsoft.com/office/officeart/2005/8/layout/radial5"/>
    <dgm:cxn modelId="{F75B7BC1-3C83-4B47-806B-9AB2877D7774}" type="presParOf" srcId="{E97C2D12-E7EA-4084-A052-1B283B4509D5}" destId="{C91AC31C-49AC-4A09-B758-B97E1ACE048C}" srcOrd="0" destOrd="0" presId="urn:microsoft.com/office/officeart/2005/8/layout/radial5"/>
    <dgm:cxn modelId="{052E418F-9C66-416A-BEAF-5FAB49B236F7}" type="presParOf" srcId="{E97C2D12-E7EA-4084-A052-1B283B4509D5}" destId="{5C81C78B-67E4-4F24-ADE2-1D2E48D2D462}" srcOrd="1" destOrd="0" presId="urn:microsoft.com/office/officeart/2005/8/layout/radial5"/>
    <dgm:cxn modelId="{1BEE2973-01FF-4DCF-BA6B-AF5EFFB7895F}" type="presParOf" srcId="{5C81C78B-67E4-4F24-ADE2-1D2E48D2D462}" destId="{36302F55-F8BE-46C9-A3FC-10AF047F3A86}" srcOrd="0" destOrd="0" presId="urn:microsoft.com/office/officeart/2005/8/layout/radial5"/>
    <dgm:cxn modelId="{4CFA1CEA-FBB4-4801-AB0A-B32A1DDE791C}" type="presParOf" srcId="{E97C2D12-E7EA-4084-A052-1B283B4509D5}" destId="{FADCC08B-8BC7-4797-BA86-B27B11C2931C}" srcOrd="2" destOrd="0" presId="urn:microsoft.com/office/officeart/2005/8/layout/radial5"/>
    <dgm:cxn modelId="{F701EF11-2118-4D31-87F3-CAF9D48E3BAC}" type="presParOf" srcId="{E97C2D12-E7EA-4084-A052-1B283B4509D5}" destId="{FCCEB5FD-843D-4E87-8113-36DE80B70708}" srcOrd="3" destOrd="0" presId="urn:microsoft.com/office/officeart/2005/8/layout/radial5"/>
    <dgm:cxn modelId="{BC35BB5D-03A0-43BE-92D5-DE90287263FD}" type="presParOf" srcId="{FCCEB5FD-843D-4E87-8113-36DE80B70708}" destId="{3441C952-625B-4DFF-BA09-F6BEC6656E10}" srcOrd="0" destOrd="0" presId="urn:microsoft.com/office/officeart/2005/8/layout/radial5"/>
    <dgm:cxn modelId="{0E195F38-0146-4973-A7E3-F156292922A2}" type="presParOf" srcId="{E97C2D12-E7EA-4084-A052-1B283B4509D5}" destId="{B4AC06DC-F666-4A3D-9185-8703DAB74300}" srcOrd="4" destOrd="0" presId="urn:microsoft.com/office/officeart/2005/8/layout/radial5"/>
    <dgm:cxn modelId="{6B69E3CD-7EAE-478E-901E-05FAA0E3F18F}" type="presParOf" srcId="{E97C2D12-E7EA-4084-A052-1B283B4509D5}" destId="{A1F5CD65-EB7D-4ADE-8867-02913FC913EE}" srcOrd="5" destOrd="0" presId="urn:microsoft.com/office/officeart/2005/8/layout/radial5"/>
    <dgm:cxn modelId="{60CF76C5-20AC-4783-A890-523D5A8EA234}" type="presParOf" srcId="{A1F5CD65-EB7D-4ADE-8867-02913FC913EE}" destId="{4C0ED600-50F7-46C5-ADFA-1EC9575F7C90}" srcOrd="0" destOrd="0" presId="urn:microsoft.com/office/officeart/2005/8/layout/radial5"/>
    <dgm:cxn modelId="{60BAC829-1E7C-41B8-B3AC-4EA949342BB7}" type="presParOf" srcId="{E97C2D12-E7EA-4084-A052-1B283B4509D5}" destId="{A7F9C392-C68F-457C-97D0-8D032AD12624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ABACF-6737-47D7-92BD-3051A991ABB2}">
      <dsp:nvSpPr>
        <dsp:cNvPr id="0" name=""/>
        <dsp:cNvSpPr/>
      </dsp:nvSpPr>
      <dsp:spPr>
        <a:xfrm>
          <a:off x="2819400" y="818730"/>
          <a:ext cx="239873" cy="1050875"/>
        </a:xfrm>
        <a:custGeom>
          <a:avLst/>
          <a:gdLst/>
          <a:ahLst/>
          <a:cxnLst/>
          <a:rect l="0" t="0" r="0" b="0"/>
          <a:pathLst>
            <a:path>
              <a:moveTo>
                <a:pt x="239873" y="0"/>
              </a:moveTo>
              <a:lnTo>
                <a:pt x="239873" y="1050875"/>
              </a:lnTo>
              <a:lnTo>
                <a:pt x="0" y="105087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974A60-488B-43C1-9E26-A29BACE18278}">
      <dsp:nvSpPr>
        <dsp:cNvPr id="0" name=""/>
        <dsp:cNvSpPr/>
      </dsp:nvSpPr>
      <dsp:spPr>
        <a:xfrm>
          <a:off x="3059274" y="818730"/>
          <a:ext cx="1382129" cy="2101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1877"/>
              </a:lnTo>
              <a:lnTo>
                <a:pt x="1382129" y="1861877"/>
              </a:lnTo>
              <a:lnTo>
                <a:pt x="1382129" y="210175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C6AC8-CB3A-4914-9DE4-23D938DD8328}">
      <dsp:nvSpPr>
        <dsp:cNvPr id="0" name=""/>
        <dsp:cNvSpPr/>
      </dsp:nvSpPr>
      <dsp:spPr>
        <a:xfrm>
          <a:off x="1677144" y="818730"/>
          <a:ext cx="1382129" cy="2101750"/>
        </a:xfrm>
        <a:custGeom>
          <a:avLst/>
          <a:gdLst/>
          <a:ahLst/>
          <a:cxnLst/>
          <a:rect l="0" t="0" r="0" b="0"/>
          <a:pathLst>
            <a:path>
              <a:moveTo>
                <a:pt x="1382129" y="0"/>
              </a:moveTo>
              <a:lnTo>
                <a:pt x="1382129" y="1861877"/>
              </a:lnTo>
              <a:lnTo>
                <a:pt x="0" y="1861877"/>
              </a:lnTo>
              <a:lnTo>
                <a:pt x="0" y="210175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1A9400-1FF3-421A-8454-253717017951}">
      <dsp:nvSpPr>
        <dsp:cNvPr id="0" name=""/>
        <dsp:cNvSpPr/>
      </dsp:nvSpPr>
      <dsp:spPr>
        <a:xfrm>
          <a:off x="2073484" y="1263"/>
          <a:ext cx="1971579" cy="817466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800" b="1" kern="1200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" pitchFamily="2" charset="0"/>
              <a:cs typeface="Nikosh" pitchFamily="2" charset="0"/>
            </a:rPr>
            <a:t>প্রজাতন্ত্র</a:t>
          </a:r>
          <a:endParaRPr lang="en-US" sz="4800" kern="1200" dirty="0">
            <a:solidFill>
              <a:srgbClr val="FF0000"/>
            </a:solidFill>
            <a:latin typeface="Nikosh" pitchFamily="2" charset="0"/>
            <a:cs typeface="Nikosh" pitchFamily="2" charset="0"/>
          </a:endParaRPr>
        </a:p>
      </dsp:txBody>
      <dsp:txXfrm>
        <a:off x="2073484" y="1263"/>
        <a:ext cx="1971579" cy="817466"/>
      </dsp:txXfrm>
    </dsp:sp>
    <dsp:sp modelId="{45DB8138-1DCE-4B6D-B441-FB32FB170AE6}">
      <dsp:nvSpPr>
        <dsp:cNvPr id="0" name=""/>
        <dsp:cNvSpPr/>
      </dsp:nvSpPr>
      <dsp:spPr>
        <a:xfrm>
          <a:off x="534888" y="2920480"/>
          <a:ext cx="2284511" cy="114225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" pitchFamily="2" charset="0"/>
              <a:cs typeface="Nikosh" pitchFamily="2" charset="0"/>
            </a:rPr>
            <a:t>প্যাট্রিসিয়ান অর্থ্যাৎ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" pitchFamily="2" charset="0"/>
              <a:cs typeface="Nikosh" pitchFamily="2" charset="0"/>
            </a:rPr>
            <a:t>অভিজাত শ্রেণি</a:t>
          </a:r>
          <a:r>
            <a:rPr lang="bn-IN" sz="2400" kern="1200" dirty="0" smtClean="0">
              <a:latin typeface="Nikosh" pitchFamily="2" charset="0"/>
              <a:cs typeface="Nikosh" pitchFamily="2" charset="0"/>
            </a:rPr>
            <a:t>। </a:t>
          </a:r>
          <a:endParaRPr lang="en-US" sz="2400" kern="1200" dirty="0">
            <a:latin typeface="Nikosh" pitchFamily="2" charset="0"/>
            <a:cs typeface="Nikosh" pitchFamily="2" charset="0"/>
          </a:endParaRPr>
        </a:p>
      </dsp:txBody>
      <dsp:txXfrm>
        <a:off x="534888" y="2920480"/>
        <a:ext cx="2284511" cy="1142255"/>
      </dsp:txXfrm>
    </dsp:sp>
    <dsp:sp modelId="{54C107A6-FA61-46A6-B121-64E3D64B74F9}">
      <dsp:nvSpPr>
        <dsp:cNvPr id="0" name=""/>
        <dsp:cNvSpPr/>
      </dsp:nvSpPr>
      <dsp:spPr>
        <a:xfrm>
          <a:off x="3299147" y="2920480"/>
          <a:ext cx="2284511" cy="114225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" pitchFamily="2" charset="0"/>
              <a:cs typeface="Nikosh" pitchFamily="2" charset="0"/>
            </a:rPr>
            <a:t>পিলিবিয়ান অর্থ্যাৎ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" pitchFamily="2" charset="0"/>
              <a:cs typeface="Nikosh" pitchFamily="2" charset="0"/>
            </a:rPr>
            <a:t>সাধারণ নাগরিক</a:t>
          </a:r>
          <a:r>
            <a:rPr lang="bn-IN" sz="2400" b="1" kern="1200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।</a:t>
          </a:r>
          <a:endParaRPr lang="en-US" sz="2400" b="1" kern="1200" cap="none" spc="0" dirty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sp:txBody>
      <dsp:txXfrm>
        <a:off x="3299147" y="2920480"/>
        <a:ext cx="2284511" cy="1142255"/>
      </dsp:txXfrm>
    </dsp:sp>
    <dsp:sp modelId="{45896A27-1A60-484B-A214-C3BB7EE119D1}">
      <dsp:nvSpPr>
        <dsp:cNvPr id="0" name=""/>
        <dsp:cNvSpPr/>
      </dsp:nvSpPr>
      <dsp:spPr>
        <a:xfrm>
          <a:off x="512340" y="1478611"/>
          <a:ext cx="2307059" cy="781988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2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" pitchFamily="2" charset="0"/>
              <a:cs typeface="Nikosh" pitchFamily="2" charset="0"/>
            </a:rPr>
            <a:t>জনগণ</a:t>
          </a:r>
          <a:endParaRPr lang="en-US" sz="5200" b="1" kern="1200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  <a:latin typeface="Nikosh" pitchFamily="2" charset="0"/>
            <a:cs typeface="Nikosh" pitchFamily="2" charset="0"/>
          </a:endParaRPr>
        </a:p>
      </dsp:txBody>
      <dsp:txXfrm>
        <a:off x="512340" y="1478611"/>
        <a:ext cx="2307059" cy="7819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FF92E-7E08-4D1F-9220-A371190B8CBF}">
      <dsp:nvSpPr>
        <dsp:cNvPr id="0" name=""/>
        <dsp:cNvSpPr/>
      </dsp:nvSpPr>
      <dsp:spPr>
        <a:xfrm>
          <a:off x="283130" y="2331"/>
          <a:ext cx="1775668" cy="1065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latin typeface="Nikosh" pitchFamily="2" charset="0"/>
              <a:cs typeface="Nikosh" pitchFamily="2" charset="0"/>
            </a:rPr>
            <a:t>প্লুটাস</a:t>
          </a:r>
          <a:r>
            <a:rPr lang="bn-IN" sz="2800" b="1" kern="1200" dirty="0" smtClean="0"/>
            <a:t> </a:t>
          </a:r>
          <a:endParaRPr lang="en-US" sz="2800" b="1" kern="1200" dirty="0"/>
        </a:p>
      </dsp:txBody>
      <dsp:txXfrm>
        <a:off x="283130" y="2331"/>
        <a:ext cx="1775668" cy="1065401"/>
      </dsp:txXfrm>
    </dsp:sp>
    <dsp:sp modelId="{20E14C85-0AAF-4E3E-A92D-8A4563AD13D3}">
      <dsp:nvSpPr>
        <dsp:cNvPr id="0" name=""/>
        <dsp:cNvSpPr/>
      </dsp:nvSpPr>
      <dsp:spPr>
        <a:xfrm>
          <a:off x="2236365" y="2331"/>
          <a:ext cx="1775668" cy="10654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itchFamily="2" charset="0"/>
              <a:cs typeface="NikoshBAN" pitchFamily="2" charset="0"/>
            </a:rPr>
            <a:t>টেরেন্সর</a:t>
          </a:r>
          <a:endParaRPr lang="en-US" sz="3600" b="1" i="0" kern="1200" dirty="0">
            <a:latin typeface="NikoshBAN" pitchFamily="2" charset="0"/>
            <a:cs typeface="NikoshBAN" pitchFamily="2" charset="0"/>
          </a:endParaRPr>
        </a:p>
      </dsp:txBody>
      <dsp:txXfrm>
        <a:off x="2236365" y="2331"/>
        <a:ext cx="1775668" cy="1065401"/>
      </dsp:txXfrm>
    </dsp:sp>
    <dsp:sp modelId="{57B904FF-F320-417E-BE8C-1972E57C1629}">
      <dsp:nvSpPr>
        <dsp:cNvPr id="0" name=""/>
        <dsp:cNvSpPr/>
      </dsp:nvSpPr>
      <dsp:spPr>
        <a:xfrm>
          <a:off x="4189601" y="2331"/>
          <a:ext cx="1775668" cy="10654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latin typeface="NikoshBAN" pitchFamily="2" charset="0"/>
              <a:cs typeface="NikoshBAN" pitchFamily="2" charset="0"/>
            </a:rPr>
            <a:t>হোরাস</a:t>
          </a:r>
          <a:r>
            <a:rPr lang="bn-IN" sz="2400" b="1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189601" y="2331"/>
        <a:ext cx="1775668" cy="1065401"/>
      </dsp:txXfrm>
    </dsp:sp>
    <dsp:sp modelId="{58C18E10-6384-49DF-A8D9-4DB512934A8C}">
      <dsp:nvSpPr>
        <dsp:cNvPr id="0" name=""/>
        <dsp:cNvSpPr/>
      </dsp:nvSpPr>
      <dsp:spPr>
        <a:xfrm>
          <a:off x="283130" y="1245299"/>
          <a:ext cx="1775668" cy="10654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kern="1200" dirty="0" smtClean="0"/>
            <a:t> </a:t>
          </a:r>
          <a:r>
            <a:rPr lang="bn-IN" sz="3600" kern="1200" dirty="0" smtClean="0">
              <a:latin typeface="Nikosh" pitchFamily="2" charset="0"/>
              <a:cs typeface="Nikosh" pitchFamily="2" charset="0"/>
            </a:rPr>
            <a:t>ভার্জিল</a:t>
          </a:r>
          <a:endParaRPr lang="bn-IN" sz="2800" b="1" kern="1200" dirty="0" smtClean="0">
            <a:latin typeface="Nikosh" pitchFamily="2" charset="0"/>
            <a:cs typeface="Nikosh" pitchFamily="2" charset="0"/>
          </a:endParaRPr>
        </a:p>
      </dsp:txBody>
      <dsp:txXfrm>
        <a:off x="283130" y="1245299"/>
        <a:ext cx="1775668" cy="1065401"/>
      </dsp:txXfrm>
    </dsp:sp>
    <dsp:sp modelId="{8E9479A4-218A-49B6-82D8-C35FD468FDF2}">
      <dsp:nvSpPr>
        <dsp:cNvPr id="0" name=""/>
        <dsp:cNvSpPr/>
      </dsp:nvSpPr>
      <dsp:spPr>
        <a:xfrm>
          <a:off x="2280881" y="1268216"/>
          <a:ext cx="1775668" cy="10654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kern="1200" dirty="0" smtClean="0"/>
            <a:t> </a:t>
          </a:r>
          <a:r>
            <a:rPr lang="bn-IN" sz="3600" kern="1200" dirty="0" smtClean="0">
              <a:latin typeface="Nikosh" pitchFamily="2" charset="0"/>
              <a:cs typeface="Nikosh" pitchFamily="2" charset="0"/>
            </a:rPr>
            <a:t>ওভিদ</a:t>
          </a:r>
          <a:endParaRPr lang="en-US" sz="3600" b="1" kern="1200" dirty="0">
            <a:latin typeface="Nikosh" pitchFamily="2" charset="0"/>
            <a:cs typeface="Nikosh" pitchFamily="2" charset="0"/>
          </a:endParaRPr>
        </a:p>
      </dsp:txBody>
      <dsp:txXfrm>
        <a:off x="2280881" y="1268216"/>
        <a:ext cx="1775668" cy="1065401"/>
      </dsp:txXfrm>
    </dsp:sp>
    <dsp:sp modelId="{2380670A-6E6E-4A6D-A312-E1F1FE1B5044}">
      <dsp:nvSpPr>
        <dsp:cNvPr id="0" name=""/>
        <dsp:cNvSpPr/>
      </dsp:nvSpPr>
      <dsp:spPr>
        <a:xfrm>
          <a:off x="4189601" y="1245299"/>
          <a:ext cx="1775668" cy="1065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kern="1200" dirty="0" smtClean="0">
              <a:latin typeface="Nikosh" pitchFamily="2" charset="0"/>
              <a:cs typeface="Nikosh" pitchFamily="2" charset="0"/>
            </a:rPr>
            <a:t> লিভি</a:t>
          </a:r>
          <a:endParaRPr lang="en-US" sz="4400" b="1" kern="1200" dirty="0">
            <a:latin typeface="Nikosh" pitchFamily="2" charset="0"/>
            <a:cs typeface="Nikosh" pitchFamily="2" charset="0"/>
          </a:endParaRPr>
        </a:p>
      </dsp:txBody>
      <dsp:txXfrm>
        <a:off x="4189601" y="1245299"/>
        <a:ext cx="1775668" cy="1065401"/>
      </dsp:txXfrm>
    </dsp:sp>
    <dsp:sp modelId="{4BB3A776-C0E8-4C18-9E19-101B9825B7FE}">
      <dsp:nvSpPr>
        <dsp:cNvPr id="0" name=""/>
        <dsp:cNvSpPr/>
      </dsp:nvSpPr>
      <dsp:spPr>
        <a:xfrm>
          <a:off x="2236365" y="2488267"/>
          <a:ext cx="1775668" cy="10654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" pitchFamily="2" charset="0"/>
              <a:cs typeface="Nikosh" pitchFamily="2" charset="0"/>
            </a:rPr>
            <a:t> ট্যাসিটাস</a:t>
          </a:r>
          <a:endParaRPr lang="en-US" sz="2400" b="1" kern="1200" dirty="0">
            <a:latin typeface="Nikosh" pitchFamily="2" charset="0"/>
            <a:cs typeface="Nikosh" pitchFamily="2" charset="0"/>
          </a:endParaRPr>
        </a:p>
      </dsp:txBody>
      <dsp:txXfrm>
        <a:off x="2236365" y="2488267"/>
        <a:ext cx="1775668" cy="10654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AC31C-49AC-4A09-B758-B97E1ACE048C}">
      <dsp:nvSpPr>
        <dsp:cNvPr id="0" name=""/>
        <dsp:cNvSpPr/>
      </dsp:nvSpPr>
      <dsp:spPr>
        <a:xfrm>
          <a:off x="2524491" y="1828801"/>
          <a:ext cx="1056908" cy="10594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আইন</a:t>
          </a:r>
          <a:endParaRPr lang="en-US" sz="2400" b="1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2679272" y="1983960"/>
        <a:ext cx="747346" cy="749171"/>
      </dsp:txXfrm>
    </dsp:sp>
    <dsp:sp modelId="{5C81C78B-67E4-4F24-ADE2-1D2E48D2D462}">
      <dsp:nvSpPr>
        <dsp:cNvPr id="0" name=""/>
        <dsp:cNvSpPr/>
      </dsp:nvSpPr>
      <dsp:spPr>
        <a:xfrm rot="16019159">
          <a:off x="2911384" y="1325863"/>
          <a:ext cx="327171" cy="4120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963040" y="1457278"/>
        <a:ext cx="229020" cy="247221"/>
      </dsp:txXfrm>
    </dsp:sp>
    <dsp:sp modelId="{FADCC08B-8BC7-4797-BA86-B27B11C2931C}">
      <dsp:nvSpPr>
        <dsp:cNvPr id="0" name=""/>
        <dsp:cNvSpPr/>
      </dsp:nvSpPr>
      <dsp:spPr>
        <a:xfrm>
          <a:off x="2212555" y="1766"/>
          <a:ext cx="1496405" cy="121187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b="1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বেসামরিক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b="1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আইন</a:t>
          </a:r>
          <a:endParaRPr lang="en-US" sz="1800" b="1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2431698" y="179240"/>
        <a:ext cx="1058119" cy="856922"/>
      </dsp:txXfrm>
    </dsp:sp>
    <dsp:sp modelId="{FCCEB5FD-843D-4E87-8113-36DE80B70708}">
      <dsp:nvSpPr>
        <dsp:cNvPr id="0" name=""/>
        <dsp:cNvSpPr/>
      </dsp:nvSpPr>
      <dsp:spPr>
        <a:xfrm rot="1796710">
          <a:off x="3569513" y="2507517"/>
          <a:ext cx="199305" cy="4120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5941847"/>
            <a:satOff val="-30260"/>
            <a:lumOff val="558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573504" y="2575001"/>
        <a:ext cx="139514" cy="247221"/>
      </dsp:txXfrm>
    </dsp:sp>
    <dsp:sp modelId="{B4AC06DC-F666-4A3D-9185-8703DAB74300}">
      <dsp:nvSpPr>
        <dsp:cNvPr id="0" name=""/>
        <dsp:cNvSpPr/>
      </dsp:nvSpPr>
      <dsp:spPr>
        <a:xfrm>
          <a:off x="3712428" y="2545563"/>
          <a:ext cx="1433981" cy="1211870"/>
        </a:xfrm>
        <a:prstGeom prst="ellipse">
          <a:avLst/>
        </a:prstGeom>
        <a:solidFill>
          <a:schemeClr val="accent5">
            <a:hueOff val="5941847"/>
            <a:satOff val="-30260"/>
            <a:lumOff val="5588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kern="1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প্রাকৃতিক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kern="1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আইন</a:t>
          </a:r>
        </a:p>
      </dsp:txBody>
      <dsp:txXfrm>
        <a:off x="3922430" y="2723037"/>
        <a:ext cx="1013977" cy="856922"/>
      </dsp:txXfrm>
    </dsp:sp>
    <dsp:sp modelId="{A1F5CD65-EB7D-4ADE-8867-02913FC913EE}">
      <dsp:nvSpPr>
        <dsp:cNvPr id="0" name=""/>
        <dsp:cNvSpPr/>
      </dsp:nvSpPr>
      <dsp:spPr>
        <a:xfrm rot="9184094">
          <a:off x="2235889" y="2500883"/>
          <a:ext cx="262704" cy="4120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1883694"/>
            <a:satOff val="-60520"/>
            <a:lumOff val="1117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310426" y="2565442"/>
        <a:ext cx="183893" cy="247221"/>
      </dsp:txXfrm>
    </dsp:sp>
    <dsp:sp modelId="{A7F9C392-C68F-457C-97D0-8D032AD12624}">
      <dsp:nvSpPr>
        <dsp:cNvPr id="0" name=""/>
        <dsp:cNvSpPr/>
      </dsp:nvSpPr>
      <dsp:spPr>
        <a:xfrm>
          <a:off x="720989" y="2545563"/>
          <a:ext cx="1542213" cy="1211870"/>
        </a:xfrm>
        <a:prstGeom prst="ellipse">
          <a:avLst/>
        </a:prstGeom>
        <a:solidFill>
          <a:schemeClr val="accent5">
            <a:hueOff val="11883694"/>
            <a:satOff val="-60520"/>
            <a:lumOff val="1117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b="1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জনগনের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b="1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আইন</a:t>
          </a:r>
          <a:endParaRPr lang="en-US" sz="1800" b="1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946841" y="2723037"/>
        <a:ext cx="1090509" cy="856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F4CC9-EE0D-4CEC-8D4C-70A3377EC5DC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E7B43-9A03-4728-BD4B-B86FDE29C7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86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E7B43-9A03-4728-BD4B-B86FDE29C7E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AED35-02A3-4F89-8465-2C81084A93D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978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AED35-02A3-4F89-8465-2C81084A93D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991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E7B43-9A03-4728-BD4B-B86FDE29C7E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31CDB-E01D-48C1-B0A1-A3BBA06E056C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5/16/2021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FD1E9-AB31-4FD1-AD45-103516F1FD8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31CDB-E01D-48C1-B0A1-A3BBA06E056C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5/16/2021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FD1E9-AB31-4FD1-AD45-103516F1FD8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31CDB-E01D-48C1-B0A1-A3BBA06E056C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5/16/2021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FD1E9-AB31-4FD1-AD45-103516F1FD8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31CDB-E01D-48C1-B0A1-A3BBA06E056C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5/16/2021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FD1E9-AB31-4FD1-AD45-103516F1FD8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31CDB-E01D-48C1-B0A1-A3BBA06E056C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5/16/2021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FD1E9-AB31-4FD1-AD45-103516F1FD8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31CDB-E01D-48C1-B0A1-A3BBA06E056C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5/16/2021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FD1E9-AB31-4FD1-AD45-103516F1FD8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31CDB-E01D-48C1-B0A1-A3BBA06E056C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5/16/2021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FD1E9-AB31-4FD1-AD45-103516F1FD8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31CDB-E01D-48C1-B0A1-A3BBA06E056C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5/16/2021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FD1E9-AB31-4FD1-AD45-103516F1FD8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31CDB-E01D-48C1-B0A1-A3BBA06E056C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5/16/2021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FD1E9-AB31-4FD1-AD45-103516F1FD8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31CDB-E01D-48C1-B0A1-A3BBA06E056C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5/16/2021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FD1E9-AB31-4FD1-AD45-103516F1FD8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31CDB-E01D-48C1-B0A1-A3BBA06E056C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5/16/2021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FD1E9-AB31-4FD1-AD45-103516F1FD8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931CDB-E01D-48C1-B0A1-A3BBA06E056C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5/16/2021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9EFD1E9-AB31-4FD1-AD45-103516F1FD8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od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457200"/>
            <a:ext cx="7315200" cy="6019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Rectangle 11"/>
          <p:cNvSpPr/>
          <p:nvPr/>
        </p:nvSpPr>
        <p:spPr>
          <a:xfrm>
            <a:off x="2743200" y="2362200"/>
            <a:ext cx="4724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আমার ক্লাশে সবাইকে স্বাগতম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7637730"/>
      </p:ext>
    </p:extLst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7200" y="152400"/>
            <a:ext cx="2362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রোম  নগরী </a:t>
            </a:r>
            <a:endParaRPr lang="en-US" sz="2000" b="1" dirty="0">
              <a:solidFill>
                <a:schemeClr val="accent5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 descr="l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914400"/>
            <a:ext cx="4038601" cy="3657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514600" y="4800600"/>
            <a:ext cx="50292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রোম নগরী মূলত সাতটি পর্বত শ্রেণির ওপর অবস্থিত। এজন্য রোমকে সাতটি পর্বতের নগরীও বলা হয়।</a:t>
            </a:r>
            <a:endParaRPr lang="bn-IN" b="1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12" name="Picture 11" descr="hi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914400"/>
            <a:ext cx="3745977" cy="3643022"/>
          </a:xfrm>
          <a:prstGeom prst="rect">
            <a:avLst/>
          </a:prstGeom>
        </p:spPr>
      </p:pic>
      <p:sp>
        <p:nvSpPr>
          <p:cNvPr id="13" name="5-Point Star 12"/>
          <p:cNvSpPr/>
          <p:nvPr/>
        </p:nvSpPr>
        <p:spPr>
          <a:xfrm>
            <a:off x="6934200" y="1600200"/>
            <a:ext cx="5334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7924800" y="2057400"/>
            <a:ext cx="4572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7162800" y="2438400"/>
            <a:ext cx="5334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6705600" y="2971800"/>
            <a:ext cx="5334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6629400" y="3962400"/>
            <a:ext cx="5334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8001000" y="3200400"/>
            <a:ext cx="5334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8229600" y="2667000"/>
            <a:ext cx="5334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609600"/>
            <a:ext cx="2971800" cy="762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743200"/>
            <a:ext cx="7086600" cy="91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কোন নগরীকে সাতটি পর্বতের নগরী বলা হয়</a:t>
            </a:r>
            <a:r>
              <a:rPr lang="bn-IN" sz="4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bn-IN" sz="28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কেন বলা হয়? </a:t>
            </a:r>
            <a:r>
              <a:rPr lang="bn-IN" sz="2800" dirty="0" smtClean="0">
                <a:solidFill>
                  <a:srgbClr val="FFC000"/>
                </a:solidFill>
              </a:rPr>
              <a:t> 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457200"/>
            <a:ext cx="39624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" pitchFamily="2" charset="0"/>
                <a:cs typeface="Nikosh" pitchFamily="2" charset="0"/>
              </a:rPr>
              <a:t>রোমান শাসনের পরিচয়</a:t>
            </a:r>
            <a:endParaRPr lang="en-US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/>
        </p:nvSpPr>
        <p:spPr>
          <a:xfrm>
            <a:off x="4114800" y="228600"/>
            <a:ext cx="2819400" cy="685800"/>
          </a:xfrm>
          <a:prstGeom prst="wav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রোমের অর্থনীতি</a:t>
            </a:r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sp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95400"/>
            <a:ext cx="2971800" cy="2847975"/>
          </a:xfrm>
          <a:prstGeom prst="rect">
            <a:avLst/>
          </a:prstGeom>
        </p:spPr>
      </p:pic>
      <p:pic>
        <p:nvPicPr>
          <p:cNvPr id="5" name="Picture 4" descr="da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295400"/>
            <a:ext cx="3733800" cy="2819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76400" y="4267200"/>
            <a:ext cx="1981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স্পার্টাকাস</a:t>
            </a:r>
            <a:endParaRPr lang="en-US" sz="2400" b="1" dirty="0">
              <a:solidFill>
                <a:schemeClr val="accent1">
                  <a:lumMod val="60000"/>
                  <a:lumOff val="4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62600" y="4343400"/>
            <a:ext cx="1828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দাসপ্রথা</a:t>
            </a:r>
            <a:endParaRPr lang="en-US" sz="2400" b="1" dirty="0">
              <a:solidFill>
                <a:srgbClr val="FFC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2600" y="5257800"/>
            <a:ext cx="59436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rgbClr val="FFC000"/>
                </a:solidFill>
              </a:rPr>
              <a:t> </a:t>
            </a:r>
            <a:r>
              <a:rPr lang="bn-IN" b="1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রোমের অর্থনীতি ছিল দাসদের ওপর নির্ভরশীল। শাসকদের অমানুষিক নির্যাতনে দাসরা স্পার্টাকাসের নেতৃত্বে বিদ্রোহ ঘোষনা করে।</a:t>
            </a:r>
            <a:endParaRPr lang="en-US" b="1" dirty="0">
              <a:solidFill>
                <a:srgbClr val="FFC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4800" y="609600"/>
            <a:ext cx="1219200" cy="381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শিক্ষা</a:t>
            </a:r>
            <a:endParaRPr lang="en-US" sz="2400" b="1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524000"/>
            <a:ext cx="3048000" cy="1809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zudd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524000"/>
            <a:ext cx="3124200" cy="1685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zz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3505200"/>
            <a:ext cx="3048000" cy="1838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zzz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3429000"/>
            <a:ext cx="3048000" cy="19145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1828800" y="5867400"/>
            <a:ext cx="7162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রোমানদের যাত্রা শুরু হয়েছিল যুদ্ধ বিগ্রহের মধ্য  দিয়ে। সুতরাং তাদের সব কিছুই ছিল যুদ্ধকে  কেন্দ্র করে। তাই তাদের শিক্ষা ছিল মূলত যুদ্ধ শিক্ষা ।</a:t>
            </a:r>
            <a:endParaRPr lang="en-US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371600" y="1905000"/>
          <a:ext cx="6248400" cy="35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143000" y="685800"/>
            <a:ext cx="6400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রোমান সভ্যতার যুগে উল্লেখযোগ্য কবি,সাহিত্যিক, ইতিহাসবিদ ও</a:t>
            </a:r>
          </a:p>
          <a:p>
            <a:pPr algn="ctr"/>
            <a:r>
              <a:rPr lang="bn-IN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ঐতিহাসিক।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0"/>
            <a:ext cx="22098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bn-IN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endParaRPr lang="en-US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152400"/>
            <a:ext cx="2209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স্থাপত্য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tit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342" y="914399"/>
            <a:ext cx="3202858" cy="3102769"/>
          </a:xfrm>
          <a:prstGeom prst="rect">
            <a:avLst/>
          </a:prstGeom>
        </p:spPr>
      </p:pic>
      <p:pic>
        <p:nvPicPr>
          <p:cNvPr id="4" name="Picture 3" descr="k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838200"/>
            <a:ext cx="3467100" cy="304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57400" y="5029200"/>
            <a:ext cx="60198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" pitchFamily="2" charset="0"/>
                <a:cs typeface="Nikosh" pitchFamily="2" charset="0"/>
              </a:rPr>
              <a:t>৮০খ্রিস্টাব্দে রোমান সম্রাট টিটাস কতৃক নির্মিত হয় কলেসিয়াম নাট্যশালা।এখানে একসঙ্গে ৫৬০০ দর্শক বসতে পারত। 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4191000"/>
            <a:ext cx="2286000" cy="53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rgbClr val="C00000"/>
                </a:solidFill>
              </a:rPr>
              <a:t> সম্রাট টিটাস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77000" y="4114800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কলেসিয়াম নাট্যশালা </a:t>
            </a:r>
            <a:endParaRPr lang="en-US" sz="2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343400" y="1981200"/>
            <a:ext cx="10668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152400"/>
            <a:ext cx="2209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স্থাপত্য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5029200"/>
            <a:ext cx="51816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" pitchFamily="2" charset="0"/>
                <a:cs typeface="Nikosh" pitchFamily="2" charset="0"/>
              </a:rPr>
              <a:t> সম্রাট হার্ডিয়ান কতৃক নির্মিত প্যানথিয়ন ধর্ম মন্দির</a:t>
            </a:r>
          </a:p>
          <a:p>
            <a:pPr algn="ctr"/>
            <a:r>
              <a:rPr lang="bn-IN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" pitchFamily="2" charset="0"/>
                <a:cs typeface="Nikosh" pitchFamily="2" charset="0"/>
              </a:rPr>
              <a:t> হয়  । 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4191000"/>
            <a:ext cx="18288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rgbClr val="C00000"/>
                </a:solidFill>
              </a:rPr>
              <a:t>হার্ডিয়ান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4114800"/>
            <a:ext cx="2133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প্যানথিয়ন ধর্ম মন্দির </a:t>
            </a:r>
            <a:endParaRPr lang="en-US" sz="2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343400" y="1981200"/>
            <a:ext cx="10668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had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762000"/>
            <a:ext cx="2971800" cy="3048000"/>
          </a:xfrm>
          <a:prstGeom prst="rect">
            <a:avLst/>
          </a:prstGeom>
        </p:spPr>
      </p:pic>
      <p:pic>
        <p:nvPicPr>
          <p:cNvPr id="11" name="Picture 10" descr="a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914400"/>
            <a:ext cx="34290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4572000" y="1295400"/>
            <a:ext cx="1981200" cy="838200"/>
          </a:xfrm>
          <a:prstGeom prst="cloud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IN" sz="2000" b="1" dirty="0" smtClean="0">
                <a:ln/>
                <a:solidFill>
                  <a:schemeClr val="accent3"/>
                </a:solidFill>
                <a:latin typeface="Nikosh" pitchFamily="2" charset="0"/>
                <a:cs typeface="Nikosh" pitchFamily="2" charset="0"/>
              </a:rPr>
              <a:t>জোড়ায় কাজ</a:t>
            </a:r>
            <a:endParaRPr lang="en-US" sz="2000" b="1" dirty="0">
              <a:ln/>
              <a:solidFill>
                <a:schemeClr val="accent3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7000" y="2819400"/>
            <a:ext cx="5334000" cy="1066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" pitchFamily="2" charset="0"/>
                <a:cs typeface="Nikosh" pitchFamily="2" charset="0"/>
              </a:rPr>
              <a:t>কলেসিয়াম নাট্যশালার বৈশিষ্ট্য কি?</a:t>
            </a:r>
            <a:endParaRPr lang="en-US" sz="2800" b="1" dirty="0">
              <a:solidFill>
                <a:schemeClr val="accent3">
                  <a:lumMod val="20000"/>
                  <a:lumOff val="8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7200" y="228600"/>
            <a:ext cx="16002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" pitchFamily="2" charset="0"/>
                <a:cs typeface="Nikosh" pitchFamily="2" charset="0"/>
              </a:rPr>
              <a:t>ভাস্কর্য</a:t>
            </a:r>
            <a:endParaRPr lang="en-US" sz="2400" b="1" dirty="0">
              <a:solidFill>
                <a:schemeClr val="accent3">
                  <a:lumMod val="20000"/>
                  <a:lumOff val="8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3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90600"/>
            <a:ext cx="3265416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 descr="a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990600"/>
            <a:ext cx="3200400" cy="2247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hid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3581400"/>
            <a:ext cx="2971800" cy="2152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patho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3505200"/>
            <a:ext cx="3352800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1828800" y="6019800"/>
            <a:ext cx="64008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" pitchFamily="2" charset="0"/>
                <a:cs typeface="Nikosh" pitchFamily="2" charset="0"/>
              </a:rPr>
              <a:t>স্থাপত্যর পাশাপাশি রোমানরা ভাস্কর্য শিল্পেও উন্নত </a:t>
            </a:r>
            <a:r>
              <a:rPr lang="bn-IN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" pitchFamily="2" charset="0"/>
                <a:cs typeface="Nikosh" pitchFamily="2" charset="0"/>
              </a:rPr>
              <a:t>ছিল ।</a:t>
            </a:r>
            <a:endParaRPr 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" y="2025363"/>
            <a:ext cx="4197927" cy="58169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 smtClean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 smtClean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 smtClean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 smtClean="0">
              <a:solidFill>
                <a:prstClr val="white"/>
              </a:solidFill>
            </a:endParaRPr>
          </a:p>
          <a:p>
            <a:endParaRPr lang="en-US" dirty="0" smtClean="0">
              <a:solidFill>
                <a:prstClr val="white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bn-BD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মোসাঃ ফরিদা ইয়াসমিন (শিল্পী) </a:t>
            </a:r>
            <a:endParaRPr lang="en-US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        </a:t>
            </a:r>
            <a:r>
              <a:rPr lang="bn-BD" sz="2400" dirty="0" smtClean="0">
                <a:solidFill>
                  <a:srgbClr val="FFFF00"/>
                </a:solidFill>
              </a:rPr>
              <a:t>   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সহকারী শিক্ষক আইসিটি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bn-BD" sz="2000" b="1" dirty="0" smtClean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9CB084"/>
                  </a:outerShdw>
                </a:effectLst>
                <a:latin typeface="NikoshBAN" pitchFamily="2" charset="0"/>
                <a:cs typeface="NikoshBAN" pitchFamily="2" charset="0"/>
              </a:rPr>
              <a:t>লখপুর  আলহাজ্ব আম্বিয়া ইছহাক কলেজিয়েট গালর্স  স্কুল । </a:t>
            </a:r>
            <a:endParaRPr lang="en-US" sz="2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MOBILE : 01719769522</a:t>
            </a:r>
          </a:p>
          <a:p>
            <a:r>
              <a:rPr lang="en-US" sz="2400" dirty="0" smtClean="0">
                <a:ln>
                  <a:solidFill>
                    <a:prstClr val="white"/>
                  </a:solidFill>
                </a:ln>
                <a:solidFill>
                  <a:srgbClr val="FFFF00"/>
                </a:solidFill>
              </a:rPr>
              <a:t>       E-mail: shilpifarida1977@gmail.com</a:t>
            </a:r>
          </a:p>
          <a:p>
            <a:endParaRPr lang="en-US" dirty="0" smtClean="0">
              <a:solidFill>
                <a:srgbClr val="6585CF">
                  <a:lumMod val="60000"/>
                  <a:lumOff val="40000"/>
                </a:srgbClr>
              </a:solidFill>
              <a:effectLst>
                <a:glow rad="228600">
                  <a:srgbClr val="7E6BC9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0" y="2"/>
            <a:ext cx="9144000" cy="1797268"/>
          </a:xfrm>
          <a:prstGeom prst="flowChartTerminator">
            <a:avLst/>
          </a:prstGeom>
          <a:solidFill>
            <a:srgbClr val="FFFF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9600" b="1" cap="all" dirty="0" smtClean="0">
                <a:ln w="9000" cmpd="sng">
                  <a:solidFill>
                    <a:srgbClr val="6585CF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6585CF">
                        <a:shade val="20000"/>
                        <a:satMod val="245000"/>
                      </a:srgbClr>
                    </a:gs>
                    <a:gs pos="43000">
                      <a:srgbClr val="6585CF">
                        <a:satMod val="255000"/>
                      </a:srgbClr>
                    </a:gs>
                    <a:gs pos="48000">
                      <a:srgbClr val="6585CF">
                        <a:shade val="85000"/>
                        <a:satMod val="255000"/>
                      </a:srgbClr>
                    </a:gs>
                    <a:gs pos="100000">
                      <a:srgbClr val="6585CF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9600" b="1" cap="all" dirty="0">
              <a:ln w="9000" cmpd="sng">
                <a:solidFill>
                  <a:srgbClr val="6585CF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6585CF">
                      <a:shade val="20000"/>
                      <a:satMod val="245000"/>
                    </a:srgbClr>
                  </a:gs>
                  <a:gs pos="43000">
                    <a:srgbClr val="6585CF">
                      <a:satMod val="255000"/>
                    </a:srgbClr>
                  </a:gs>
                  <a:gs pos="48000">
                    <a:srgbClr val="6585CF">
                      <a:shade val="85000"/>
                      <a:satMod val="255000"/>
                    </a:srgbClr>
                  </a:gs>
                  <a:gs pos="100000">
                    <a:srgbClr val="6585CF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27" y="2175641"/>
            <a:ext cx="2772442" cy="28220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13435" y="2286000"/>
            <a:ext cx="4130566" cy="502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928" y="2025363"/>
            <a:ext cx="5086350" cy="581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76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3733800" y="0"/>
            <a:ext cx="1905000" cy="1066800"/>
          </a:xfrm>
          <a:prstGeom prst="irregularSeal2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ধর্ম</a:t>
            </a:r>
            <a:endParaRPr lang="en-US" sz="24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jup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71600"/>
            <a:ext cx="2895600" cy="3276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nf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3200400"/>
            <a:ext cx="3124200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vo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1295400"/>
            <a:ext cx="3048000" cy="1743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676400" y="5943600"/>
            <a:ext cx="6934200" cy="609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রোমানদের অন্যতন প্রধান দেবতার নাম জুপিটার। এছাড়া আছে নেপচুন, ভলকান,জুনো ইত্যাদি।</a:t>
            </a:r>
            <a:endParaRPr lang="en-US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4876800"/>
            <a:ext cx="1295400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জুপিটার</a:t>
            </a:r>
            <a:endParaRPr lang="en-US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8400" y="5486400"/>
            <a:ext cx="12192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" pitchFamily="2" charset="0"/>
                <a:cs typeface="Nikosh" pitchFamily="2" charset="0"/>
              </a:rPr>
              <a:t>নেপচুন</a:t>
            </a:r>
            <a:endParaRPr lang="en-US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0800" y="762000"/>
            <a:ext cx="15240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" pitchFamily="2" charset="0"/>
                <a:cs typeface="Nikosh" pitchFamily="2" charset="0"/>
              </a:rPr>
              <a:t>ভলকান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600200" y="1447800"/>
          <a:ext cx="5867400" cy="375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276600" y="228600"/>
            <a:ext cx="3352800" cy="68580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রোমানদের আইন </a:t>
            </a:r>
            <a:endParaRPr lang="en-US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52800" y="457200"/>
            <a:ext cx="27432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2286000"/>
            <a:ext cx="5943600" cy="1447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/>
              <a:t> </a:t>
            </a:r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স্থাপত্য শিল্পে রোমানদের অবদান অতুলনীয়। ঊক্তিটির সপক্ষে যুক্তি দেখাও ।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2400" y="381000"/>
            <a:ext cx="18288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মূল্যায়ন</a:t>
            </a:r>
            <a:endParaRPr lang="en-US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1066800"/>
            <a:ext cx="3712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রোমান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সভ্যতা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নদীর তীরে গড়ে উঠে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ছি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0" y="1447800"/>
            <a:ext cx="1609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সিন্ধু নদীর তীরে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1447800"/>
            <a:ext cx="1863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টাইবার নদীর তীরে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1828800"/>
            <a:ext cx="1526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নীল নদের তীরে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6600" y="1840468"/>
            <a:ext cx="1641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ঘ)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পদ্মা নদীর তীরে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1600" y="2209800"/>
            <a:ext cx="2807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কাকে সাতটি পর্বতের নগরী বলে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524000" y="2514600"/>
            <a:ext cx="1040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রোমকে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95600" y="2526268"/>
            <a:ext cx="1188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মিশরকে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0" y="2819400"/>
            <a:ext cx="869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চীনকে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895600" y="2831068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জাপানকে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371600" y="3244334"/>
            <a:ext cx="3355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রোমের অর্থনীতি কিসের ওপর নির্ভরশীল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530035" y="3581400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কৃষির ওপর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055868" y="3593068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খ) শিল্পের ওপর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524000" y="3886200"/>
            <a:ext cx="1478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গ) বাণিজ্যর ওপর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054035" y="3886200"/>
            <a:ext cx="1367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ঘ) দাসদের ওপর</a:t>
            </a:r>
            <a:endParaRPr lang="en-US" dirty="0"/>
          </a:p>
        </p:txBody>
      </p:sp>
      <p:sp>
        <p:nvSpPr>
          <p:cNvPr id="21" name="Flowchart: Connector 20"/>
          <p:cNvSpPr/>
          <p:nvPr/>
        </p:nvSpPr>
        <p:spPr>
          <a:xfrm>
            <a:off x="1600200" y="25908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    </a:t>
            </a:r>
            <a:endParaRPr lang="en-US" dirty="0"/>
          </a:p>
        </p:txBody>
      </p:sp>
      <p:sp>
        <p:nvSpPr>
          <p:cNvPr id="22" name="Flowchart: Connector 21"/>
          <p:cNvSpPr/>
          <p:nvPr/>
        </p:nvSpPr>
        <p:spPr>
          <a:xfrm>
            <a:off x="3124200" y="39624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    </a:t>
            </a:r>
            <a:endParaRPr lang="en-US" dirty="0"/>
          </a:p>
        </p:txBody>
      </p:sp>
      <p:sp>
        <p:nvSpPr>
          <p:cNvPr id="23" name="Flowchart: Connector 22"/>
          <p:cNvSpPr/>
          <p:nvPr/>
        </p:nvSpPr>
        <p:spPr>
          <a:xfrm>
            <a:off x="3352800" y="15240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 animBg="1"/>
      <p:bldP spid="22" grpId="0" animBg="1"/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146566" y="0"/>
            <a:ext cx="3609386" cy="1481958"/>
          </a:xfrm>
          <a:prstGeom prst="wav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6313" y="2200940"/>
            <a:ext cx="3149895" cy="26368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ত্রয়ী শাসন বলতে কি বুঝ ? ব্যাখ্যা কর।</a:t>
            </a:r>
            <a:endParaRPr lang="en-US" sz="32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381000"/>
            <a:ext cx="45720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89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04800"/>
            <a:ext cx="7207331" cy="61482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2819400" y="2667000"/>
            <a:ext cx="3886200" cy="762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সবাইকে ধন্যবাদ</a:t>
            </a:r>
            <a:endParaRPr lang="en-US" sz="4400" b="1" dirty="0">
              <a:solidFill>
                <a:srgbClr val="FFC00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1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0" y="1"/>
            <a:ext cx="4953000" cy="549844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4800" b="1" u="sng" dirty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rgbClr val="6585CF">
                      <a:satMod val="175000"/>
                      <a:alpha val="40000"/>
                    </a:srgbClr>
                  </a:glow>
                  <a:outerShdw dist="38100" dir="2700000" algn="tl" rotWithShape="0">
                    <a:srgbClr val="9CB084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u="sng" dirty="0" smtClean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rgbClr val="6585CF">
                      <a:satMod val="175000"/>
                      <a:alpha val="40000"/>
                    </a:srgbClr>
                  </a:glow>
                  <a:outerShdw dist="38100" dir="2700000" algn="tl" rotWithShape="0">
                    <a:srgbClr val="9CB084"/>
                  </a:outerShdw>
                </a:effectLst>
                <a:latin typeface="NikoshBAN" pitchFamily="2" charset="0"/>
                <a:cs typeface="NikoshBAN" pitchFamily="2" charset="0"/>
              </a:rPr>
              <a:t>    পাঠ    পরিচিতি  </a:t>
            </a:r>
            <a:endParaRPr lang="bn-BD" sz="4800" b="1" u="sng" dirty="0">
              <a:ln w="6600">
                <a:solidFill>
                  <a:srgbClr val="9CB084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rgbClr val="6585CF">
                    <a:satMod val="175000"/>
                    <a:alpha val="40000"/>
                  </a:srgbClr>
                </a:glow>
                <a:outerShdw dist="38100" dir="2700000" algn="tl" rotWithShape="0">
                  <a:srgbClr val="9CB084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800" b="1" u="sng" dirty="0" smtClean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rgbClr val="6585CF">
                      <a:satMod val="175000"/>
                      <a:alpha val="40000"/>
                    </a:srgbClr>
                  </a:glow>
                  <a:outerShdw dist="38100" dir="2700000" algn="tl" rotWithShape="0">
                    <a:srgbClr val="9CB084"/>
                  </a:outerShdw>
                </a:effectLst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4800" b="1" u="sng" dirty="0" err="1" smtClean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rgbClr val="6585CF">
                      <a:satMod val="175000"/>
                      <a:alpha val="40000"/>
                    </a:srgbClr>
                  </a:glow>
                  <a:outerShdw dist="38100" dir="2700000" algn="tl" rotWithShape="0">
                    <a:srgbClr val="9CB084"/>
                  </a:outerShdw>
                </a:effectLst>
                <a:latin typeface="NikoshBAN" pitchFamily="2" charset="0"/>
                <a:cs typeface="NikoshBAN" pitchFamily="2" charset="0"/>
              </a:rPr>
              <a:t>ণীঃ</a:t>
            </a:r>
            <a:r>
              <a:rPr lang="en-US" sz="4800" b="1" u="sng" dirty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rgbClr val="6585CF">
                      <a:satMod val="175000"/>
                      <a:alpha val="40000"/>
                    </a:srgbClr>
                  </a:glow>
                  <a:outerShdw dist="38100" dir="2700000" algn="tl" rotWithShape="0">
                    <a:srgbClr val="9CB084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u="sng" dirty="0" smtClean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rgbClr val="6585CF">
                      <a:satMod val="175000"/>
                      <a:alpha val="40000"/>
                    </a:srgbClr>
                  </a:glow>
                  <a:outerShdw dist="38100" dir="2700000" algn="tl" rotWithShape="0">
                    <a:srgbClr val="9CB084"/>
                  </a:outerShdw>
                </a:effectLst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800" b="1" u="sng" dirty="0" smtClean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rgbClr val="6585CF">
                      <a:satMod val="175000"/>
                      <a:alpha val="40000"/>
                    </a:srgbClr>
                  </a:glow>
                  <a:outerShdw dist="38100" dir="2700000" algn="tl" rotWithShape="0">
                    <a:srgbClr val="9CB084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 smtClean="0">
              <a:ln w="6600">
                <a:solidFill>
                  <a:srgbClr val="9CB084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rgbClr val="9CB084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9CB084"/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b="1" dirty="0" smtClean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9CB084"/>
                  </a:outerShdw>
                </a:effectLst>
                <a:latin typeface="NikoshBAN" pitchFamily="2" charset="0"/>
                <a:cs typeface="NikoshBAN" pitchFamily="2" charset="0"/>
              </a:rPr>
              <a:t> ২য় </a:t>
            </a:r>
          </a:p>
          <a:p>
            <a:r>
              <a:rPr lang="en-US" sz="4000" b="1" dirty="0" err="1" smtClean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9CB084"/>
                  </a:outerShdw>
                </a:effectLst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000" b="1" dirty="0" smtClean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9CB084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9CB084"/>
                  </a:outerShdw>
                </a:effectLst>
                <a:latin typeface="NikoshBAN" pitchFamily="2" charset="0"/>
                <a:cs typeface="NikoshBAN" pitchFamily="2" charset="0"/>
              </a:rPr>
              <a:t>চার </a:t>
            </a:r>
            <a:endParaRPr lang="en-US" sz="4000" b="1" dirty="0" smtClean="0">
              <a:ln w="6600">
                <a:solidFill>
                  <a:srgbClr val="9CB084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rgbClr val="9CB084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9CB084"/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b="1" dirty="0" smtClean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9CB084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9CB084"/>
                  </a:outerShdw>
                </a:effectLst>
                <a:latin typeface="NikoshBAN" pitchFamily="2" charset="0"/>
                <a:cs typeface="NikoshBAN" pitchFamily="2" charset="0"/>
              </a:rPr>
              <a:t>রোমান সভ্যতা</a:t>
            </a:r>
            <a:r>
              <a:rPr lang="en-US" sz="4000" b="1" dirty="0" smtClean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9CB084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b="1" dirty="0" smtClean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9CB084"/>
                  </a:outerShdw>
                </a:effectLst>
                <a:latin typeface="NikoshBAN" pitchFamily="2" charset="0"/>
                <a:cs typeface="NikoshBAN" pitchFamily="2" charset="0"/>
              </a:rPr>
              <a:t>সময়ঃ৫</a:t>
            </a:r>
            <a:r>
              <a:rPr lang="bn-BD" sz="4000" b="1" dirty="0" smtClean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9CB084"/>
                  </a:outerShdw>
                </a:effectLst>
                <a:latin typeface="NikoshBAN" pitchFamily="2" charset="0"/>
                <a:cs typeface="NikoshBAN" pitchFamily="2" charset="0"/>
              </a:rPr>
              <a:t>0</a:t>
            </a:r>
            <a:r>
              <a:rPr lang="en-US" sz="4000" b="1" dirty="0" smtClean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9CB084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9CB084"/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b="1" dirty="0" smtClean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9CB084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4000" b="1" dirty="0" smtClean="0">
              <a:ln w="6600">
                <a:solidFill>
                  <a:srgbClr val="9CB084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rgbClr val="9CB084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smtClean="0">
                <a:ln w="6600">
                  <a:solidFill>
                    <a:srgbClr val="9CB084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9CB084"/>
                  </a:outerShdw>
                </a:effectLst>
              </a:rPr>
              <a:t> </a:t>
            </a:r>
          </a:p>
        </p:txBody>
      </p:sp>
      <p:pic>
        <p:nvPicPr>
          <p:cNvPr id="6" name="Content Placeholder 4" descr="PicsArt_03-08-08.37.5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114800" cy="5675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079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81200" y="4038600"/>
            <a:ext cx="5181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তোমরা ছবিতে কি দেখতে পাচ্ছ ?</a:t>
            </a:r>
            <a:endParaRPr lang="en-US" sz="3600" dirty="0">
              <a:solidFill>
                <a:srgbClr val="FFFF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29711" y="5029200"/>
            <a:ext cx="6278617" cy="126188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তোমরা কি বলতে পার কলেসিয়াম নাট্যশালা কোন সভ্যতার নিদর্শন ? </a:t>
            </a: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685800"/>
            <a:ext cx="36576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05400" y="381000"/>
            <a:ext cx="34290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kaljoy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04800"/>
            <a:ext cx="3962400" cy="3181525"/>
          </a:xfrm>
          <a:prstGeom prst="rect">
            <a:avLst/>
          </a:prstGeom>
        </p:spPr>
      </p:pic>
      <p:pic>
        <p:nvPicPr>
          <p:cNvPr id="17" name="Picture 16" descr="k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381000"/>
            <a:ext cx="35814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744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76647" y="189185"/>
            <a:ext cx="862051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n w="12700" cmpd="sng">
                  <a:solidFill>
                    <a:srgbClr val="6585CF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rgbClr val="7E6BC9">
                      <a:satMod val="175000"/>
                      <a:alpha val="40000"/>
                    </a:srgbClr>
                  </a:glow>
                </a:effectLst>
                <a:latin typeface="NikoshBAN" pitchFamily="2" charset="0"/>
                <a:cs typeface="NikoshBAN" pitchFamily="2" charset="0"/>
              </a:rPr>
              <a:t>তাহলে আমাদের </a:t>
            </a:r>
            <a:r>
              <a:rPr lang="bn-IN" sz="4400" b="1" dirty="0" smtClean="0">
                <a:ln w="12700" cmpd="sng">
                  <a:solidFill>
                    <a:srgbClr val="6585CF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rgbClr val="7E6BC9">
                      <a:satMod val="175000"/>
                      <a:alpha val="40000"/>
                    </a:srgbClr>
                  </a:glow>
                </a:effectLst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BD" sz="4400" b="1" dirty="0" smtClean="0">
                <a:ln w="12700" cmpd="sng">
                  <a:solidFill>
                    <a:srgbClr val="6585CF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rgbClr val="7E6BC9">
                      <a:satMod val="175000"/>
                      <a:alpha val="40000"/>
                    </a:srgbClr>
                  </a:glow>
                </a:effectLst>
                <a:latin typeface="NikoshBAN" pitchFamily="2" charset="0"/>
                <a:cs typeface="NikoshBAN" pitchFamily="2" charset="0"/>
              </a:rPr>
              <a:t>পাঠ হলো  </a:t>
            </a:r>
            <a:r>
              <a:rPr lang="en-US" sz="5400" b="1" dirty="0" smtClean="0">
                <a:ln w="12700" cmpd="sng">
                  <a:solidFill>
                    <a:srgbClr val="6585CF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rgbClr val="7E6BC9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…………....…………. ?</a:t>
            </a:r>
            <a:endParaRPr lang="en-US" sz="7200" b="1" dirty="0">
              <a:ln w="12700" cmpd="sng">
                <a:solidFill>
                  <a:srgbClr val="6585CF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rgbClr val="7E6BC9">
                    <a:satMod val="175000"/>
                    <a:alpha val="40000"/>
                  </a:srgb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26095" y="3967936"/>
            <a:ext cx="34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1600" y="2286001"/>
            <a:ext cx="7239000" cy="32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14600" y="5562600"/>
            <a:ext cx="4395953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5638800"/>
            <a:ext cx="3276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রোমান সভ্যতা</a:t>
            </a:r>
            <a:endParaRPr lang="bn-IN" sz="24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ROm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286000"/>
            <a:ext cx="71628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39739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806" y="69011"/>
            <a:ext cx="8382000" cy="156966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9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806" y="1693422"/>
            <a:ext cx="8265852" cy="63709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bn-BD" sz="3600" b="1" u="sng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  <a:p>
            <a:r>
              <a:rPr lang="bn-BD" sz="4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4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bn-BD" sz="4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...... 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রোমান সভ্যতার ভৌগলিক অবস্থান ওসময়কাল বর্ণনা করতে পারবে।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IN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রোমকে কেন সাত পর্বতের বলা হয়েছে তা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bn-IN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করতে পারবে ।</a:t>
            </a:r>
            <a:endParaRPr lang="bn-BD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bn-IN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রোমের শাসন , ভাস্কর্য , স্থাপত্য ,সাহিত্য, ধর্ম ,দর্শন,বিজ্ঞান আইন ইত্যাদী সম্পর্কে বলতে পারবে।</a:t>
            </a:r>
            <a:r>
              <a:rPr lang="bn-IN" sz="3600" b="1" spc="5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3600" b="1" spc="50" dirty="0">
              <a:ln w="11430"/>
              <a:gradFill>
                <a:gsLst>
                  <a:gs pos="25000">
                    <a:srgbClr val="9CB084">
                      <a:satMod val="155000"/>
                    </a:srgbClr>
                  </a:gs>
                  <a:gs pos="100000">
                    <a:srgbClr val="9CB084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71500" indent="-571500"/>
            <a:endParaRPr lang="bn-BD" sz="4000" b="1" spc="50" dirty="0" smtClean="0">
              <a:ln w="11430"/>
              <a:gradFill>
                <a:gsLst>
                  <a:gs pos="25000">
                    <a:srgbClr val="9CB084">
                      <a:satMod val="155000"/>
                    </a:srgbClr>
                  </a:gs>
                  <a:gs pos="100000">
                    <a:srgbClr val="9CB084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endParaRPr lang="bn-BD" sz="4000" b="1" spc="50" dirty="0" smtClean="0">
              <a:ln w="11430"/>
              <a:gradFill>
                <a:gsLst>
                  <a:gs pos="25000">
                    <a:srgbClr val="9CB084">
                      <a:satMod val="155000"/>
                    </a:srgbClr>
                  </a:gs>
                  <a:gs pos="100000">
                    <a:srgbClr val="9CB084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endParaRPr lang="en-US" sz="3600" b="1" spc="50" dirty="0" smtClean="0">
              <a:ln w="11430"/>
              <a:gradFill>
                <a:gsLst>
                  <a:gs pos="25000">
                    <a:srgbClr val="9CB084">
                      <a:satMod val="155000"/>
                    </a:srgbClr>
                  </a:gs>
                  <a:gs pos="100000">
                    <a:srgbClr val="9CB084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82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90922_1104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1943100"/>
            <a:ext cx="3810000" cy="2857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41245" y="838200"/>
            <a:ext cx="17508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আদর্শ পাঠঃ 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5800" y="152400"/>
            <a:ext cx="6248400" cy="1143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bn-IN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ভৌগলিক অবস্থান</a:t>
            </a:r>
            <a:endParaRPr lang="en-US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676400"/>
            <a:ext cx="7010400" cy="426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6172200"/>
            <a:ext cx="3505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রোমান সভ্যতার মানচিত্র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0" y="2133600"/>
            <a:ext cx="1524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Rome</a:t>
            </a:r>
            <a:r>
              <a:rPr lang="bn-IN" sz="2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এখানে</a:t>
            </a:r>
          </a:p>
          <a:p>
            <a:pPr algn="ctr"/>
            <a:r>
              <a:rPr lang="bn-IN" sz="2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ক্লিক করুন</a:t>
            </a:r>
            <a:endParaRPr lang="en-US" b="1" dirty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10" name="Picture 9" descr="m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52600"/>
            <a:ext cx="6858000" cy="4038600"/>
          </a:xfrm>
          <a:prstGeom prst="rect">
            <a:avLst/>
          </a:prstGeom>
        </p:spPr>
      </p:pic>
      <p:sp>
        <p:nvSpPr>
          <p:cNvPr id="7" name="5-Point Star 6"/>
          <p:cNvSpPr/>
          <p:nvPr/>
        </p:nvSpPr>
        <p:spPr>
          <a:xfrm>
            <a:off x="3276600" y="3733800"/>
            <a:ext cx="6096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752600"/>
            <a:ext cx="2895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0" y="1676400"/>
            <a:ext cx="19050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0" y="76200"/>
            <a:ext cx="22098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টাইবার নদী 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5029200"/>
            <a:ext cx="2438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রোমান সভ্যতা </a:t>
            </a:r>
            <a:endParaRPr lang="en-US" sz="2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0" y="4953000"/>
            <a:ext cx="17526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টাইবার নদী  </a:t>
            </a:r>
            <a:endParaRPr lang="en-US" sz="2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71600" y="5638800"/>
            <a:ext cx="67818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ইতালির টাইবার নদীর তীরে গড়ে উঠেছিল রোমান সভ্যতা  । 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sovy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14400"/>
            <a:ext cx="3962400" cy="3810000"/>
          </a:xfrm>
          <a:prstGeom prst="rect">
            <a:avLst/>
          </a:prstGeom>
        </p:spPr>
      </p:pic>
      <p:pic>
        <p:nvPicPr>
          <p:cNvPr id="14" name="Picture 13" descr="nod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914400"/>
            <a:ext cx="44196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1523</TotalTime>
  <Words>467</Words>
  <Application>Microsoft Office PowerPoint</Application>
  <PresentationFormat>On-screen Show (4:3)</PresentationFormat>
  <Paragraphs>129</Paragraphs>
  <Slides>25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Shilpi Farida</dc:creator>
  <cp:lastModifiedBy>User</cp:lastModifiedBy>
  <cp:revision>223</cp:revision>
  <dcterms:created xsi:type="dcterms:W3CDTF">2006-08-16T00:00:00Z</dcterms:created>
  <dcterms:modified xsi:type="dcterms:W3CDTF">2021-05-16T16:24:11Z</dcterms:modified>
</cp:coreProperties>
</file>