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TPHDvpZXrmhb0rsf17/9Q==" hashData="1QJM+U4mdHwhwXAfD93c00/2fhe1HPdU6me3ju1tanbNC6rblqOfqY9lAp76wN7nUqHaoaBKhRmvAA3YonB5sw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7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A5086-3F56-4708-A1FB-269C81837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4807BF-A382-4EBD-8897-C7E955310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CB1DF-4D5F-4582-A0FA-902E03915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D8A0-278B-4922-9F1D-885AFE2EF2B7}" type="datetimeFigureOut">
              <a:rPr lang="en-US" smtClean="0"/>
              <a:t>16-May-21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04619-6723-4EAC-B369-9D1E51D2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66407-F5E5-4DB8-B601-7E3801865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6E1D-9873-47DC-A9F4-03A75191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6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6AD4-AA34-4444-8DBC-3DBD749B8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1EA89-D432-4665-8B09-338016863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9BC0E-0117-4693-8827-03908A04A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D8A0-278B-4922-9F1D-885AFE2EF2B7}" type="datetimeFigureOut">
              <a:rPr lang="en-US" smtClean="0"/>
              <a:t>16-May-21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69775-0166-44BA-9491-8BC73129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9B8D0-6E2E-4903-B28D-08FF9B3BC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6E1D-9873-47DC-A9F4-03A75191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7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5A82D8-6DFD-4BE8-B864-F0AE519F3D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799BF9-DBFA-4202-A201-BF5688D7B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72405-2E5E-4357-9F37-810EFF0D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D8A0-278B-4922-9F1D-885AFE2EF2B7}" type="datetimeFigureOut">
              <a:rPr lang="en-US" smtClean="0"/>
              <a:t>16-May-21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BF338-E6FB-4CC3-BE0D-E8A8B3D65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CE5A3-0932-4D34-A2DE-49BC0CDE8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6E1D-9873-47DC-A9F4-03A75191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5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D4906-9E3C-4F74-A292-4A3E47C89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82A83-6C9C-4D5D-AD31-5F94E94D8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F2426-F5B6-404F-AFB2-9E5FC6CD9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D8A0-278B-4922-9F1D-885AFE2EF2B7}" type="datetimeFigureOut">
              <a:rPr lang="en-US" smtClean="0"/>
              <a:t>16-May-21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8B0CB-8989-4D56-A6F9-D7FFC428A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35538-69ED-4643-809C-9423E549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6E1D-9873-47DC-A9F4-03A75191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0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C049-7650-4078-9B8D-89E0EAF8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6C0A7-573A-4257-9E29-6B80B810D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CA3C8-0D9B-4E5D-8D3F-5F8BC8AAC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D8A0-278B-4922-9F1D-885AFE2EF2B7}" type="datetimeFigureOut">
              <a:rPr lang="en-US" smtClean="0"/>
              <a:t>16-May-21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0392F-26B6-4312-8708-5EEC6F3D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0212A-782A-4EA2-A518-4BC50BB7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6E1D-9873-47DC-A9F4-03A75191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2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33F00-BFAC-4794-83AC-0B543AE5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A35B6-C578-463E-BFE8-A6E4D31AD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EE1A0-9869-48BE-8B67-A5559F077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62550-8B59-4D9F-9FC8-F590B7A57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D8A0-278B-4922-9F1D-885AFE2EF2B7}" type="datetimeFigureOut">
              <a:rPr lang="en-US" smtClean="0"/>
              <a:t>16-May-21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CABAA-B8AE-4228-A0B0-72FD46DBE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F6A93-3497-4126-91C5-2AF735861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6E1D-9873-47DC-A9F4-03A75191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5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444C5-6DAD-472A-9CA4-BA26ED7B9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40985-6E4F-4B50-823B-9B8FF0417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A1D52-9855-4F3B-99D0-3C45A6E51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7204B7-4E2E-4822-BBDA-3A7498A0C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3FDE5B-1225-48E1-972E-D6CE3EBB5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ABD694-B32A-4FFB-B0EC-E29BF9EF0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D8A0-278B-4922-9F1D-885AFE2EF2B7}" type="datetimeFigureOut">
              <a:rPr lang="en-US" smtClean="0"/>
              <a:t>16-May-21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2B151C-113E-4856-ADA4-FEB023EB4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C199A-2077-4C20-B4D5-F8591E7C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6E1D-9873-47DC-A9F4-03A75191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A12E-03A1-4A5A-B973-AF38C124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B707F3-F4B3-4BDB-947E-8E6D1AB0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D8A0-278B-4922-9F1D-885AFE2EF2B7}" type="datetimeFigureOut">
              <a:rPr lang="en-US" smtClean="0"/>
              <a:t>16-May-21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9A3B86-B14F-40A4-B299-DFB1E6FF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B8F1E-8B65-4385-A2D8-AF815E30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6E1D-9873-47DC-A9F4-03A75191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1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6B1D1A-1915-4AF0-91B2-C5F209FED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D8A0-278B-4922-9F1D-885AFE2EF2B7}" type="datetimeFigureOut">
              <a:rPr lang="en-US" smtClean="0"/>
              <a:t>16-May-21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941BA5-9F2B-414F-B846-7F4531AD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6690E-27CB-438B-B135-BA84032CD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6E1D-9873-47DC-A9F4-03A75191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46E3D-7AD0-4911-ADF2-7712EBA48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54518-28DF-4A81-B2A8-471A0B20A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009D1-39E3-4FF9-826F-471B0DB8A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E52E5-78BE-42E1-9F06-A9DA13D6A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D8A0-278B-4922-9F1D-885AFE2EF2B7}" type="datetimeFigureOut">
              <a:rPr lang="en-US" smtClean="0"/>
              <a:t>16-May-21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1D6AF-3284-4C59-9B1D-6470E1CBF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11BFC-9486-49AA-8648-ADB89AFD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6E1D-9873-47DC-A9F4-03A75191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3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AC47E-7E1A-4977-924A-9F6E6D575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CCB15B-7D06-4645-9F7B-97619527E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ED18F-8E2B-4B3C-AE1B-7ECA0FC82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94BF5-1B8B-4676-9AEF-3AC595B7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D8A0-278B-4922-9F1D-885AFE2EF2B7}" type="datetimeFigureOut">
              <a:rPr lang="en-US" smtClean="0"/>
              <a:t>16-May-21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33731-5262-480A-B3FA-740454EB1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1257C-49C0-43F8-A00C-8FAECC71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6E1D-9873-47DC-A9F4-03A75191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3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0B50B2-D32A-4181-99FD-420E2E0B0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E467E-D915-4147-B34A-1ABC36B6A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BF1CE-FABF-4EDB-8F17-27E104F01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D8A0-278B-4922-9F1D-885AFE2EF2B7}" type="datetimeFigureOut">
              <a:rPr lang="en-US" smtClean="0"/>
              <a:t>16-May-21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4B09C-9784-4B52-ACED-9252E5605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526BF-98F7-4A72-84A1-C7CFA2954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86E1D-9873-47DC-A9F4-03A75191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5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8F93A7-7686-4403-92F3-B4FBE4F236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6580" t="-37210" r="-36580" b="-37210"/>
          <a:stretch/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23825" cap="sq" cmpd="thinThick">
            <a:gradFill flip="none" rotWithShape="1">
              <a:gsLst>
                <a:gs pos="34000">
                  <a:srgbClr val="FF0000"/>
                </a:gs>
                <a:gs pos="99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miter lim="800000"/>
          </a:ln>
          <a:effectLst>
            <a:glow>
              <a:srgbClr val="FF33CC">
                <a:alpha val="87000"/>
              </a:srgbClr>
            </a:glo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bevelB prst="relaxedInset"/>
            <a:contourClr>
              <a:srgbClr val="C0C0C0"/>
            </a:contourClr>
          </a:sp3d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A5EB6AE-F59D-45BD-9C85-B6D7E12750B6}"/>
              </a:ext>
            </a:extLst>
          </p:cNvPr>
          <p:cNvGrpSpPr/>
          <p:nvPr/>
        </p:nvGrpSpPr>
        <p:grpSpPr>
          <a:xfrm>
            <a:off x="5157959" y="703463"/>
            <a:ext cx="2041471" cy="4523752"/>
            <a:chOff x="3238592" y="954776"/>
            <a:chExt cx="2041471" cy="452375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29C9AB2-ADE8-43FE-8C6B-276A8070927D}"/>
                </a:ext>
              </a:extLst>
            </p:cNvPr>
            <p:cNvGrpSpPr/>
            <p:nvPr/>
          </p:nvGrpSpPr>
          <p:grpSpPr>
            <a:xfrm>
              <a:off x="3238592" y="1635971"/>
              <a:ext cx="2041471" cy="3842557"/>
              <a:chOff x="3238592" y="1635971"/>
              <a:chExt cx="2041471" cy="3842557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8E699D25-7618-4CF3-8D35-A3276487C3DD}"/>
                  </a:ext>
                </a:extLst>
              </p:cNvPr>
              <p:cNvGrpSpPr/>
              <p:nvPr/>
            </p:nvGrpSpPr>
            <p:grpSpPr>
              <a:xfrm rot="165305">
                <a:off x="4779705" y="1646079"/>
                <a:ext cx="500358" cy="3821449"/>
                <a:chOff x="4779705" y="1646079"/>
                <a:chExt cx="500358" cy="3821449"/>
              </a:xfrm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B672ECCD-2335-4E49-8BAC-9D7ECD67B1BE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25" name="Rectangle: Single Corner Rounded 17">
                    <a:extLst>
                      <a:ext uri="{FF2B5EF4-FFF2-40B4-BE49-F238E27FC236}">
                        <a16:creationId xmlns:a16="http://schemas.microsoft.com/office/drawing/2014/main" id="{452167F6-D26E-4515-B799-E268A3B78B44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6" name="Rectangle: Single Corner Rounded 17">
                    <a:extLst>
                      <a:ext uri="{FF2B5EF4-FFF2-40B4-BE49-F238E27FC236}">
                        <a16:creationId xmlns:a16="http://schemas.microsoft.com/office/drawing/2014/main" id="{A729FF3B-2605-4469-92BA-B889AF0523FD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24" name="Isosceles Triangle 23">
                  <a:extLst>
                    <a:ext uri="{FF2B5EF4-FFF2-40B4-BE49-F238E27FC236}">
                      <a16:creationId xmlns:a16="http://schemas.microsoft.com/office/drawing/2014/main" id="{907AE808-C846-4A6D-A5B5-DF597FC96466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1FAE0C2-0408-43F9-8C6D-767C3B89DBDE}"/>
                  </a:ext>
                </a:extLst>
              </p:cNvPr>
              <p:cNvGrpSpPr/>
              <p:nvPr/>
            </p:nvGrpSpPr>
            <p:grpSpPr>
              <a:xfrm>
                <a:off x="3782752" y="1635971"/>
                <a:ext cx="458787" cy="2606275"/>
                <a:chOff x="6494131" y="3300804"/>
                <a:chExt cx="458787" cy="2606275"/>
              </a:xfrm>
            </p:grpSpPr>
            <p:sp>
              <p:nvSpPr>
                <p:cNvPr id="21" name="Rectangle: Single Corner Rounded 17">
                  <a:extLst>
                    <a:ext uri="{FF2B5EF4-FFF2-40B4-BE49-F238E27FC236}">
                      <a16:creationId xmlns:a16="http://schemas.microsoft.com/office/drawing/2014/main" id="{FAACA952-1AD9-4F28-A491-8C180FF40034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" name="Rectangle: Single Corner Rounded 17">
                  <a:extLst>
                    <a:ext uri="{FF2B5EF4-FFF2-40B4-BE49-F238E27FC236}">
                      <a16:creationId xmlns:a16="http://schemas.microsoft.com/office/drawing/2014/main" id="{CDF8EDD6-75B8-43E1-96AF-782225D7E69C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31E68EA5-6AD1-4602-9228-21934F8E4F20}"/>
                  </a:ext>
                </a:extLst>
              </p:cNvPr>
              <p:cNvGrpSpPr/>
              <p:nvPr/>
            </p:nvGrpSpPr>
            <p:grpSpPr>
              <a:xfrm>
                <a:off x="3238592" y="2249962"/>
                <a:ext cx="668205" cy="3228566"/>
                <a:chOff x="2715580" y="2231536"/>
                <a:chExt cx="668205" cy="3228566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220B08C9-6E53-42F0-8EAA-0169AD0D775F}"/>
                    </a:ext>
                  </a:extLst>
                </p:cNvPr>
                <p:cNvGrpSpPr/>
                <p:nvPr/>
              </p:nvGrpSpPr>
              <p:grpSpPr>
                <a:xfrm rot="225478">
                  <a:off x="2715580" y="2231536"/>
                  <a:ext cx="668205" cy="3228566"/>
                  <a:chOff x="10743086" y="1476673"/>
                  <a:chExt cx="668205" cy="3228566"/>
                </a:xfrm>
              </p:grpSpPr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9C18ED0C-416F-43BB-83CA-5CAB3E1170AF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16783" y="1635037"/>
                    <a:ext cx="312005" cy="2671330"/>
                  </a:xfrm>
                  <a:prstGeom prst="rect">
                    <a:avLst/>
                  </a:prstGeom>
                  <a:gradFill flip="none" rotWithShape="1">
                    <a:gsLst>
                      <a:gs pos="42850">
                        <a:srgbClr val="ABB0B9"/>
                      </a:gs>
                      <a:gs pos="0">
                        <a:srgbClr val="002060"/>
                      </a:gs>
                      <a:gs pos="98000">
                        <a:schemeClr val="accent3">
                          <a:lumMod val="105000"/>
                          <a:satMod val="103000"/>
                          <a:tint val="73000"/>
                        </a:schemeClr>
                      </a:gs>
                      <a:gs pos="100000">
                        <a:schemeClr val="accent3">
                          <a:lumMod val="105000"/>
                          <a:satMod val="109000"/>
                          <a:tint val="81000"/>
                        </a:schemeClr>
                      </a:gs>
                    </a:gsLst>
                    <a:lin ang="16200000" scaled="1"/>
                    <a:tileRect/>
                  </a:grad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8" name="Rectangle 17">
                    <a:extLst>
                      <a:ext uri="{FF2B5EF4-FFF2-40B4-BE49-F238E27FC236}">
                        <a16:creationId xmlns:a16="http://schemas.microsoft.com/office/drawing/2014/main" id="{044C5D60-BBD9-4803-8DAA-7B63461AACF4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43086" y="1476673"/>
                    <a:ext cx="312005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9" name="Isosceles Triangle 18">
                    <a:extLst>
                      <a:ext uri="{FF2B5EF4-FFF2-40B4-BE49-F238E27FC236}">
                        <a16:creationId xmlns:a16="http://schemas.microsoft.com/office/drawing/2014/main" id="{F0E47EAB-682E-4948-97EA-5348DBFD7F0C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05707" y="4296656"/>
                    <a:ext cx="305584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0" name="Isosceles Triangle 19">
                    <a:extLst>
                      <a:ext uri="{FF2B5EF4-FFF2-40B4-BE49-F238E27FC236}">
                        <a16:creationId xmlns:a16="http://schemas.microsoft.com/office/drawing/2014/main" id="{E15946FF-D4BD-450B-8EB8-A7FDE7F98F46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13213" y="4485572"/>
                    <a:ext cx="112669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F0271AE7-3898-4030-A4E5-D64D6F81087A}"/>
                    </a:ext>
                  </a:extLst>
                </p:cNvPr>
                <p:cNvGrpSpPr/>
                <p:nvPr/>
              </p:nvGrpSpPr>
              <p:grpSpPr>
                <a:xfrm>
                  <a:off x="2719804" y="3823293"/>
                  <a:ext cx="573609" cy="600551"/>
                  <a:chOff x="1616495" y="3830040"/>
                  <a:chExt cx="573609" cy="600551"/>
                </a:xfrm>
              </p:grpSpPr>
              <p:sp>
                <p:nvSpPr>
                  <p:cNvPr id="15" name="Cylinder 14">
                    <a:extLst>
                      <a:ext uri="{FF2B5EF4-FFF2-40B4-BE49-F238E27FC236}">
                        <a16:creationId xmlns:a16="http://schemas.microsoft.com/office/drawing/2014/main" id="{88FE3032-53E3-40C9-9D19-3ADD0928D86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676127" y="3953129"/>
                    <a:ext cx="150688" cy="269952"/>
                  </a:xfrm>
                  <a:prstGeom prst="can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Freeform: Shape 15">
                    <a:extLst>
                      <a:ext uri="{FF2B5EF4-FFF2-40B4-BE49-F238E27FC236}">
                        <a16:creationId xmlns:a16="http://schemas.microsoft.com/office/drawing/2014/main" id="{5D127507-51E5-4FCB-81F1-97F859EBD60E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797365" y="3830040"/>
                    <a:ext cx="392739" cy="600551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4AE44E7-D749-45E7-A500-FB2CCFD075F1}"/>
                </a:ext>
              </a:extLst>
            </p:cNvPr>
            <p:cNvGrpSpPr/>
            <p:nvPr/>
          </p:nvGrpSpPr>
          <p:grpSpPr>
            <a:xfrm>
              <a:off x="4149077" y="954776"/>
              <a:ext cx="678978" cy="1238435"/>
              <a:chOff x="5940897" y="994367"/>
              <a:chExt cx="678978" cy="1238435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2DD2BDA-BD3C-40A8-9FD7-EAC06DE3D46D}"/>
                  </a:ext>
                </a:extLst>
              </p:cNvPr>
              <p:cNvSpPr/>
              <p:nvPr/>
            </p:nvSpPr>
            <p:spPr>
              <a:xfrm>
                <a:off x="6192907" y="994367"/>
                <a:ext cx="200025" cy="666345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EE1E8934-D27D-41DE-87F4-652983F6444E}"/>
                  </a:ext>
                </a:extLst>
              </p:cNvPr>
              <p:cNvSpPr/>
              <p:nvPr/>
            </p:nvSpPr>
            <p:spPr>
              <a:xfrm>
                <a:off x="5940897" y="1455800"/>
                <a:ext cx="678978" cy="777002"/>
              </a:xfrm>
              <a:prstGeom prst="roundRect">
                <a:avLst/>
              </a:prstGeom>
              <a:gradFill flip="none" rotWithShape="1">
                <a:gsLst>
                  <a:gs pos="33000">
                    <a:schemeClr val="tx1"/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Star: 7 Points 8">
                <a:extLst>
                  <a:ext uri="{FF2B5EF4-FFF2-40B4-BE49-F238E27FC236}">
                    <a16:creationId xmlns:a16="http://schemas.microsoft.com/office/drawing/2014/main" id="{F7D7F90E-7F00-45D4-9D32-A306D8BC2646}"/>
                  </a:ext>
                </a:extLst>
              </p:cNvPr>
              <p:cNvSpPr/>
              <p:nvPr/>
            </p:nvSpPr>
            <p:spPr>
              <a:xfrm>
                <a:off x="6158615" y="1679762"/>
                <a:ext cx="264114" cy="272392"/>
              </a:xfrm>
              <a:prstGeom prst="star7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EA5CE6D-25CC-4BFE-843D-0E7D1CEAE18E}"/>
              </a:ext>
            </a:extLst>
          </p:cNvPr>
          <p:cNvGrpSpPr/>
          <p:nvPr/>
        </p:nvGrpSpPr>
        <p:grpSpPr>
          <a:xfrm rot="9610439">
            <a:off x="3455924" y="859016"/>
            <a:ext cx="399111" cy="3745131"/>
            <a:chOff x="11380127" y="1797991"/>
            <a:chExt cx="399111" cy="374513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9A07F7E-819D-4A3A-B554-84C0AD94273F}"/>
                </a:ext>
              </a:extLst>
            </p:cNvPr>
            <p:cNvSpPr/>
            <p:nvPr/>
          </p:nvSpPr>
          <p:spPr>
            <a:xfrm rot="21537726">
              <a:off x="11412315" y="1992682"/>
              <a:ext cx="339555" cy="3077488"/>
            </a:xfrm>
            <a:prstGeom prst="rect">
              <a:avLst/>
            </a:prstGeom>
            <a:gradFill flip="none" rotWithShape="1">
              <a:gsLst>
                <a:gs pos="42850">
                  <a:srgbClr val="ABB0B9"/>
                </a:gs>
                <a:gs pos="0">
                  <a:srgbClr val="002060"/>
                </a:gs>
                <a:gs pos="98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16200000" scaled="1"/>
              <a:tileRect/>
            </a:gradFill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05294B5-A9D0-4DDD-B2F0-D2434385BF90}"/>
                </a:ext>
              </a:extLst>
            </p:cNvPr>
            <p:cNvSpPr/>
            <p:nvPr/>
          </p:nvSpPr>
          <p:spPr>
            <a:xfrm rot="21537726">
              <a:off x="11380127" y="1797991"/>
              <a:ext cx="339555" cy="280219"/>
            </a:xfrm>
            <a:prstGeom prst="rect">
              <a:avLst/>
            </a:prstGeom>
            <a:gradFill flip="none" rotWithShape="1">
              <a:gsLst>
                <a:gs pos="2000">
                  <a:schemeClr val="accent1">
                    <a:lumMod val="67000"/>
                  </a:schemeClr>
                </a:gs>
                <a:gs pos="64000">
                  <a:srgbClr val="C000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DDA7754E-43F2-4C3A-BD4B-D36E7F2E4BD1}"/>
                </a:ext>
              </a:extLst>
            </p:cNvPr>
            <p:cNvSpPr/>
            <p:nvPr/>
          </p:nvSpPr>
          <p:spPr>
            <a:xfrm rot="10737726">
              <a:off x="11446671" y="5071881"/>
              <a:ext cx="332567" cy="397936"/>
            </a:xfrm>
            <a:prstGeom prst="triangle">
              <a:avLst/>
            </a:prstGeom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7546380-6841-4C10-B63F-1D7124B2C1FE}"/>
                </a:ext>
              </a:extLst>
            </p:cNvPr>
            <p:cNvSpPr/>
            <p:nvPr/>
          </p:nvSpPr>
          <p:spPr>
            <a:xfrm rot="10737726">
              <a:off x="11549294" y="5290056"/>
              <a:ext cx="122618" cy="253066"/>
            </a:xfrm>
            <a:prstGeom prst="triangle">
              <a:avLst/>
            </a:prstGeom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12AFDE7-5E26-4E0F-87AA-6F929C6141BE}"/>
              </a:ext>
            </a:extLst>
          </p:cNvPr>
          <p:cNvGrpSpPr/>
          <p:nvPr/>
        </p:nvGrpSpPr>
        <p:grpSpPr>
          <a:xfrm rot="994597">
            <a:off x="7703389" y="828490"/>
            <a:ext cx="4638675" cy="4321402"/>
            <a:chOff x="1481700" y="898092"/>
            <a:chExt cx="4271400" cy="4242460"/>
          </a:xfrm>
        </p:grpSpPr>
        <p:sp>
          <p:nvSpPr>
            <p:cNvPr id="33" name="Right Triangle 32">
              <a:extLst>
                <a:ext uri="{FF2B5EF4-FFF2-40B4-BE49-F238E27FC236}">
                  <a16:creationId xmlns:a16="http://schemas.microsoft.com/office/drawing/2014/main" id="{E73A6C66-3665-4A2E-BFD6-B7432E4BCF27}"/>
                </a:ext>
              </a:extLst>
            </p:cNvPr>
            <p:cNvSpPr/>
            <p:nvPr/>
          </p:nvSpPr>
          <p:spPr>
            <a:xfrm>
              <a:off x="1503625" y="898092"/>
              <a:ext cx="4249475" cy="4241462"/>
            </a:xfrm>
            <a:prstGeom prst="rtTriangle">
              <a:avLst/>
            </a:prstGeom>
            <a:gradFill flip="none" rotWithShape="1">
              <a:gsLst>
                <a:gs pos="83000">
                  <a:schemeClr val="accent3">
                    <a:lumMod val="45000"/>
                    <a:lumOff val="55000"/>
                  </a:schemeClr>
                </a:gs>
                <a:gs pos="91500">
                  <a:srgbClr val="C0E3E2"/>
                </a:gs>
                <a:gs pos="0">
                  <a:srgbClr val="A9EFED"/>
                </a:gs>
              </a:gsLst>
              <a:path path="rect">
                <a:fillToRect t="100000" r="100000"/>
              </a:path>
              <a:tileRect l="-100000" b="-100000"/>
            </a:gra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DC3669DB-156C-4213-BB48-60BB49DC4A3E}"/>
                </a:ext>
              </a:extLst>
            </p:cNvPr>
            <p:cNvSpPr/>
            <p:nvPr/>
          </p:nvSpPr>
          <p:spPr>
            <a:xfrm>
              <a:off x="2165905" y="2514586"/>
              <a:ext cx="2063638" cy="2021153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6A54E0F-7FC1-43AC-8B20-F9F89750ADC8}"/>
                </a:ext>
              </a:extLst>
            </p:cNvPr>
            <p:cNvGrpSpPr/>
            <p:nvPr/>
          </p:nvGrpSpPr>
          <p:grpSpPr>
            <a:xfrm>
              <a:off x="1481700" y="1661757"/>
              <a:ext cx="581023" cy="3383153"/>
              <a:chOff x="7557336" y="1194035"/>
              <a:chExt cx="757214" cy="4389549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4D53D92D-2AE0-48AC-831A-A9D8FF7890AC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64F16CFA-14D7-413C-9340-5B836F071B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4679317B-59BF-407F-83D4-F35F19B551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>
                  <a:extLst>
                    <a:ext uri="{FF2B5EF4-FFF2-40B4-BE49-F238E27FC236}">
                      <a16:creationId xmlns:a16="http://schemas.microsoft.com/office/drawing/2014/main" id="{7015889B-9126-4185-8883-38923B8BE0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B687E08A-A75E-4E67-A8C1-8FF1BE373E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A62E2453-8198-4E14-95B2-27E5D1E001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DFA0A022-8FDA-423A-8917-4AF527C5B9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65B6BEDB-58EB-4CE2-8828-F1E0FB3884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07095261-350E-4499-B8AC-50908EA107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DBEFEFF7-08F5-4C92-9844-E71ADD3AD1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8A7113A1-9261-4F4A-BFF7-B45809CF71EC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D552C298-8C7E-44A1-B156-6685C0BB92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2716726A-633B-487D-B643-D83DBB23E5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EE12E537-31F9-4949-A779-D575C597DE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37EBFF2C-5B0D-48B9-8A12-12ED59C7E3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010B794A-13D7-48F5-96E0-DB42596AAA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39A500E6-091D-4B25-B023-2AE3157F61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53BAAE04-9F10-4E7C-AAA1-E771536B3A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754678FE-E918-4C7E-ACCC-72F062847E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5400AA68-AB6C-479A-812C-D7798226CA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>
                  <a:extLst>
                    <a:ext uri="{FF2B5EF4-FFF2-40B4-BE49-F238E27FC236}">
                      <a16:creationId xmlns:a16="http://schemas.microsoft.com/office/drawing/2014/main" id="{4F715797-6348-4852-809A-ED4FB4305F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E3A8C2E5-C2A7-4E38-8D73-55500535BC36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43E03DE1-E9E1-4F9F-8B89-A7498D453B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>
                  <a:extLst>
                    <a:ext uri="{FF2B5EF4-FFF2-40B4-BE49-F238E27FC236}">
                      <a16:creationId xmlns:a16="http://schemas.microsoft.com/office/drawing/2014/main" id="{3B803428-930F-4F18-9CC2-D05225C1AC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053AE61E-8C5F-4E51-BC03-467BA43102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417C11C1-FA2A-4DEC-83A3-42DC7EB1E0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45B132B5-4B15-4C4F-946F-CB540189BD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1A02066E-6467-4FDA-8682-83C8DDD71B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9DA3CF2B-F4F4-4F80-8FE4-C5A008D7C0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9AA4CC1F-57DE-4D58-8B5F-5874562569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>
                  <a:extLst>
                    <a:ext uri="{FF2B5EF4-FFF2-40B4-BE49-F238E27FC236}">
                      <a16:creationId xmlns:a16="http://schemas.microsoft.com/office/drawing/2014/main" id="{7BCB4621-ED46-4856-8F7C-82C8D310F7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6E035777-9E4D-4888-A7BD-3C6B2BF0EE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2949EF9C-B890-4E1A-AE3B-CCFAEDED2D8B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26B4AC5F-C77E-4F50-A6C5-B77EBBB631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1AE2B84D-FFFB-4D0D-A0F1-39B8B8705D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2255A249-82FC-4811-95F5-C2C0EF22BE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D7EE32D0-C79F-44A1-B98D-EA1DF1282D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9166C22E-D3EC-4FB0-89A5-5CC906FB0F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9BF27F35-9B07-447D-A230-D6F781A16A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6DFE1560-AC4E-4000-8CBB-3DD5659F17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8148EC21-966C-4F30-8E00-E514D72A57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F0AF7F96-4F47-4E00-B19E-AFE5969B6D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1C33AAD7-415E-4FE8-A86C-4C664207AC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9F7FDCD7-CFC5-4EEE-A0DE-ECCCB27D86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C907957-B728-47FD-98CC-2CE10DB99B74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ED390EDC-8952-40DA-A7F9-9F216A19C209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D18DE5A-9490-451A-826E-0880C2C9F780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C512563-B27B-45D8-9700-6D520640CBDA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4ECC1D3-ED70-4AC5-ADD8-58C5906CDBB0}"/>
                </a:ext>
              </a:extLst>
            </p:cNvPr>
            <p:cNvGrpSpPr/>
            <p:nvPr/>
          </p:nvGrpSpPr>
          <p:grpSpPr>
            <a:xfrm>
              <a:off x="1739294" y="4537451"/>
              <a:ext cx="3309317" cy="603101"/>
              <a:chOff x="7399268" y="4537451"/>
              <a:chExt cx="3103379" cy="603101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79BD9DC6-C018-45D8-AD15-40C703F58713}"/>
                  </a:ext>
                </a:extLst>
              </p:cNvPr>
              <p:cNvGrpSpPr/>
              <p:nvPr/>
            </p:nvGrpSpPr>
            <p:grpSpPr>
              <a:xfrm rot="10800000">
                <a:off x="8826460" y="4787176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A85C8C64-A136-41FA-B586-4636CA15D4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C3BAF4BE-4484-49EC-9191-9BD42BEC8E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6C7F0DC2-3B3D-441C-BC93-12EB4CA744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2D48A0C9-92FA-4D51-94D6-B922EE5DBC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18F7622F-55FF-4027-AFA4-D74B55BB21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20E78A6A-4C37-441A-A0D1-024A5ACCB8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095DD9A4-234A-4AB0-B8F6-C11BD1F9CC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35C3E349-C5D0-4602-9BFB-1281FD81E5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291BD587-267C-4099-960D-2F8C8B3249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0BAC9DE2-3E5B-4A74-8436-207D3100BD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A1DA0757-931E-4238-9CD9-647388EE3F33}"/>
                  </a:ext>
                </a:extLst>
              </p:cNvPr>
              <p:cNvGrpSpPr/>
              <p:nvPr/>
            </p:nvGrpSpPr>
            <p:grpSpPr>
              <a:xfrm rot="10800000">
                <a:off x="8029269" y="4780521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7DE22808-65AB-4289-BE99-5B958E2F4D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30EA7DBC-B213-4707-8A75-252FBB86AE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B47E7A99-E6B4-489E-B2B4-3A0362EDC1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1CEFD153-96C9-442E-B2EC-7B81E4CC32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D284A8DB-0C0E-4ED7-8642-B93D1705C5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D01AA83E-61D0-4327-8079-1391B430E0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6636E8CE-8CE0-4C08-ABBC-74D3E981F6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B5EDF8B8-797D-46DE-A308-F31CE86585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456630D2-38CF-4913-AA39-1C69531EE2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2F738014-E7B0-4BD9-9F1E-057EBEDBCD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B0133470-74BA-4F06-9693-E2C807E0E88A}"/>
                  </a:ext>
                </a:extLst>
              </p:cNvPr>
              <p:cNvGrpSpPr/>
              <p:nvPr/>
            </p:nvGrpSpPr>
            <p:grpSpPr>
              <a:xfrm>
                <a:off x="7399268" y="4788175"/>
                <a:ext cx="550782" cy="352377"/>
                <a:chOff x="7768267" y="3804858"/>
                <a:chExt cx="765436" cy="457200"/>
              </a:xfrm>
              <a:grpFill/>
            </p:grpSpPr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CD0E2F9C-54E6-4A08-BC2A-3215E7ED3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3789E3DB-5690-429D-927F-0EF2BA9D91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55C60FE-5208-4DB5-A252-3202022EEE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EC156C51-2451-48A9-BBBD-85EB49A8A3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77ED2D87-35F6-476B-A426-CB9EF5B88F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B1D8A680-B12F-43C8-A63F-0474BBE76B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EB9BB96B-CDBB-4250-BD24-D791CBA679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5140E982-877C-4E07-BC3E-9350D11D57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3FF2044-F38E-4B34-AE32-F165395EA3CE}"/>
                  </a:ext>
                </a:extLst>
              </p:cNvPr>
              <p:cNvSpPr txBox="1"/>
              <p:nvPr/>
            </p:nvSpPr>
            <p:spPr>
              <a:xfrm>
                <a:off x="9401372" y="4573839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6026B7F-E75B-48E3-B9AB-DE4CA3EDA00A}"/>
                  </a:ext>
                </a:extLst>
              </p:cNvPr>
              <p:cNvSpPr txBox="1"/>
              <p:nvPr/>
            </p:nvSpPr>
            <p:spPr>
              <a:xfrm>
                <a:off x="8616330" y="4565876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A224A3E-03D0-40FA-81D8-994FB78835C5}"/>
                  </a:ext>
                </a:extLst>
              </p:cNvPr>
              <p:cNvSpPr txBox="1"/>
              <p:nvPr/>
            </p:nvSpPr>
            <p:spPr>
              <a:xfrm>
                <a:off x="7828750" y="4537451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C9386962-51F9-4607-8194-E1BCD97C3400}"/>
                  </a:ext>
                </a:extLst>
              </p:cNvPr>
              <p:cNvGrpSpPr/>
              <p:nvPr/>
            </p:nvGrpSpPr>
            <p:grpSpPr>
              <a:xfrm rot="10800000">
                <a:off x="9632265" y="4780521"/>
                <a:ext cx="765791" cy="340631"/>
                <a:chOff x="5013862" y="1667039"/>
                <a:chExt cx="982919" cy="457200"/>
              </a:xfrm>
              <a:grpFill/>
            </p:grpSpPr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B21F826B-2AEF-4D7A-93A7-B91A387FC8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4F6AC803-9634-4DCC-92A2-D2474DB3A1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659CD3FF-DD56-4718-A47E-E5701724A3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EAF8092A-9B1C-4394-B481-772B0DCF3F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9AC1FAD8-31D3-478D-ADC4-7D97DD17C1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C883308A-CB97-43BB-B47C-A82F8FD4B4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88582429-4932-46A0-B9EB-54ABC697BF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30CF1930-8E3B-42E0-B4D7-6858811BC2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BFE3B36C-E819-48FA-8DF9-5777695500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582A8D5E-788A-402D-B487-48E1A51BEA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BA6888-2B16-4E06-9A4E-4209A020F8C8}"/>
                  </a:ext>
                </a:extLst>
              </p:cNvPr>
              <p:cNvSpPr txBox="1"/>
              <p:nvPr/>
            </p:nvSpPr>
            <p:spPr>
              <a:xfrm>
                <a:off x="10265202" y="4600253"/>
                <a:ext cx="2374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4</a:t>
                </a: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A80F8345-3D14-4BE8-B1A7-B4190B3F66B7}"/>
              </a:ext>
            </a:extLst>
          </p:cNvPr>
          <p:cNvGrpSpPr/>
          <p:nvPr/>
        </p:nvGrpSpPr>
        <p:grpSpPr>
          <a:xfrm rot="21071436">
            <a:off x="859271" y="860143"/>
            <a:ext cx="3495225" cy="5040387"/>
            <a:chOff x="1467297" y="898091"/>
            <a:chExt cx="3495225" cy="5040387"/>
          </a:xfrm>
        </p:grpSpPr>
        <p:sp>
          <p:nvSpPr>
            <p:cNvPr id="132" name="Right Triangle 131">
              <a:extLst>
                <a:ext uri="{FF2B5EF4-FFF2-40B4-BE49-F238E27FC236}">
                  <a16:creationId xmlns:a16="http://schemas.microsoft.com/office/drawing/2014/main" id="{B96F7F2C-1B13-4F34-8587-2183D401DE34}"/>
                </a:ext>
              </a:extLst>
            </p:cNvPr>
            <p:cNvSpPr/>
            <p:nvPr/>
          </p:nvSpPr>
          <p:spPr>
            <a:xfrm>
              <a:off x="1507630" y="898091"/>
              <a:ext cx="3454892" cy="5021459"/>
            </a:xfrm>
            <a:prstGeom prst="rtTriangle">
              <a:avLst/>
            </a:prstGeom>
            <a:gradFill>
              <a:gsLst>
                <a:gs pos="96000">
                  <a:srgbClr val="29C7C7"/>
                </a:gs>
                <a:gs pos="9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ight Triangle 132">
              <a:extLst>
                <a:ext uri="{FF2B5EF4-FFF2-40B4-BE49-F238E27FC236}">
                  <a16:creationId xmlns:a16="http://schemas.microsoft.com/office/drawing/2014/main" id="{37D35DCF-32A6-49C2-8D65-AB0AB47CC41F}"/>
                </a:ext>
              </a:extLst>
            </p:cNvPr>
            <p:cNvSpPr/>
            <p:nvPr/>
          </p:nvSpPr>
          <p:spPr>
            <a:xfrm>
              <a:off x="2152696" y="2789302"/>
              <a:ext cx="1583040" cy="2392839"/>
            </a:xfrm>
            <a:prstGeom prst="rtTriangle">
              <a:avLst/>
            </a:prstGeom>
            <a:gradFill>
              <a:gsLst>
                <a:gs pos="100000">
                  <a:schemeClr val="bg1"/>
                </a:gs>
                <a:gs pos="100000">
                  <a:srgbClr val="CCCCFF"/>
                </a:gs>
              </a:gsLst>
              <a:lin ang="162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36CCFB69-9998-4ECE-AE1A-AA72A12445D9}"/>
                </a:ext>
              </a:extLst>
            </p:cNvPr>
            <p:cNvGrpSpPr/>
            <p:nvPr/>
          </p:nvGrpSpPr>
          <p:grpSpPr>
            <a:xfrm>
              <a:off x="1483287" y="1802193"/>
              <a:ext cx="645066" cy="4005308"/>
              <a:chOff x="7557336" y="1194035"/>
              <a:chExt cx="757214" cy="4389549"/>
            </a:xfrm>
            <a:gradFill flip="none" rotWithShape="1"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  <a:tileRect/>
            </a:gradFill>
          </p:grpSpPr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5ABE4CE7-E8C3-4876-8188-05AD7D8325DA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210" name="Straight Connector 209">
                  <a:extLst>
                    <a:ext uri="{FF2B5EF4-FFF2-40B4-BE49-F238E27FC236}">
                      <a16:creationId xmlns:a16="http://schemas.microsoft.com/office/drawing/2014/main" id="{6FC97D90-0EC9-490E-9317-E1483DD864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6949F0E3-9A7A-4734-BE20-4122EF07DD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>
                  <a:extLst>
                    <a:ext uri="{FF2B5EF4-FFF2-40B4-BE49-F238E27FC236}">
                      <a16:creationId xmlns:a16="http://schemas.microsoft.com/office/drawing/2014/main" id="{1A9FED8C-9B57-4F64-BE71-30CE425A4E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72A8B313-E848-49B7-ABC0-916BA3DBE2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>
                  <a:extLst>
                    <a:ext uri="{FF2B5EF4-FFF2-40B4-BE49-F238E27FC236}">
                      <a16:creationId xmlns:a16="http://schemas.microsoft.com/office/drawing/2014/main" id="{42DFB027-838C-4A71-9AF6-B4068D2011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>
                  <a:extLst>
                    <a:ext uri="{FF2B5EF4-FFF2-40B4-BE49-F238E27FC236}">
                      <a16:creationId xmlns:a16="http://schemas.microsoft.com/office/drawing/2014/main" id="{6619407B-F9C8-4058-92E5-8DBBF2F3E7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>
                  <a:extLst>
                    <a:ext uri="{FF2B5EF4-FFF2-40B4-BE49-F238E27FC236}">
                      <a16:creationId xmlns:a16="http://schemas.microsoft.com/office/drawing/2014/main" id="{617DDB64-4425-4059-AAF9-1C61C438BA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>
                  <a:extLst>
                    <a:ext uri="{FF2B5EF4-FFF2-40B4-BE49-F238E27FC236}">
                      <a16:creationId xmlns:a16="http://schemas.microsoft.com/office/drawing/2014/main" id="{762FCE81-0498-4266-8562-39FC26A13C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>
                  <a:extLst>
                    <a:ext uri="{FF2B5EF4-FFF2-40B4-BE49-F238E27FC236}">
                      <a16:creationId xmlns:a16="http://schemas.microsoft.com/office/drawing/2014/main" id="{24295978-CFE6-4EE8-B876-A7312D2EE8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A017C6C8-215B-4FEE-BEF2-ED4548775A2F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CA1FBD7A-5AB6-43D9-9A02-28325B9D63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>
                  <a:extLst>
                    <a:ext uri="{FF2B5EF4-FFF2-40B4-BE49-F238E27FC236}">
                      <a16:creationId xmlns:a16="http://schemas.microsoft.com/office/drawing/2014/main" id="{747EEDAD-767B-4AEA-9B7C-1371AD5452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>
                  <a:extLst>
                    <a:ext uri="{FF2B5EF4-FFF2-40B4-BE49-F238E27FC236}">
                      <a16:creationId xmlns:a16="http://schemas.microsoft.com/office/drawing/2014/main" id="{B0122231-B5E2-41D7-B8BB-7FD11BBA0E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>
                  <a:extLst>
                    <a:ext uri="{FF2B5EF4-FFF2-40B4-BE49-F238E27FC236}">
                      <a16:creationId xmlns:a16="http://schemas.microsoft.com/office/drawing/2014/main" id="{5B6317F2-2BD4-44B4-80AD-B39F9A54AB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>
                  <a:extLst>
                    <a:ext uri="{FF2B5EF4-FFF2-40B4-BE49-F238E27FC236}">
                      <a16:creationId xmlns:a16="http://schemas.microsoft.com/office/drawing/2014/main" id="{971A84AB-0F05-415F-87B1-9CD2BE8E76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>
                  <a:extLst>
                    <a:ext uri="{FF2B5EF4-FFF2-40B4-BE49-F238E27FC236}">
                      <a16:creationId xmlns:a16="http://schemas.microsoft.com/office/drawing/2014/main" id="{092A4B02-7BB8-4E17-B2F8-747AB7CAF7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>
                  <a:extLst>
                    <a:ext uri="{FF2B5EF4-FFF2-40B4-BE49-F238E27FC236}">
                      <a16:creationId xmlns:a16="http://schemas.microsoft.com/office/drawing/2014/main" id="{17B7B48E-83C4-4DC0-BE47-9678ABB7CB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>
                  <a:extLst>
                    <a:ext uri="{FF2B5EF4-FFF2-40B4-BE49-F238E27FC236}">
                      <a16:creationId xmlns:a16="http://schemas.microsoft.com/office/drawing/2014/main" id="{996C41E6-A9B2-4489-9C6D-76295CD7C3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>
                  <a:extLst>
                    <a:ext uri="{FF2B5EF4-FFF2-40B4-BE49-F238E27FC236}">
                      <a16:creationId xmlns:a16="http://schemas.microsoft.com/office/drawing/2014/main" id="{59F89248-ECD9-4470-8766-B04547EAE1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>
                  <a:extLst>
                    <a:ext uri="{FF2B5EF4-FFF2-40B4-BE49-F238E27FC236}">
                      <a16:creationId xmlns:a16="http://schemas.microsoft.com/office/drawing/2014/main" id="{91830652-39D1-4B20-A586-F553126403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EFFA3174-4FAD-454C-803C-3CB3C191B233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814EC700-FC7A-48B7-B63E-58B69A5B79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507EB51E-B239-4492-8307-1EB45B6AE2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>
                  <a:extLst>
                    <a:ext uri="{FF2B5EF4-FFF2-40B4-BE49-F238E27FC236}">
                      <a16:creationId xmlns:a16="http://schemas.microsoft.com/office/drawing/2014/main" id="{5825FC76-2C0B-43EE-B62F-12E5358352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>
                  <a:extLst>
                    <a:ext uri="{FF2B5EF4-FFF2-40B4-BE49-F238E27FC236}">
                      <a16:creationId xmlns:a16="http://schemas.microsoft.com/office/drawing/2014/main" id="{106FB7A7-7918-4D3B-A914-379B956745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9751C915-93A6-43BA-A4C7-EB8BAB98D1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>
                  <a:extLst>
                    <a:ext uri="{FF2B5EF4-FFF2-40B4-BE49-F238E27FC236}">
                      <a16:creationId xmlns:a16="http://schemas.microsoft.com/office/drawing/2014/main" id="{9BF33C5A-D27D-4ECF-99A4-9BEB9BD27D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>
                  <a:extLst>
                    <a:ext uri="{FF2B5EF4-FFF2-40B4-BE49-F238E27FC236}">
                      <a16:creationId xmlns:a16="http://schemas.microsoft.com/office/drawing/2014/main" id="{9327617C-8BAA-4752-BEE9-518BEB7922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0A2E0919-5DF0-4FF1-8E5D-1D5600A50A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FDE084CB-4129-420C-8325-A7D3CF0C76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9240DCC8-7C85-4030-A89C-9CFF3BAEC3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61F0111F-E14F-4A47-B57C-0E29895AE18A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179" name="Straight Connector 178">
                  <a:extLst>
                    <a:ext uri="{FF2B5EF4-FFF2-40B4-BE49-F238E27FC236}">
                      <a16:creationId xmlns:a16="http://schemas.microsoft.com/office/drawing/2014/main" id="{B3808805-D125-42D6-99D4-CA0C97B3A0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>
                  <a:extLst>
                    <a:ext uri="{FF2B5EF4-FFF2-40B4-BE49-F238E27FC236}">
                      <a16:creationId xmlns:a16="http://schemas.microsoft.com/office/drawing/2014/main" id="{AEE5472D-1EB4-4182-A122-49B0F48547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66E1AB98-53A7-4C08-BDD4-DA0185CC65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E2679A1B-FDFB-416F-A62F-05B335D4DC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id="{3501EBB2-0956-4C05-BD79-974CDA998D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>
                  <a:extLst>
                    <a:ext uri="{FF2B5EF4-FFF2-40B4-BE49-F238E27FC236}">
                      <a16:creationId xmlns:a16="http://schemas.microsoft.com/office/drawing/2014/main" id="{4B0FBCF7-E837-424A-A0F7-00FFB54A6B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>
                  <a:extLst>
                    <a:ext uri="{FF2B5EF4-FFF2-40B4-BE49-F238E27FC236}">
                      <a16:creationId xmlns:a16="http://schemas.microsoft.com/office/drawing/2014/main" id="{DF5162F9-D412-4EBB-85AB-9D75824428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352B4F57-0B9A-46E3-B493-97AB228BA9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>
                  <a:extLst>
                    <a:ext uri="{FF2B5EF4-FFF2-40B4-BE49-F238E27FC236}">
                      <a16:creationId xmlns:a16="http://schemas.microsoft.com/office/drawing/2014/main" id="{C2B360A5-D111-463D-B113-CD7910D6AE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E6532DBC-BD82-4822-8B11-EF8CE88257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8F2743A7-2886-4294-83EA-64B05E7824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60AC821A-3A14-4C1F-B8E3-45D62A2D0F1A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21EF996C-5B37-4EE8-A709-481FDE5A9B9F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08685A1E-BB15-4E20-AB24-699F1A63E1B0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A88EF66E-3094-48D4-82D9-4AD93228AEDB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DB2323D9-959A-4383-9C26-451BDBDC74BB}"/>
                </a:ext>
              </a:extLst>
            </p:cNvPr>
            <p:cNvGrpSpPr/>
            <p:nvPr/>
          </p:nvGrpSpPr>
          <p:grpSpPr>
            <a:xfrm>
              <a:off x="1467297" y="5139061"/>
              <a:ext cx="2883829" cy="799417"/>
              <a:chOff x="6650836" y="4851019"/>
              <a:chExt cx="3385198" cy="876107"/>
            </a:xfrm>
            <a:gradFill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</a:gradFill>
          </p:grpSpPr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5EB0D033-56D1-478D-8A5B-6AA781295CFF}"/>
                  </a:ext>
                </a:extLst>
              </p:cNvPr>
              <p:cNvGrpSpPr/>
              <p:nvPr/>
            </p:nvGrpSpPr>
            <p:grpSpPr>
              <a:xfrm rot="10800000">
                <a:off x="8988718" y="5249181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48B3581B-524D-4A9E-971C-AB0BA7209F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953CE718-044C-4D15-A285-FD17375A23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F4F3BCBF-8EA2-40A7-9CA1-E2E34B483F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20A16EBC-1DFD-4B2B-A9E6-4D0D5951E9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B920C9A6-19BA-4739-BC5E-997580C6CF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67A259A3-00D0-48F7-8466-DDA190D63D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F9A8619C-16E5-4E6C-B5EE-187D14CBC2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213E9407-5E2E-4712-BE42-BB231387B8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173A546F-7247-497C-A8C6-2818497D82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2C95D525-9481-4D9C-BCBB-4875343C64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3CDF1AF6-67EA-4A26-B393-3158A4F06123}"/>
                  </a:ext>
                </a:extLst>
              </p:cNvPr>
              <p:cNvGrpSpPr/>
              <p:nvPr/>
            </p:nvGrpSpPr>
            <p:grpSpPr>
              <a:xfrm rot="10800000">
                <a:off x="7880842" y="5240547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C2B48074-7C85-4744-97FF-E3A9CACDC3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486FBE06-74E5-4EE4-9093-4548525207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51955980-0CCF-4D89-9AAC-09DE2649E9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115B95A0-89B8-4DA2-876C-F1A01438C3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F20D190A-32E1-4E42-A084-753AB80ED7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7F632620-C4A9-444B-A768-FE882045D3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102DAF3E-5081-4335-81B0-3E33570430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EB1DFFB3-75FF-4EA0-BC04-545E18D2EC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A33A1FC4-02FB-4DDC-9E2C-0A4E3232EC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E887E633-ECFC-481F-A7D2-4130FEA4EB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A5F0B22D-CC54-4A35-8369-29C6BB581607}"/>
                  </a:ext>
                </a:extLst>
              </p:cNvPr>
              <p:cNvGrpSpPr/>
              <p:nvPr/>
            </p:nvGrpSpPr>
            <p:grpSpPr>
              <a:xfrm>
                <a:off x="7005313" y="5250477"/>
                <a:ext cx="765436" cy="457200"/>
                <a:chOff x="7768267" y="3804858"/>
                <a:chExt cx="765436" cy="457200"/>
              </a:xfrm>
              <a:grpFill/>
            </p:grpSpPr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29E33E28-7182-40AF-BE15-EAFE35733F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2DF6237E-2F8C-42D4-BA92-6624F2AB95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3E031053-0A6B-4A2A-BA84-40F40D216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57A1D4EF-C496-42BD-86C0-494A546D4A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84CB33B2-9FF0-4C20-A159-B9FA683F59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A4628734-135C-42F3-B227-D9B3B1BEA0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8736DE47-8136-4FA3-BAAF-76CA9AA5EC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73B458B6-BD31-471D-BBE5-8C1ABA47DB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9D5403DB-24C7-415E-970B-CE1203DC09D1}"/>
                  </a:ext>
                </a:extLst>
              </p:cNvPr>
              <p:cNvSpPr txBox="1"/>
              <p:nvPr/>
            </p:nvSpPr>
            <p:spPr>
              <a:xfrm>
                <a:off x="9812514" y="4898232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01BFC45A-AE89-4D7A-8BF0-402782495DE4}"/>
                  </a:ext>
                </a:extLst>
              </p:cNvPr>
              <p:cNvSpPr txBox="1"/>
              <p:nvPr/>
            </p:nvSpPr>
            <p:spPr>
              <a:xfrm>
                <a:off x="8721521" y="4887900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E7A83C47-57F1-4A36-ACD6-E2A55E63ABC9}"/>
                  </a:ext>
                </a:extLst>
              </p:cNvPr>
              <p:cNvSpPr txBox="1"/>
              <p:nvPr/>
            </p:nvSpPr>
            <p:spPr>
              <a:xfrm>
                <a:off x="7627001" y="4851019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BACD383C-EBEF-47CF-B68F-C5DA40675B7F}"/>
                  </a:ext>
                </a:extLst>
              </p:cNvPr>
              <p:cNvSpPr txBox="1"/>
              <p:nvPr/>
            </p:nvSpPr>
            <p:spPr>
              <a:xfrm>
                <a:off x="6650836" y="5357794"/>
                <a:ext cx="21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D8D2D940-5C62-4A4E-96A6-24C417B6EBC4}"/>
              </a:ext>
            </a:extLst>
          </p:cNvPr>
          <p:cNvGrpSpPr/>
          <p:nvPr/>
        </p:nvGrpSpPr>
        <p:grpSpPr>
          <a:xfrm rot="332762">
            <a:off x="1813492" y="3385456"/>
            <a:ext cx="8859520" cy="1149606"/>
            <a:chOff x="2101327" y="4968806"/>
            <a:chExt cx="8859520" cy="1149606"/>
          </a:xfrm>
        </p:grpSpPr>
        <p:sp>
          <p:nvSpPr>
            <p:cNvPr id="220" name="Rectangle: Single Corner Rounded 219">
              <a:extLst>
                <a:ext uri="{FF2B5EF4-FFF2-40B4-BE49-F238E27FC236}">
                  <a16:creationId xmlns:a16="http://schemas.microsoft.com/office/drawing/2014/main" id="{FD75AD3B-F512-44FD-A968-AC5B39948807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5EC2CAE4-DC1F-4403-840A-858540492A19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297" name="Straight Connector 296">
                <a:extLst>
                  <a:ext uri="{FF2B5EF4-FFF2-40B4-BE49-F238E27FC236}">
                    <a16:creationId xmlns:a16="http://schemas.microsoft.com/office/drawing/2014/main" id="{F43F7A8A-FC94-4C69-A9A9-96184ACEE0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>
                <a:extLst>
                  <a:ext uri="{FF2B5EF4-FFF2-40B4-BE49-F238E27FC236}">
                    <a16:creationId xmlns:a16="http://schemas.microsoft.com/office/drawing/2014/main" id="{C5934858-5B32-411D-8E2D-6184DC1C16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>
                <a:extLst>
                  <a:ext uri="{FF2B5EF4-FFF2-40B4-BE49-F238E27FC236}">
                    <a16:creationId xmlns:a16="http://schemas.microsoft.com/office/drawing/2014/main" id="{70B544ED-33A8-486B-8F0F-FEEA84B8E3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>
                <a:extLst>
                  <a:ext uri="{FF2B5EF4-FFF2-40B4-BE49-F238E27FC236}">
                    <a16:creationId xmlns:a16="http://schemas.microsoft.com/office/drawing/2014/main" id="{443B4248-AC7D-41D6-9A4A-E6E4328106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>
                <a:extLst>
                  <a:ext uri="{FF2B5EF4-FFF2-40B4-BE49-F238E27FC236}">
                    <a16:creationId xmlns:a16="http://schemas.microsoft.com/office/drawing/2014/main" id="{0E091F6B-FAC4-44E4-963D-CED17EC12F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>
                <a:extLst>
                  <a:ext uri="{FF2B5EF4-FFF2-40B4-BE49-F238E27FC236}">
                    <a16:creationId xmlns:a16="http://schemas.microsoft.com/office/drawing/2014/main" id="{5D01D34B-A4D3-4336-8629-9B74286A45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>
                <a:extLst>
                  <a:ext uri="{FF2B5EF4-FFF2-40B4-BE49-F238E27FC236}">
                    <a16:creationId xmlns:a16="http://schemas.microsoft.com/office/drawing/2014/main" id="{0AD7E2D9-871E-4A0F-A6BF-DD7FF7B6B2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>
                <a:extLst>
                  <a:ext uri="{FF2B5EF4-FFF2-40B4-BE49-F238E27FC236}">
                    <a16:creationId xmlns:a16="http://schemas.microsoft.com/office/drawing/2014/main" id="{77726DD2-6C1A-4AAD-B3AB-FA8E338FA4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>
                <a:extLst>
                  <a:ext uri="{FF2B5EF4-FFF2-40B4-BE49-F238E27FC236}">
                    <a16:creationId xmlns:a16="http://schemas.microsoft.com/office/drawing/2014/main" id="{388C0CAC-B74B-4A15-BFFB-081556ADDF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>
                <a:extLst>
                  <a:ext uri="{FF2B5EF4-FFF2-40B4-BE49-F238E27FC236}">
                    <a16:creationId xmlns:a16="http://schemas.microsoft.com/office/drawing/2014/main" id="{C8AD8CF0-27EB-4A55-97B9-2EA2D456D4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65AB378B-9C38-4585-8F33-B0694057C497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287" name="Straight Connector 286">
                <a:extLst>
                  <a:ext uri="{FF2B5EF4-FFF2-40B4-BE49-F238E27FC236}">
                    <a16:creationId xmlns:a16="http://schemas.microsoft.com/office/drawing/2014/main" id="{B5E1746E-DBC0-41C9-BCE5-31AEA3B8B5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>
                <a:extLst>
                  <a:ext uri="{FF2B5EF4-FFF2-40B4-BE49-F238E27FC236}">
                    <a16:creationId xmlns:a16="http://schemas.microsoft.com/office/drawing/2014/main" id="{9527455A-BC8E-4580-9DE7-D57349F582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>
                <a:extLst>
                  <a:ext uri="{FF2B5EF4-FFF2-40B4-BE49-F238E27FC236}">
                    <a16:creationId xmlns:a16="http://schemas.microsoft.com/office/drawing/2014/main" id="{2414A36D-F024-460A-B8D5-EF184E315C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>
                <a:extLst>
                  <a:ext uri="{FF2B5EF4-FFF2-40B4-BE49-F238E27FC236}">
                    <a16:creationId xmlns:a16="http://schemas.microsoft.com/office/drawing/2014/main" id="{32AAA9F6-C948-4B0C-BC3A-D3444CCEE8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>
                <a:extLst>
                  <a:ext uri="{FF2B5EF4-FFF2-40B4-BE49-F238E27FC236}">
                    <a16:creationId xmlns:a16="http://schemas.microsoft.com/office/drawing/2014/main" id="{4B89962E-D4C3-44D3-B014-8B3E9C2FF8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>
                <a:extLst>
                  <a:ext uri="{FF2B5EF4-FFF2-40B4-BE49-F238E27FC236}">
                    <a16:creationId xmlns:a16="http://schemas.microsoft.com/office/drawing/2014/main" id="{A4743CDC-D01E-4DC9-98A6-ADD9245EA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>
                <a:extLst>
                  <a:ext uri="{FF2B5EF4-FFF2-40B4-BE49-F238E27FC236}">
                    <a16:creationId xmlns:a16="http://schemas.microsoft.com/office/drawing/2014/main" id="{CE519454-E865-4E57-943E-DC1866F5A6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>
                <a:extLst>
                  <a:ext uri="{FF2B5EF4-FFF2-40B4-BE49-F238E27FC236}">
                    <a16:creationId xmlns:a16="http://schemas.microsoft.com/office/drawing/2014/main" id="{53B6B637-CC79-414D-9DCC-E1DE0254D0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>
                <a:extLst>
                  <a:ext uri="{FF2B5EF4-FFF2-40B4-BE49-F238E27FC236}">
                    <a16:creationId xmlns:a16="http://schemas.microsoft.com/office/drawing/2014/main" id="{8F38D76C-C571-4AE9-B8CB-7EB0F459C8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>
                <a:extLst>
                  <a:ext uri="{FF2B5EF4-FFF2-40B4-BE49-F238E27FC236}">
                    <a16:creationId xmlns:a16="http://schemas.microsoft.com/office/drawing/2014/main" id="{2F3F78A9-93E1-436B-814E-35D53D5FC0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F2C4D38D-BD5D-4A2E-B2F4-6E0B824546C6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277" name="Straight Connector 276">
                <a:extLst>
                  <a:ext uri="{FF2B5EF4-FFF2-40B4-BE49-F238E27FC236}">
                    <a16:creationId xmlns:a16="http://schemas.microsoft.com/office/drawing/2014/main" id="{062D562E-AF03-4704-95C9-D88A4246EC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>
                <a:extLst>
                  <a:ext uri="{FF2B5EF4-FFF2-40B4-BE49-F238E27FC236}">
                    <a16:creationId xmlns:a16="http://schemas.microsoft.com/office/drawing/2014/main" id="{1D33DA91-C422-4300-B5AC-B36496A250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4D3787A2-87E2-44B8-9C52-7D66BD9060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EAB02C2C-6AD3-4075-BBE2-F160D189B0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D12BB05E-49DB-460C-AACC-51BAAA87EC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>
                <a:extLst>
                  <a:ext uri="{FF2B5EF4-FFF2-40B4-BE49-F238E27FC236}">
                    <a16:creationId xmlns:a16="http://schemas.microsoft.com/office/drawing/2014/main" id="{CDF7A406-9263-4E64-BB6C-00EC6725A2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575AFF99-4345-4731-A55D-80E247FD6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D84E127F-AC44-4107-B60B-465896AC64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>
                <a:extLst>
                  <a:ext uri="{FF2B5EF4-FFF2-40B4-BE49-F238E27FC236}">
                    <a16:creationId xmlns:a16="http://schemas.microsoft.com/office/drawing/2014/main" id="{101D6908-E4B3-4193-9B22-E2B13BFD4E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>
                <a:extLst>
                  <a:ext uri="{FF2B5EF4-FFF2-40B4-BE49-F238E27FC236}">
                    <a16:creationId xmlns:a16="http://schemas.microsoft.com/office/drawing/2014/main" id="{32FCFD68-A72C-485E-97ED-F532845A39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F7D1AE96-3A75-4F9E-96E3-945291B0537A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43F9A538-BAC8-4EC0-8866-41D1F9B24C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7DCAF02C-5974-434E-92AB-F06DA5EB89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F9AD7DC1-3F42-487C-9779-00E7976832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5F75C0C3-E52B-46F8-8D91-58986FD394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06BB5574-C912-404E-92C6-6C8C49F567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>
                <a:extLst>
                  <a:ext uri="{FF2B5EF4-FFF2-40B4-BE49-F238E27FC236}">
                    <a16:creationId xmlns:a16="http://schemas.microsoft.com/office/drawing/2014/main" id="{5AD2AC31-EA68-4EE5-9F6D-2CC10DD9CA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>
                <a:extLst>
                  <a:ext uri="{FF2B5EF4-FFF2-40B4-BE49-F238E27FC236}">
                    <a16:creationId xmlns:a16="http://schemas.microsoft.com/office/drawing/2014/main" id="{8446F1DC-7DA7-4C9E-B47E-941C7717D1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A74C6A05-0202-41B2-B386-CD12815DF4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AFCB5A82-9800-43A1-A1F8-9E0551273B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BF379D68-207A-46D6-A7FC-AD6A27FC08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87C8EC3E-63F4-42E8-B3AF-C28423F84BB5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6A9A7400-ACAE-4553-9DEC-4BF6B8160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FD0A09D9-0CC2-4D80-95A5-EFE80FC970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6E733848-2531-4C40-9BDF-61B78DDCB9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59A67737-6BE1-4C53-95AA-E782084B42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5D14A483-EB64-4315-9832-33773D4DB4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AB9E2180-70DA-49AA-9487-5E585EDB8D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D6B82A43-FF52-4626-B3BB-48C5C6D020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CF625430-30B0-4312-A4FD-BCE577E221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2BC2A0CB-7288-474E-B8A8-4E8A4CC7F2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B8CE504A-B8B9-40EC-AAF6-3270274082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0EEB3C84-4AA9-48F6-B0BE-73E4CB92EA5D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57EB56DA-4E7D-4619-9743-D03A227E32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82CE43FD-5F26-4B4B-A2B6-FFB0B6D87A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88A9095D-E38E-4E69-8C36-3121BEA907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79F89748-2825-472E-B0C4-1357BC04AF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8FC5612F-D3DF-4778-93B8-D0DBFC14E7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AE869F3F-7F0A-4CE0-871E-FEA383C71C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30180F07-7360-40F4-89DA-753AE3AA95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6F70DFDD-F23E-48FE-B788-E34B74A36F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4E30137E-03EA-4566-AA20-026157189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21D22C46-0ACC-469A-87F3-AE02EF1347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E31780B3-FDEA-4DB1-A774-EBCDF8C072BD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0E3AC41D-0319-4A2C-9332-71C5E38938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6CDF2292-CDBB-403D-8C29-12E662E4E7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1EFA65AF-19B3-4987-B9AE-0D7BA6263D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A0A47602-C890-4637-9D14-1DFA4F5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BC4B9AFE-9271-4E34-AD97-9070809D68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DE764628-70DA-4457-9AAC-7E3FE7E5B6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20F64C1F-D20E-4AA0-BEAD-7FB77C1FF3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0B5CF855-8E81-4B6D-8134-B39C98EB0E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CD5FA4D6-B24D-41D7-BCEF-26D736D1A1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84C6DC51-620D-44F8-BD6E-C9D80823A6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01A3DE20-BB1A-421B-B8BA-1599C5B02F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E8754C0D-9758-4C73-A0B0-0A22007A29C0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BD487B67-9F79-4F7F-B946-45268A88DBCE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1A68F3C4-841B-4239-BE35-A2B6B7F4AC0B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EC3A43B4-9FC2-4BCD-A9CF-DB3260EE9FB4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668C4536-42E5-464E-8AE8-AF730B5FABDD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7855A9AF-0F73-48E2-ABCD-B4A6EAE84AFA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45D13F88-6C82-4F0B-8CB9-298B73FA9F1E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13251CF6-A9FD-47DF-B0A8-6FE1E0D6B62F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307" name="Rectangle 306">
            <a:extLst>
              <a:ext uri="{FF2B5EF4-FFF2-40B4-BE49-F238E27FC236}">
                <a16:creationId xmlns:a16="http://schemas.microsoft.com/office/drawing/2014/main" id="{2151B24E-1E66-47BB-A2D1-35D873050631}"/>
              </a:ext>
            </a:extLst>
          </p:cNvPr>
          <p:cNvSpPr/>
          <p:nvPr/>
        </p:nvSpPr>
        <p:spPr>
          <a:xfrm>
            <a:off x="97578" y="618295"/>
            <a:ext cx="11982450" cy="118872"/>
          </a:xfrm>
          <a:prstGeom prst="rect">
            <a:avLst/>
          </a:prstGeom>
          <a:solidFill>
            <a:srgbClr val="FF33CC"/>
          </a:solidFill>
          <a:ln>
            <a:noFill/>
          </a:ln>
          <a:effectLst>
            <a:glow>
              <a:schemeClr val="accent2">
                <a:satMod val="175000"/>
                <a:alpha val="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31F14318-808F-4CAD-A66E-EC810C013637}"/>
              </a:ext>
            </a:extLst>
          </p:cNvPr>
          <p:cNvGrpSpPr/>
          <p:nvPr/>
        </p:nvGrpSpPr>
        <p:grpSpPr>
          <a:xfrm>
            <a:off x="-2995787" y="328748"/>
            <a:ext cx="1661160" cy="4065731"/>
            <a:chOff x="6139543" y="328748"/>
            <a:chExt cx="1661160" cy="4065731"/>
          </a:xfrm>
          <a:solidFill>
            <a:srgbClr val="C00000"/>
          </a:solidFill>
        </p:grpSpPr>
        <p:sp>
          <p:nvSpPr>
            <p:cNvPr id="309" name="Freeform 86">
              <a:extLst>
                <a:ext uri="{FF2B5EF4-FFF2-40B4-BE49-F238E27FC236}">
                  <a16:creationId xmlns:a16="http://schemas.microsoft.com/office/drawing/2014/main" id="{D3350606-77F1-4C84-811F-DFB0E4516173}"/>
                </a:ext>
              </a:extLst>
            </p:cNvPr>
            <p:cNvSpPr/>
            <p:nvPr/>
          </p:nvSpPr>
          <p:spPr>
            <a:xfrm>
              <a:off x="6607927" y="328748"/>
              <a:ext cx="685487" cy="683624"/>
            </a:xfrm>
            <a:custGeom>
              <a:avLst/>
              <a:gdLst>
                <a:gd name="connsiteX0" fmla="*/ 337144 w 685487"/>
                <a:gd name="connsiteY0" fmla="*/ 0 h 683624"/>
                <a:gd name="connsiteX1" fmla="*/ 685487 w 685487"/>
                <a:gd name="connsiteY1" fmla="*/ 341812 h 683624"/>
                <a:gd name="connsiteX2" fmla="*/ 337144 w 685487"/>
                <a:gd name="connsiteY2" fmla="*/ 683624 h 683624"/>
                <a:gd name="connsiteX3" fmla="*/ 16176 w 685487"/>
                <a:gd name="connsiteY3" fmla="*/ 474861 h 683624"/>
                <a:gd name="connsiteX4" fmla="*/ 2688 w 685487"/>
                <a:gd name="connsiteY4" fmla="*/ 409304 h 683624"/>
                <a:gd name="connsiteX5" fmla="*/ 174328 w 685487"/>
                <a:gd name="connsiteY5" fmla="*/ 409304 h 683624"/>
                <a:gd name="connsiteX6" fmla="*/ 211677 w 685487"/>
                <a:gd name="connsiteY6" fmla="*/ 462661 h 683624"/>
                <a:gd name="connsiteX7" fmla="*/ 337144 w 685487"/>
                <a:gd name="connsiteY7" fmla="*/ 512718 h 683624"/>
                <a:gd name="connsiteX8" fmla="*/ 514581 w 685487"/>
                <a:gd name="connsiteY8" fmla="*/ 341812 h 683624"/>
                <a:gd name="connsiteX9" fmla="*/ 337144 w 685487"/>
                <a:gd name="connsiteY9" fmla="*/ 170906 h 683624"/>
                <a:gd name="connsiteX10" fmla="*/ 173651 w 685487"/>
                <a:gd name="connsiteY10" fmla="*/ 275288 h 683624"/>
                <a:gd name="connsiteX11" fmla="*/ 171116 w 685487"/>
                <a:gd name="connsiteY11" fmla="*/ 287384 h 683624"/>
                <a:gd name="connsiteX12" fmla="*/ 0 w 685487"/>
                <a:gd name="connsiteY12" fmla="*/ 287384 h 683624"/>
                <a:gd name="connsiteX13" fmla="*/ 16176 w 685487"/>
                <a:gd name="connsiteY13" fmla="*/ 208763 h 683624"/>
                <a:gd name="connsiteX14" fmla="*/ 337144 w 685487"/>
                <a:gd name="connsiteY14" fmla="*/ 0 h 68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487" h="683624">
                  <a:moveTo>
                    <a:pt x="337144" y="0"/>
                  </a:moveTo>
                  <a:cubicBezTo>
                    <a:pt x="529529" y="0"/>
                    <a:pt x="685487" y="153034"/>
                    <a:pt x="685487" y="341812"/>
                  </a:cubicBezTo>
                  <a:cubicBezTo>
                    <a:pt x="685487" y="530590"/>
                    <a:pt x="529529" y="683624"/>
                    <a:pt x="337144" y="683624"/>
                  </a:cubicBezTo>
                  <a:cubicBezTo>
                    <a:pt x="192855" y="683624"/>
                    <a:pt x="69057" y="597542"/>
                    <a:pt x="16176" y="474861"/>
                  </a:cubicBezTo>
                  <a:lnTo>
                    <a:pt x="2688" y="409304"/>
                  </a:lnTo>
                  <a:lnTo>
                    <a:pt x="174328" y="409304"/>
                  </a:lnTo>
                  <a:lnTo>
                    <a:pt x="211677" y="462661"/>
                  </a:lnTo>
                  <a:cubicBezTo>
                    <a:pt x="243787" y="493589"/>
                    <a:pt x="288146" y="512718"/>
                    <a:pt x="337144" y="512718"/>
                  </a:cubicBezTo>
                  <a:cubicBezTo>
                    <a:pt x="435140" y="512718"/>
                    <a:pt x="514581" y="436201"/>
                    <a:pt x="514581" y="341812"/>
                  </a:cubicBezTo>
                  <a:cubicBezTo>
                    <a:pt x="514581" y="247423"/>
                    <a:pt x="435140" y="170906"/>
                    <a:pt x="337144" y="170906"/>
                  </a:cubicBezTo>
                  <a:cubicBezTo>
                    <a:pt x="263647" y="170906"/>
                    <a:pt x="200587" y="213947"/>
                    <a:pt x="173651" y="275288"/>
                  </a:cubicBezTo>
                  <a:lnTo>
                    <a:pt x="171116" y="287384"/>
                  </a:lnTo>
                  <a:lnTo>
                    <a:pt x="0" y="287384"/>
                  </a:lnTo>
                  <a:lnTo>
                    <a:pt x="16176" y="208763"/>
                  </a:lnTo>
                  <a:cubicBezTo>
                    <a:pt x="69057" y="86082"/>
                    <a:pt x="192855" y="0"/>
                    <a:pt x="33714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10" name="Group 309">
              <a:extLst>
                <a:ext uri="{FF2B5EF4-FFF2-40B4-BE49-F238E27FC236}">
                  <a16:creationId xmlns:a16="http://schemas.microsoft.com/office/drawing/2014/main" id="{5725EFE2-4E55-40B1-96D1-2441F34982CC}"/>
                </a:ext>
              </a:extLst>
            </p:cNvPr>
            <p:cNvGrpSpPr/>
            <p:nvPr/>
          </p:nvGrpSpPr>
          <p:grpSpPr>
            <a:xfrm rot="2667171">
              <a:off x="6139543" y="1367238"/>
              <a:ext cx="1661160" cy="1661160"/>
              <a:chOff x="4728754" y="2360022"/>
              <a:chExt cx="1661160" cy="1661160"/>
            </a:xfrm>
            <a:grpFill/>
          </p:grpSpPr>
          <p:sp>
            <p:nvSpPr>
              <p:cNvPr id="314" name="Oval 313">
                <a:extLst>
                  <a:ext uri="{FF2B5EF4-FFF2-40B4-BE49-F238E27FC236}">
                    <a16:creationId xmlns:a16="http://schemas.microsoft.com/office/drawing/2014/main" id="{24C4B92B-A9E2-4B78-8788-2B7A3F757C44}"/>
                  </a:ext>
                </a:extLst>
              </p:cNvPr>
              <p:cNvSpPr/>
              <p:nvPr/>
            </p:nvSpPr>
            <p:spPr>
              <a:xfrm>
                <a:off x="4728754" y="2360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Oval 314">
                <a:extLst>
                  <a:ext uri="{FF2B5EF4-FFF2-40B4-BE49-F238E27FC236}">
                    <a16:creationId xmlns:a16="http://schemas.microsoft.com/office/drawing/2014/main" id="{D629DA16-FCF0-413F-BA19-70FB7717C248}"/>
                  </a:ext>
                </a:extLst>
              </p:cNvPr>
              <p:cNvSpPr/>
              <p:nvPr/>
            </p:nvSpPr>
            <p:spPr>
              <a:xfrm>
                <a:off x="4881154" y="2512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id="{B3325FC8-B6C0-48AE-951B-4A6E934A813F}"/>
                  </a:ext>
                </a:extLst>
              </p:cNvPr>
              <p:cNvSpPr/>
              <p:nvPr/>
            </p:nvSpPr>
            <p:spPr>
              <a:xfrm>
                <a:off x="5033554" y="2664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Oval 316">
                <a:extLst>
                  <a:ext uri="{FF2B5EF4-FFF2-40B4-BE49-F238E27FC236}">
                    <a16:creationId xmlns:a16="http://schemas.microsoft.com/office/drawing/2014/main" id="{178A2074-2765-4764-8D50-D111786F90BD}"/>
                  </a:ext>
                </a:extLst>
              </p:cNvPr>
              <p:cNvSpPr/>
              <p:nvPr/>
            </p:nvSpPr>
            <p:spPr>
              <a:xfrm>
                <a:off x="5185954" y="2817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Oval 317">
                <a:extLst>
                  <a:ext uri="{FF2B5EF4-FFF2-40B4-BE49-F238E27FC236}">
                    <a16:creationId xmlns:a16="http://schemas.microsoft.com/office/drawing/2014/main" id="{57BB44D5-B785-4220-9999-2E9EF1692658}"/>
                  </a:ext>
                </a:extLst>
              </p:cNvPr>
              <p:cNvSpPr/>
              <p:nvPr/>
            </p:nvSpPr>
            <p:spPr>
              <a:xfrm>
                <a:off x="5338354" y="2969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id="{A8DAC148-7D2B-4A6D-8CB0-C992921C8978}"/>
                  </a:ext>
                </a:extLst>
              </p:cNvPr>
              <p:cNvSpPr/>
              <p:nvPr/>
            </p:nvSpPr>
            <p:spPr>
              <a:xfrm>
                <a:off x="5490754" y="3122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Oval 319">
                <a:extLst>
                  <a:ext uri="{FF2B5EF4-FFF2-40B4-BE49-F238E27FC236}">
                    <a16:creationId xmlns:a16="http://schemas.microsoft.com/office/drawing/2014/main" id="{F0D4C6A1-92D3-430F-AD0F-F5D9D453E6B7}"/>
                  </a:ext>
                </a:extLst>
              </p:cNvPr>
              <p:cNvSpPr/>
              <p:nvPr/>
            </p:nvSpPr>
            <p:spPr>
              <a:xfrm>
                <a:off x="5643154" y="3274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Oval 320">
                <a:extLst>
                  <a:ext uri="{FF2B5EF4-FFF2-40B4-BE49-F238E27FC236}">
                    <a16:creationId xmlns:a16="http://schemas.microsoft.com/office/drawing/2014/main" id="{5C9D696B-1779-40BA-9D46-17CA92C06258}"/>
                  </a:ext>
                </a:extLst>
              </p:cNvPr>
              <p:cNvSpPr/>
              <p:nvPr/>
            </p:nvSpPr>
            <p:spPr>
              <a:xfrm>
                <a:off x="5795554" y="3426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id="{C99A03EE-0EF8-4714-92ED-5618E8EADF1C}"/>
                  </a:ext>
                </a:extLst>
              </p:cNvPr>
              <p:cNvSpPr/>
              <p:nvPr/>
            </p:nvSpPr>
            <p:spPr>
              <a:xfrm>
                <a:off x="5947954" y="3579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Oval 322">
                <a:extLst>
                  <a:ext uri="{FF2B5EF4-FFF2-40B4-BE49-F238E27FC236}">
                    <a16:creationId xmlns:a16="http://schemas.microsoft.com/office/drawing/2014/main" id="{94D04A26-24D3-4D7B-BE8D-E40F5B6528AC}"/>
                  </a:ext>
                </a:extLst>
              </p:cNvPr>
              <p:cNvSpPr/>
              <p:nvPr/>
            </p:nvSpPr>
            <p:spPr>
              <a:xfrm>
                <a:off x="6100354" y="3731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Oval 323">
                <a:extLst>
                  <a:ext uri="{FF2B5EF4-FFF2-40B4-BE49-F238E27FC236}">
                    <a16:creationId xmlns:a16="http://schemas.microsoft.com/office/drawing/2014/main" id="{6303196E-BDAC-402E-9AC2-F08C475106EB}"/>
                  </a:ext>
                </a:extLst>
              </p:cNvPr>
              <p:cNvSpPr/>
              <p:nvPr/>
            </p:nvSpPr>
            <p:spPr>
              <a:xfrm>
                <a:off x="6252754" y="3884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1" name="Rounded Rectangle 88">
              <a:extLst>
                <a:ext uri="{FF2B5EF4-FFF2-40B4-BE49-F238E27FC236}">
                  <a16:creationId xmlns:a16="http://schemas.microsoft.com/office/drawing/2014/main" id="{A8D8206B-DCB6-43CE-AEAF-EADB2D82382E}"/>
                </a:ext>
              </a:extLst>
            </p:cNvPr>
            <p:cNvSpPr/>
            <p:nvPr/>
          </p:nvSpPr>
          <p:spPr>
            <a:xfrm rot="2358537">
              <a:off x="6577676" y="3543081"/>
              <a:ext cx="1021010" cy="851398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E352B5BD-4EA7-46A3-9375-88E28FB34505}"/>
                </a:ext>
              </a:extLst>
            </p:cNvPr>
            <p:cNvSpPr/>
            <p:nvPr/>
          </p:nvSpPr>
          <p:spPr>
            <a:xfrm rot="2667171">
              <a:off x="6916181" y="3402765"/>
              <a:ext cx="137160" cy="137160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1B3469A1-1D7E-43C2-88B3-1652E25F38D8}"/>
                </a:ext>
              </a:extLst>
            </p:cNvPr>
            <p:cNvSpPr txBox="1"/>
            <p:nvPr/>
          </p:nvSpPr>
          <p:spPr>
            <a:xfrm rot="18600900">
              <a:off x="6790842" y="3509377"/>
              <a:ext cx="594676" cy="101566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6000" b="1" dirty="0">
                  <a:solidFill>
                    <a:schemeClr val="bg1"/>
                  </a:solidFill>
                  <a:latin typeface="SolaimanLipi" panose="03000609000000000000" pitchFamily="65" charset="0"/>
                  <a:cs typeface="SolaimanLipi" panose="03000609000000000000" pitchFamily="65" charset="0"/>
                </a:rPr>
                <a:t>ম</a:t>
              </a:r>
              <a:endParaRPr lang="en-US" sz="60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endParaRPr>
            </a:p>
          </p:txBody>
        </p: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5CEAFDC4-1C51-4EA7-AF04-36304CA7DDC2}"/>
              </a:ext>
            </a:extLst>
          </p:cNvPr>
          <p:cNvGrpSpPr/>
          <p:nvPr/>
        </p:nvGrpSpPr>
        <p:grpSpPr>
          <a:xfrm>
            <a:off x="-3681832" y="350982"/>
            <a:ext cx="1661160" cy="4075256"/>
            <a:chOff x="6139543" y="319223"/>
            <a:chExt cx="1661160" cy="4075256"/>
          </a:xfrm>
          <a:solidFill>
            <a:srgbClr val="0070C0"/>
          </a:solidFill>
        </p:grpSpPr>
        <p:sp>
          <p:nvSpPr>
            <p:cNvPr id="326" name="Freeform 103">
              <a:extLst>
                <a:ext uri="{FF2B5EF4-FFF2-40B4-BE49-F238E27FC236}">
                  <a16:creationId xmlns:a16="http://schemas.microsoft.com/office/drawing/2014/main" id="{3841EAB9-06CC-42CE-B401-5839BDCF3F77}"/>
                </a:ext>
              </a:extLst>
            </p:cNvPr>
            <p:cNvSpPr/>
            <p:nvPr/>
          </p:nvSpPr>
          <p:spPr>
            <a:xfrm>
              <a:off x="6607927" y="319223"/>
              <a:ext cx="685487" cy="683624"/>
            </a:xfrm>
            <a:custGeom>
              <a:avLst/>
              <a:gdLst>
                <a:gd name="connsiteX0" fmla="*/ 337144 w 685487"/>
                <a:gd name="connsiteY0" fmla="*/ 0 h 683624"/>
                <a:gd name="connsiteX1" fmla="*/ 685487 w 685487"/>
                <a:gd name="connsiteY1" fmla="*/ 341812 h 683624"/>
                <a:gd name="connsiteX2" fmla="*/ 337144 w 685487"/>
                <a:gd name="connsiteY2" fmla="*/ 683624 h 683624"/>
                <a:gd name="connsiteX3" fmla="*/ 16176 w 685487"/>
                <a:gd name="connsiteY3" fmla="*/ 474861 h 683624"/>
                <a:gd name="connsiteX4" fmla="*/ 2688 w 685487"/>
                <a:gd name="connsiteY4" fmla="*/ 409304 h 683624"/>
                <a:gd name="connsiteX5" fmla="*/ 174328 w 685487"/>
                <a:gd name="connsiteY5" fmla="*/ 409304 h 683624"/>
                <a:gd name="connsiteX6" fmla="*/ 211677 w 685487"/>
                <a:gd name="connsiteY6" fmla="*/ 462661 h 683624"/>
                <a:gd name="connsiteX7" fmla="*/ 337144 w 685487"/>
                <a:gd name="connsiteY7" fmla="*/ 512718 h 683624"/>
                <a:gd name="connsiteX8" fmla="*/ 514581 w 685487"/>
                <a:gd name="connsiteY8" fmla="*/ 341812 h 683624"/>
                <a:gd name="connsiteX9" fmla="*/ 337144 w 685487"/>
                <a:gd name="connsiteY9" fmla="*/ 170906 h 683624"/>
                <a:gd name="connsiteX10" fmla="*/ 173651 w 685487"/>
                <a:gd name="connsiteY10" fmla="*/ 275288 h 683624"/>
                <a:gd name="connsiteX11" fmla="*/ 171116 w 685487"/>
                <a:gd name="connsiteY11" fmla="*/ 287384 h 683624"/>
                <a:gd name="connsiteX12" fmla="*/ 0 w 685487"/>
                <a:gd name="connsiteY12" fmla="*/ 287384 h 683624"/>
                <a:gd name="connsiteX13" fmla="*/ 16176 w 685487"/>
                <a:gd name="connsiteY13" fmla="*/ 208763 h 683624"/>
                <a:gd name="connsiteX14" fmla="*/ 337144 w 685487"/>
                <a:gd name="connsiteY14" fmla="*/ 0 h 68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487" h="683624">
                  <a:moveTo>
                    <a:pt x="337144" y="0"/>
                  </a:moveTo>
                  <a:cubicBezTo>
                    <a:pt x="529529" y="0"/>
                    <a:pt x="685487" y="153034"/>
                    <a:pt x="685487" y="341812"/>
                  </a:cubicBezTo>
                  <a:cubicBezTo>
                    <a:pt x="685487" y="530590"/>
                    <a:pt x="529529" y="683624"/>
                    <a:pt x="337144" y="683624"/>
                  </a:cubicBezTo>
                  <a:cubicBezTo>
                    <a:pt x="192855" y="683624"/>
                    <a:pt x="69057" y="597542"/>
                    <a:pt x="16176" y="474861"/>
                  </a:cubicBezTo>
                  <a:lnTo>
                    <a:pt x="2688" y="409304"/>
                  </a:lnTo>
                  <a:lnTo>
                    <a:pt x="174328" y="409304"/>
                  </a:lnTo>
                  <a:lnTo>
                    <a:pt x="211677" y="462661"/>
                  </a:lnTo>
                  <a:cubicBezTo>
                    <a:pt x="243787" y="493589"/>
                    <a:pt x="288146" y="512718"/>
                    <a:pt x="337144" y="512718"/>
                  </a:cubicBezTo>
                  <a:cubicBezTo>
                    <a:pt x="435140" y="512718"/>
                    <a:pt x="514581" y="436201"/>
                    <a:pt x="514581" y="341812"/>
                  </a:cubicBezTo>
                  <a:cubicBezTo>
                    <a:pt x="514581" y="247423"/>
                    <a:pt x="435140" y="170906"/>
                    <a:pt x="337144" y="170906"/>
                  </a:cubicBezTo>
                  <a:cubicBezTo>
                    <a:pt x="263647" y="170906"/>
                    <a:pt x="200587" y="213947"/>
                    <a:pt x="173651" y="275288"/>
                  </a:cubicBezTo>
                  <a:lnTo>
                    <a:pt x="171116" y="287384"/>
                  </a:lnTo>
                  <a:lnTo>
                    <a:pt x="0" y="287384"/>
                  </a:lnTo>
                  <a:lnTo>
                    <a:pt x="16176" y="208763"/>
                  </a:lnTo>
                  <a:cubicBezTo>
                    <a:pt x="69057" y="86082"/>
                    <a:pt x="192855" y="0"/>
                    <a:pt x="33714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C0817682-CBBE-4556-8364-E92AD7F545CA}"/>
                </a:ext>
              </a:extLst>
            </p:cNvPr>
            <p:cNvGrpSpPr/>
            <p:nvPr/>
          </p:nvGrpSpPr>
          <p:grpSpPr>
            <a:xfrm rot="2667171">
              <a:off x="6139543" y="1367238"/>
              <a:ext cx="1661160" cy="1661160"/>
              <a:chOff x="4728754" y="2360022"/>
              <a:chExt cx="1661160" cy="1661160"/>
            </a:xfrm>
            <a:grpFill/>
          </p:grpSpPr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id="{5526152E-3AE9-4367-A578-85F6A0BC23D4}"/>
                  </a:ext>
                </a:extLst>
              </p:cNvPr>
              <p:cNvSpPr/>
              <p:nvPr/>
            </p:nvSpPr>
            <p:spPr>
              <a:xfrm>
                <a:off x="4728754" y="2360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Oval 331">
                <a:extLst>
                  <a:ext uri="{FF2B5EF4-FFF2-40B4-BE49-F238E27FC236}">
                    <a16:creationId xmlns:a16="http://schemas.microsoft.com/office/drawing/2014/main" id="{4D822A4E-9360-41B8-BF62-A972A66EEE3F}"/>
                  </a:ext>
                </a:extLst>
              </p:cNvPr>
              <p:cNvSpPr/>
              <p:nvPr/>
            </p:nvSpPr>
            <p:spPr>
              <a:xfrm>
                <a:off x="4881154" y="2512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Oval 332">
                <a:extLst>
                  <a:ext uri="{FF2B5EF4-FFF2-40B4-BE49-F238E27FC236}">
                    <a16:creationId xmlns:a16="http://schemas.microsoft.com/office/drawing/2014/main" id="{1BE2F37A-6F9A-412B-BE0B-B5BDFFE356EE}"/>
                  </a:ext>
                </a:extLst>
              </p:cNvPr>
              <p:cNvSpPr/>
              <p:nvPr/>
            </p:nvSpPr>
            <p:spPr>
              <a:xfrm>
                <a:off x="5033554" y="2664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id="{837AF432-3FE7-432A-972E-25D42FA8CB01}"/>
                  </a:ext>
                </a:extLst>
              </p:cNvPr>
              <p:cNvSpPr/>
              <p:nvPr/>
            </p:nvSpPr>
            <p:spPr>
              <a:xfrm>
                <a:off x="5185954" y="2817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Oval 334">
                <a:extLst>
                  <a:ext uri="{FF2B5EF4-FFF2-40B4-BE49-F238E27FC236}">
                    <a16:creationId xmlns:a16="http://schemas.microsoft.com/office/drawing/2014/main" id="{91BFE77C-8663-47DB-9193-2BC5C3913C13}"/>
                  </a:ext>
                </a:extLst>
              </p:cNvPr>
              <p:cNvSpPr/>
              <p:nvPr/>
            </p:nvSpPr>
            <p:spPr>
              <a:xfrm>
                <a:off x="5338354" y="2969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Oval 335">
                <a:extLst>
                  <a:ext uri="{FF2B5EF4-FFF2-40B4-BE49-F238E27FC236}">
                    <a16:creationId xmlns:a16="http://schemas.microsoft.com/office/drawing/2014/main" id="{4282971E-584D-49A3-83C8-71FF65679BE1}"/>
                  </a:ext>
                </a:extLst>
              </p:cNvPr>
              <p:cNvSpPr/>
              <p:nvPr/>
            </p:nvSpPr>
            <p:spPr>
              <a:xfrm>
                <a:off x="5490754" y="3122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id="{4D03BAFA-E87C-4BCE-85F1-ADE168265E03}"/>
                  </a:ext>
                </a:extLst>
              </p:cNvPr>
              <p:cNvSpPr/>
              <p:nvPr/>
            </p:nvSpPr>
            <p:spPr>
              <a:xfrm>
                <a:off x="5643154" y="3274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6C25AC56-189A-44B3-BA22-33E15F7867F4}"/>
                  </a:ext>
                </a:extLst>
              </p:cNvPr>
              <p:cNvSpPr/>
              <p:nvPr/>
            </p:nvSpPr>
            <p:spPr>
              <a:xfrm>
                <a:off x="5795554" y="3426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Oval 338">
                <a:extLst>
                  <a:ext uri="{FF2B5EF4-FFF2-40B4-BE49-F238E27FC236}">
                    <a16:creationId xmlns:a16="http://schemas.microsoft.com/office/drawing/2014/main" id="{A004B631-5FD2-4B42-A7F5-3918E14A08F9}"/>
                  </a:ext>
                </a:extLst>
              </p:cNvPr>
              <p:cNvSpPr/>
              <p:nvPr/>
            </p:nvSpPr>
            <p:spPr>
              <a:xfrm>
                <a:off x="5947954" y="3579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id="{B155D974-95CB-4D3A-84D5-D6BD49B4C482}"/>
                  </a:ext>
                </a:extLst>
              </p:cNvPr>
              <p:cNvSpPr/>
              <p:nvPr/>
            </p:nvSpPr>
            <p:spPr>
              <a:xfrm>
                <a:off x="6100354" y="3731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Oval 340">
                <a:extLst>
                  <a:ext uri="{FF2B5EF4-FFF2-40B4-BE49-F238E27FC236}">
                    <a16:creationId xmlns:a16="http://schemas.microsoft.com/office/drawing/2014/main" id="{D2227FAF-C658-4352-B72D-2AF7D97AA871}"/>
                  </a:ext>
                </a:extLst>
              </p:cNvPr>
              <p:cNvSpPr/>
              <p:nvPr/>
            </p:nvSpPr>
            <p:spPr>
              <a:xfrm>
                <a:off x="6252754" y="3884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8" name="Rounded Rectangle 105">
              <a:extLst>
                <a:ext uri="{FF2B5EF4-FFF2-40B4-BE49-F238E27FC236}">
                  <a16:creationId xmlns:a16="http://schemas.microsoft.com/office/drawing/2014/main" id="{EAA994B3-C23D-4727-A3FE-37F7913DE75E}"/>
                </a:ext>
              </a:extLst>
            </p:cNvPr>
            <p:cNvSpPr/>
            <p:nvPr/>
          </p:nvSpPr>
          <p:spPr>
            <a:xfrm rot="2358537">
              <a:off x="6577676" y="3543081"/>
              <a:ext cx="1021010" cy="851398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236A744E-0DA7-4447-AAC0-87D9B440D645}"/>
                </a:ext>
              </a:extLst>
            </p:cNvPr>
            <p:cNvSpPr/>
            <p:nvPr/>
          </p:nvSpPr>
          <p:spPr>
            <a:xfrm rot="2667171">
              <a:off x="6916181" y="3402765"/>
              <a:ext cx="137160" cy="137160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6FAC4649-251A-4940-A96F-99B33F7076A2}"/>
                </a:ext>
              </a:extLst>
            </p:cNvPr>
            <p:cNvSpPr txBox="1"/>
            <p:nvPr/>
          </p:nvSpPr>
          <p:spPr>
            <a:xfrm rot="18600900">
              <a:off x="6790842" y="3509377"/>
              <a:ext cx="594676" cy="101566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6000" b="1" dirty="0">
                  <a:solidFill>
                    <a:schemeClr val="bg1"/>
                  </a:solidFill>
                  <a:latin typeface="SolaimanLipi" panose="03000609000000000000" pitchFamily="65" charset="0"/>
                  <a:cs typeface="SolaimanLipi" panose="03000609000000000000" pitchFamily="65" charset="0"/>
                </a:rPr>
                <a:t>ত</a:t>
              </a:r>
              <a:endParaRPr lang="en-US" sz="60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endParaRPr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38316678-891C-4AD6-8AA1-C75B009D935A}"/>
              </a:ext>
            </a:extLst>
          </p:cNvPr>
          <p:cNvGrpSpPr/>
          <p:nvPr/>
        </p:nvGrpSpPr>
        <p:grpSpPr>
          <a:xfrm>
            <a:off x="-5209821" y="322692"/>
            <a:ext cx="1661160" cy="4065731"/>
            <a:chOff x="6139543" y="328748"/>
            <a:chExt cx="1661160" cy="4065731"/>
          </a:xfrm>
        </p:grpSpPr>
        <p:sp>
          <p:nvSpPr>
            <p:cNvPr id="343" name="Freeform 120">
              <a:extLst>
                <a:ext uri="{FF2B5EF4-FFF2-40B4-BE49-F238E27FC236}">
                  <a16:creationId xmlns:a16="http://schemas.microsoft.com/office/drawing/2014/main" id="{68B80D91-41E6-492C-AEBA-6AD258E237F5}"/>
                </a:ext>
              </a:extLst>
            </p:cNvPr>
            <p:cNvSpPr/>
            <p:nvPr/>
          </p:nvSpPr>
          <p:spPr>
            <a:xfrm>
              <a:off x="6607927" y="328748"/>
              <a:ext cx="685487" cy="683624"/>
            </a:xfrm>
            <a:custGeom>
              <a:avLst/>
              <a:gdLst>
                <a:gd name="connsiteX0" fmla="*/ 337144 w 685487"/>
                <a:gd name="connsiteY0" fmla="*/ 0 h 683624"/>
                <a:gd name="connsiteX1" fmla="*/ 685487 w 685487"/>
                <a:gd name="connsiteY1" fmla="*/ 341812 h 683624"/>
                <a:gd name="connsiteX2" fmla="*/ 337144 w 685487"/>
                <a:gd name="connsiteY2" fmla="*/ 683624 h 683624"/>
                <a:gd name="connsiteX3" fmla="*/ 16176 w 685487"/>
                <a:gd name="connsiteY3" fmla="*/ 474861 h 683624"/>
                <a:gd name="connsiteX4" fmla="*/ 2688 w 685487"/>
                <a:gd name="connsiteY4" fmla="*/ 409304 h 683624"/>
                <a:gd name="connsiteX5" fmla="*/ 174328 w 685487"/>
                <a:gd name="connsiteY5" fmla="*/ 409304 h 683624"/>
                <a:gd name="connsiteX6" fmla="*/ 211677 w 685487"/>
                <a:gd name="connsiteY6" fmla="*/ 462661 h 683624"/>
                <a:gd name="connsiteX7" fmla="*/ 337144 w 685487"/>
                <a:gd name="connsiteY7" fmla="*/ 512718 h 683624"/>
                <a:gd name="connsiteX8" fmla="*/ 514581 w 685487"/>
                <a:gd name="connsiteY8" fmla="*/ 341812 h 683624"/>
                <a:gd name="connsiteX9" fmla="*/ 337144 w 685487"/>
                <a:gd name="connsiteY9" fmla="*/ 170906 h 683624"/>
                <a:gd name="connsiteX10" fmla="*/ 173651 w 685487"/>
                <a:gd name="connsiteY10" fmla="*/ 275288 h 683624"/>
                <a:gd name="connsiteX11" fmla="*/ 171116 w 685487"/>
                <a:gd name="connsiteY11" fmla="*/ 287384 h 683624"/>
                <a:gd name="connsiteX12" fmla="*/ 0 w 685487"/>
                <a:gd name="connsiteY12" fmla="*/ 287384 h 683624"/>
                <a:gd name="connsiteX13" fmla="*/ 16176 w 685487"/>
                <a:gd name="connsiteY13" fmla="*/ 208763 h 683624"/>
                <a:gd name="connsiteX14" fmla="*/ 337144 w 685487"/>
                <a:gd name="connsiteY14" fmla="*/ 0 h 68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487" h="683624">
                  <a:moveTo>
                    <a:pt x="337144" y="0"/>
                  </a:moveTo>
                  <a:cubicBezTo>
                    <a:pt x="529529" y="0"/>
                    <a:pt x="685487" y="153034"/>
                    <a:pt x="685487" y="341812"/>
                  </a:cubicBezTo>
                  <a:cubicBezTo>
                    <a:pt x="685487" y="530590"/>
                    <a:pt x="529529" y="683624"/>
                    <a:pt x="337144" y="683624"/>
                  </a:cubicBezTo>
                  <a:cubicBezTo>
                    <a:pt x="192855" y="683624"/>
                    <a:pt x="69057" y="597542"/>
                    <a:pt x="16176" y="474861"/>
                  </a:cubicBezTo>
                  <a:lnTo>
                    <a:pt x="2688" y="409304"/>
                  </a:lnTo>
                  <a:lnTo>
                    <a:pt x="174328" y="409304"/>
                  </a:lnTo>
                  <a:lnTo>
                    <a:pt x="211677" y="462661"/>
                  </a:lnTo>
                  <a:cubicBezTo>
                    <a:pt x="243787" y="493589"/>
                    <a:pt x="288146" y="512718"/>
                    <a:pt x="337144" y="512718"/>
                  </a:cubicBezTo>
                  <a:cubicBezTo>
                    <a:pt x="435140" y="512718"/>
                    <a:pt x="514581" y="436201"/>
                    <a:pt x="514581" y="341812"/>
                  </a:cubicBezTo>
                  <a:cubicBezTo>
                    <a:pt x="514581" y="247423"/>
                    <a:pt x="435140" y="170906"/>
                    <a:pt x="337144" y="170906"/>
                  </a:cubicBezTo>
                  <a:cubicBezTo>
                    <a:pt x="263647" y="170906"/>
                    <a:pt x="200587" y="213947"/>
                    <a:pt x="173651" y="275288"/>
                  </a:cubicBezTo>
                  <a:lnTo>
                    <a:pt x="171116" y="287384"/>
                  </a:lnTo>
                  <a:lnTo>
                    <a:pt x="0" y="287384"/>
                  </a:lnTo>
                  <a:lnTo>
                    <a:pt x="16176" y="208763"/>
                  </a:lnTo>
                  <a:cubicBezTo>
                    <a:pt x="69057" y="86082"/>
                    <a:pt x="192855" y="0"/>
                    <a:pt x="33714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44" name="Group 343">
              <a:extLst>
                <a:ext uri="{FF2B5EF4-FFF2-40B4-BE49-F238E27FC236}">
                  <a16:creationId xmlns:a16="http://schemas.microsoft.com/office/drawing/2014/main" id="{C2D1CFC3-64B0-49C5-BDC9-E37463089E0B}"/>
                </a:ext>
              </a:extLst>
            </p:cNvPr>
            <p:cNvGrpSpPr/>
            <p:nvPr/>
          </p:nvGrpSpPr>
          <p:grpSpPr>
            <a:xfrm rot="2667171">
              <a:off x="6139543" y="1367238"/>
              <a:ext cx="1661160" cy="1661160"/>
              <a:chOff x="4728754" y="2360022"/>
              <a:chExt cx="1661160" cy="1661160"/>
            </a:xfrm>
            <a:solidFill>
              <a:srgbClr val="FF0000"/>
            </a:solidFill>
          </p:grpSpPr>
          <p:sp>
            <p:nvSpPr>
              <p:cNvPr id="348" name="Oval 347">
                <a:extLst>
                  <a:ext uri="{FF2B5EF4-FFF2-40B4-BE49-F238E27FC236}">
                    <a16:creationId xmlns:a16="http://schemas.microsoft.com/office/drawing/2014/main" id="{74BE6A45-C06E-4926-BE2A-BFCDA40893F4}"/>
                  </a:ext>
                </a:extLst>
              </p:cNvPr>
              <p:cNvSpPr/>
              <p:nvPr/>
            </p:nvSpPr>
            <p:spPr>
              <a:xfrm>
                <a:off x="4728754" y="2360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id="{8373D8E7-D3CB-4A83-829E-55BBB2380F91}"/>
                  </a:ext>
                </a:extLst>
              </p:cNvPr>
              <p:cNvSpPr/>
              <p:nvPr/>
            </p:nvSpPr>
            <p:spPr>
              <a:xfrm>
                <a:off x="4881154" y="2512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Oval 349">
                <a:extLst>
                  <a:ext uri="{FF2B5EF4-FFF2-40B4-BE49-F238E27FC236}">
                    <a16:creationId xmlns:a16="http://schemas.microsoft.com/office/drawing/2014/main" id="{6A975C27-38FF-4129-8764-DA48ED672333}"/>
                  </a:ext>
                </a:extLst>
              </p:cNvPr>
              <p:cNvSpPr/>
              <p:nvPr/>
            </p:nvSpPr>
            <p:spPr>
              <a:xfrm>
                <a:off x="5033554" y="2664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Oval 350">
                <a:extLst>
                  <a:ext uri="{FF2B5EF4-FFF2-40B4-BE49-F238E27FC236}">
                    <a16:creationId xmlns:a16="http://schemas.microsoft.com/office/drawing/2014/main" id="{05C57164-6159-4ADB-A725-862E8891BDDD}"/>
                  </a:ext>
                </a:extLst>
              </p:cNvPr>
              <p:cNvSpPr/>
              <p:nvPr/>
            </p:nvSpPr>
            <p:spPr>
              <a:xfrm>
                <a:off x="5185954" y="2817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Oval 351">
                <a:extLst>
                  <a:ext uri="{FF2B5EF4-FFF2-40B4-BE49-F238E27FC236}">
                    <a16:creationId xmlns:a16="http://schemas.microsoft.com/office/drawing/2014/main" id="{BABC4917-DBBA-4688-BB2E-481E0DED7465}"/>
                  </a:ext>
                </a:extLst>
              </p:cNvPr>
              <p:cNvSpPr/>
              <p:nvPr/>
            </p:nvSpPr>
            <p:spPr>
              <a:xfrm>
                <a:off x="5338354" y="2969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Oval 352">
                <a:extLst>
                  <a:ext uri="{FF2B5EF4-FFF2-40B4-BE49-F238E27FC236}">
                    <a16:creationId xmlns:a16="http://schemas.microsoft.com/office/drawing/2014/main" id="{7B646C9E-C050-4730-AAEC-1FC3345763B8}"/>
                  </a:ext>
                </a:extLst>
              </p:cNvPr>
              <p:cNvSpPr/>
              <p:nvPr/>
            </p:nvSpPr>
            <p:spPr>
              <a:xfrm>
                <a:off x="5490754" y="3122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Oval 353">
                <a:extLst>
                  <a:ext uri="{FF2B5EF4-FFF2-40B4-BE49-F238E27FC236}">
                    <a16:creationId xmlns:a16="http://schemas.microsoft.com/office/drawing/2014/main" id="{7601CB7D-CA5B-4E04-A614-A3483F39C5CA}"/>
                  </a:ext>
                </a:extLst>
              </p:cNvPr>
              <p:cNvSpPr/>
              <p:nvPr/>
            </p:nvSpPr>
            <p:spPr>
              <a:xfrm>
                <a:off x="5643154" y="3274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id="{9801E5AB-C5E1-4A16-B62A-5691586F2B1D}"/>
                  </a:ext>
                </a:extLst>
              </p:cNvPr>
              <p:cNvSpPr/>
              <p:nvPr/>
            </p:nvSpPr>
            <p:spPr>
              <a:xfrm>
                <a:off x="5795554" y="3426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>
                <a:extLst>
                  <a:ext uri="{FF2B5EF4-FFF2-40B4-BE49-F238E27FC236}">
                    <a16:creationId xmlns:a16="http://schemas.microsoft.com/office/drawing/2014/main" id="{6A5B0011-0F40-49F8-92D8-1FCEDF6C0157}"/>
                  </a:ext>
                </a:extLst>
              </p:cNvPr>
              <p:cNvSpPr/>
              <p:nvPr/>
            </p:nvSpPr>
            <p:spPr>
              <a:xfrm>
                <a:off x="5947954" y="3579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>
                <a:extLst>
                  <a:ext uri="{FF2B5EF4-FFF2-40B4-BE49-F238E27FC236}">
                    <a16:creationId xmlns:a16="http://schemas.microsoft.com/office/drawing/2014/main" id="{47D53335-7EA8-40FC-BA39-12C4BA0C5E95}"/>
                  </a:ext>
                </a:extLst>
              </p:cNvPr>
              <p:cNvSpPr/>
              <p:nvPr/>
            </p:nvSpPr>
            <p:spPr>
              <a:xfrm>
                <a:off x="6100354" y="3731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id="{775A91CC-8BA1-4F82-9422-538193764601}"/>
                  </a:ext>
                </a:extLst>
              </p:cNvPr>
              <p:cNvSpPr/>
              <p:nvPr/>
            </p:nvSpPr>
            <p:spPr>
              <a:xfrm>
                <a:off x="6252754" y="3884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5" name="Rounded Rectangle 122">
              <a:extLst>
                <a:ext uri="{FF2B5EF4-FFF2-40B4-BE49-F238E27FC236}">
                  <a16:creationId xmlns:a16="http://schemas.microsoft.com/office/drawing/2014/main" id="{F74BF413-AB57-4B43-A453-CFE28CCCADA6}"/>
                </a:ext>
              </a:extLst>
            </p:cNvPr>
            <p:cNvSpPr/>
            <p:nvPr/>
          </p:nvSpPr>
          <p:spPr>
            <a:xfrm rot="2358537">
              <a:off x="6577676" y="3543081"/>
              <a:ext cx="1021010" cy="851398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07E3D2CD-7212-4447-A3F2-3C3A955618D9}"/>
                </a:ext>
              </a:extLst>
            </p:cNvPr>
            <p:cNvSpPr/>
            <p:nvPr/>
          </p:nvSpPr>
          <p:spPr>
            <a:xfrm rot="2667171">
              <a:off x="6916181" y="3402765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8643BB2D-9461-4870-94F2-57C3D88B6529}"/>
                </a:ext>
              </a:extLst>
            </p:cNvPr>
            <p:cNvSpPr txBox="1"/>
            <p:nvPr/>
          </p:nvSpPr>
          <p:spPr>
            <a:xfrm rot="18600900">
              <a:off x="6790842" y="3509377"/>
              <a:ext cx="594676" cy="1015663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6000" b="1" dirty="0">
                  <a:solidFill>
                    <a:schemeClr val="bg1"/>
                  </a:solidFill>
                  <a:latin typeface="SolaimanLipi" panose="03000609000000000000" pitchFamily="65" charset="0"/>
                  <a:cs typeface="SolaimanLipi" panose="03000609000000000000" pitchFamily="65" charset="0"/>
                </a:rPr>
                <a:t>গ</a:t>
              </a:r>
              <a:endParaRPr lang="en-US" sz="60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endParaRPr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CBC5D1AC-DA95-4BC5-A0D6-3942990C50FD}"/>
              </a:ext>
            </a:extLst>
          </p:cNvPr>
          <p:cNvGrpSpPr/>
          <p:nvPr/>
        </p:nvGrpSpPr>
        <p:grpSpPr>
          <a:xfrm>
            <a:off x="-5986386" y="322692"/>
            <a:ext cx="1554533" cy="4065731"/>
            <a:chOff x="6139543" y="328748"/>
            <a:chExt cx="1661160" cy="4065731"/>
          </a:xfrm>
          <a:solidFill>
            <a:srgbClr val="00B0F0"/>
          </a:solidFill>
        </p:grpSpPr>
        <p:sp>
          <p:nvSpPr>
            <p:cNvPr id="360" name="Freeform 137">
              <a:extLst>
                <a:ext uri="{FF2B5EF4-FFF2-40B4-BE49-F238E27FC236}">
                  <a16:creationId xmlns:a16="http://schemas.microsoft.com/office/drawing/2014/main" id="{DE6F6F03-CEE7-4CF0-AE13-11CC0C6B88B0}"/>
                </a:ext>
              </a:extLst>
            </p:cNvPr>
            <p:cNvSpPr/>
            <p:nvPr/>
          </p:nvSpPr>
          <p:spPr>
            <a:xfrm>
              <a:off x="6607927" y="328748"/>
              <a:ext cx="685487" cy="683624"/>
            </a:xfrm>
            <a:custGeom>
              <a:avLst/>
              <a:gdLst>
                <a:gd name="connsiteX0" fmla="*/ 337144 w 685487"/>
                <a:gd name="connsiteY0" fmla="*/ 0 h 683624"/>
                <a:gd name="connsiteX1" fmla="*/ 685487 w 685487"/>
                <a:gd name="connsiteY1" fmla="*/ 341812 h 683624"/>
                <a:gd name="connsiteX2" fmla="*/ 337144 w 685487"/>
                <a:gd name="connsiteY2" fmla="*/ 683624 h 683624"/>
                <a:gd name="connsiteX3" fmla="*/ 16176 w 685487"/>
                <a:gd name="connsiteY3" fmla="*/ 474861 h 683624"/>
                <a:gd name="connsiteX4" fmla="*/ 2688 w 685487"/>
                <a:gd name="connsiteY4" fmla="*/ 409304 h 683624"/>
                <a:gd name="connsiteX5" fmla="*/ 174328 w 685487"/>
                <a:gd name="connsiteY5" fmla="*/ 409304 h 683624"/>
                <a:gd name="connsiteX6" fmla="*/ 211677 w 685487"/>
                <a:gd name="connsiteY6" fmla="*/ 462661 h 683624"/>
                <a:gd name="connsiteX7" fmla="*/ 337144 w 685487"/>
                <a:gd name="connsiteY7" fmla="*/ 512718 h 683624"/>
                <a:gd name="connsiteX8" fmla="*/ 514581 w 685487"/>
                <a:gd name="connsiteY8" fmla="*/ 341812 h 683624"/>
                <a:gd name="connsiteX9" fmla="*/ 337144 w 685487"/>
                <a:gd name="connsiteY9" fmla="*/ 170906 h 683624"/>
                <a:gd name="connsiteX10" fmla="*/ 173651 w 685487"/>
                <a:gd name="connsiteY10" fmla="*/ 275288 h 683624"/>
                <a:gd name="connsiteX11" fmla="*/ 171116 w 685487"/>
                <a:gd name="connsiteY11" fmla="*/ 287384 h 683624"/>
                <a:gd name="connsiteX12" fmla="*/ 0 w 685487"/>
                <a:gd name="connsiteY12" fmla="*/ 287384 h 683624"/>
                <a:gd name="connsiteX13" fmla="*/ 16176 w 685487"/>
                <a:gd name="connsiteY13" fmla="*/ 208763 h 683624"/>
                <a:gd name="connsiteX14" fmla="*/ 337144 w 685487"/>
                <a:gd name="connsiteY14" fmla="*/ 0 h 68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487" h="683624">
                  <a:moveTo>
                    <a:pt x="337144" y="0"/>
                  </a:moveTo>
                  <a:cubicBezTo>
                    <a:pt x="529529" y="0"/>
                    <a:pt x="685487" y="153034"/>
                    <a:pt x="685487" y="341812"/>
                  </a:cubicBezTo>
                  <a:cubicBezTo>
                    <a:pt x="685487" y="530590"/>
                    <a:pt x="529529" y="683624"/>
                    <a:pt x="337144" y="683624"/>
                  </a:cubicBezTo>
                  <a:cubicBezTo>
                    <a:pt x="192855" y="683624"/>
                    <a:pt x="69057" y="597542"/>
                    <a:pt x="16176" y="474861"/>
                  </a:cubicBezTo>
                  <a:lnTo>
                    <a:pt x="2688" y="409304"/>
                  </a:lnTo>
                  <a:lnTo>
                    <a:pt x="174328" y="409304"/>
                  </a:lnTo>
                  <a:lnTo>
                    <a:pt x="211677" y="462661"/>
                  </a:lnTo>
                  <a:cubicBezTo>
                    <a:pt x="243787" y="493589"/>
                    <a:pt x="288146" y="512718"/>
                    <a:pt x="337144" y="512718"/>
                  </a:cubicBezTo>
                  <a:cubicBezTo>
                    <a:pt x="435140" y="512718"/>
                    <a:pt x="514581" y="436201"/>
                    <a:pt x="514581" y="341812"/>
                  </a:cubicBezTo>
                  <a:cubicBezTo>
                    <a:pt x="514581" y="247423"/>
                    <a:pt x="435140" y="170906"/>
                    <a:pt x="337144" y="170906"/>
                  </a:cubicBezTo>
                  <a:cubicBezTo>
                    <a:pt x="263647" y="170906"/>
                    <a:pt x="200587" y="213947"/>
                    <a:pt x="173651" y="275288"/>
                  </a:cubicBezTo>
                  <a:lnTo>
                    <a:pt x="171116" y="287384"/>
                  </a:lnTo>
                  <a:lnTo>
                    <a:pt x="0" y="287384"/>
                  </a:lnTo>
                  <a:lnTo>
                    <a:pt x="16176" y="208763"/>
                  </a:lnTo>
                  <a:cubicBezTo>
                    <a:pt x="69057" y="86082"/>
                    <a:pt x="192855" y="0"/>
                    <a:pt x="33714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C44AAE3A-A040-4D53-9199-A1A2CC8263EB}"/>
                </a:ext>
              </a:extLst>
            </p:cNvPr>
            <p:cNvGrpSpPr/>
            <p:nvPr/>
          </p:nvGrpSpPr>
          <p:grpSpPr>
            <a:xfrm rot="2667171">
              <a:off x="6139543" y="1367238"/>
              <a:ext cx="1661160" cy="1661160"/>
              <a:chOff x="4728754" y="2360022"/>
              <a:chExt cx="1661160" cy="1661160"/>
            </a:xfrm>
            <a:grpFill/>
          </p:grpSpPr>
          <p:sp>
            <p:nvSpPr>
              <p:cNvPr id="365" name="Oval 364">
                <a:extLst>
                  <a:ext uri="{FF2B5EF4-FFF2-40B4-BE49-F238E27FC236}">
                    <a16:creationId xmlns:a16="http://schemas.microsoft.com/office/drawing/2014/main" id="{427F3AFB-DB4B-492C-A7B8-A430053DD6B0}"/>
                  </a:ext>
                </a:extLst>
              </p:cNvPr>
              <p:cNvSpPr/>
              <p:nvPr/>
            </p:nvSpPr>
            <p:spPr>
              <a:xfrm>
                <a:off x="4728754" y="2360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Oval 365">
                <a:extLst>
                  <a:ext uri="{FF2B5EF4-FFF2-40B4-BE49-F238E27FC236}">
                    <a16:creationId xmlns:a16="http://schemas.microsoft.com/office/drawing/2014/main" id="{757A53A6-7A3E-48C8-8A24-9C1899400EAF}"/>
                  </a:ext>
                </a:extLst>
              </p:cNvPr>
              <p:cNvSpPr/>
              <p:nvPr/>
            </p:nvSpPr>
            <p:spPr>
              <a:xfrm>
                <a:off x="4881154" y="2512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id="{D5F3072F-5859-4BC5-8CEB-EF8DEEFF665E}"/>
                  </a:ext>
                </a:extLst>
              </p:cNvPr>
              <p:cNvSpPr/>
              <p:nvPr/>
            </p:nvSpPr>
            <p:spPr>
              <a:xfrm>
                <a:off x="5033554" y="2664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Oval 367">
                <a:extLst>
                  <a:ext uri="{FF2B5EF4-FFF2-40B4-BE49-F238E27FC236}">
                    <a16:creationId xmlns:a16="http://schemas.microsoft.com/office/drawing/2014/main" id="{7CF881CE-1F97-48C6-92BB-28E04C6AD673}"/>
                  </a:ext>
                </a:extLst>
              </p:cNvPr>
              <p:cNvSpPr/>
              <p:nvPr/>
            </p:nvSpPr>
            <p:spPr>
              <a:xfrm>
                <a:off x="5185954" y="2817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>
                <a:extLst>
                  <a:ext uri="{FF2B5EF4-FFF2-40B4-BE49-F238E27FC236}">
                    <a16:creationId xmlns:a16="http://schemas.microsoft.com/office/drawing/2014/main" id="{FE110A52-2764-4C97-B3B7-A4D657D3CAD0}"/>
                  </a:ext>
                </a:extLst>
              </p:cNvPr>
              <p:cNvSpPr/>
              <p:nvPr/>
            </p:nvSpPr>
            <p:spPr>
              <a:xfrm>
                <a:off x="5338354" y="2969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id="{1E8ECB1B-D683-405C-8F27-0BA943AD70BF}"/>
                  </a:ext>
                </a:extLst>
              </p:cNvPr>
              <p:cNvSpPr/>
              <p:nvPr/>
            </p:nvSpPr>
            <p:spPr>
              <a:xfrm>
                <a:off x="5490754" y="3122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Oval 370">
                <a:extLst>
                  <a:ext uri="{FF2B5EF4-FFF2-40B4-BE49-F238E27FC236}">
                    <a16:creationId xmlns:a16="http://schemas.microsoft.com/office/drawing/2014/main" id="{4FF44A3E-84A8-474E-8843-C1D6AAAFEC09}"/>
                  </a:ext>
                </a:extLst>
              </p:cNvPr>
              <p:cNvSpPr/>
              <p:nvPr/>
            </p:nvSpPr>
            <p:spPr>
              <a:xfrm>
                <a:off x="5643154" y="3274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Oval 371">
                <a:extLst>
                  <a:ext uri="{FF2B5EF4-FFF2-40B4-BE49-F238E27FC236}">
                    <a16:creationId xmlns:a16="http://schemas.microsoft.com/office/drawing/2014/main" id="{142F2122-8188-46CB-B3EC-FE7DB7E8CE73}"/>
                  </a:ext>
                </a:extLst>
              </p:cNvPr>
              <p:cNvSpPr/>
              <p:nvPr/>
            </p:nvSpPr>
            <p:spPr>
              <a:xfrm>
                <a:off x="5795554" y="3426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id="{5CBBE9F5-1014-4F42-86D7-80F309CA3410}"/>
                  </a:ext>
                </a:extLst>
              </p:cNvPr>
              <p:cNvSpPr/>
              <p:nvPr/>
            </p:nvSpPr>
            <p:spPr>
              <a:xfrm>
                <a:off x="5947954" y="3579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Oval 373">
                <a:extLst>
                  <a:ext uri="{FF2B5EF4-FFF2-40B4-BE49-F238E27FC236}">
                    <a16:creationId xmlns:a16="http://schemas.microsoft.com/office/drawing/2014/main" id="{C657A7DC-4EFA-4F71-B70E-EB1C0E6F84CD}"/>
                  </a:ext>
                </a:extLst>
              </p:cNvPr>
              <p:cNvSpPr/>
              <p:nvPr/>
            </p:nvSpPr>
            <p:spPr>
              <a:xfrm>
                <a:off x="6100354" y="3731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Oval 374">
                <a:extLst>
                  <a:ext uri="{FF2B5EF4-FFF2-40B4-BE49-F238E27FC236}">
                    <a16:creationId xmlns:a16="http://schemas.microsoft.com/office/drawing/2014/main" id="{9525E85D-BA2D-44D4-BD11-2339B10AA797}"/>
                  </a:ext>
                </a:extLst>
              </p:cNvPr>
              <p:cNvSpPr/>
              <p:nvPr/>
            </p:nvSpPr>
            <p:spPr>
              <a:xfrm>
                <a:off x="6252754" y="3884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2" name="Rounded Rectangle 139">
              <a:extLst>
                <a:ext uri="{FF2B5EF4-FFF2-40B4-BE49-F238E27FC236}">
                  <a16:creationId xmlns:a16="http://schemas.microsoft.com/office/drawing/2014/main" id="{30781EBA-1AC7-4DED-BB3F-10D9FBB7611B}"/>
                </a:ext>
              </a:extLst>
            </p:cNvPr>
            <p:cNvSpPr/>
            <p:nvPr/>
          </p:nvSpPr>
          <p:spPr>
            <a:xfrm rot="2358537">
              <a:off x="6577676" y="3543081"/>
              <a:ext cx="1021010" cy="851398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538BD8CF-5E1D-42C5-B8B7-FB92FDA05018}"/>
                </a:ext>
              </a:extLst>
            </p:cNvPr>
            <p:cNvSpPr/>
            <p:nvPr/>
          </p:nvSpPr>
          <p:spPr>
            <a:xfrm rot="2667171">
              <a:off x="6916181" y="3402765"/>
              <a:ext cx="137160" cy="137160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2F704E9C-1A85-44BB-87FB-B92188ABFBB8}"/>
                </a:ext>
              </a:extLst>
            </p:cNvPr>
            <p:cNvSpPr txBox="1"/>
            <p:nvPr/>
          </p:nvSpPr>
          <p:spPr>
            <a:xfrm rot="18600900">
              <a:off x="6743217" y="3576052"/>
              <a:ext cx="594676" cy="101566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6000" b="1" dirty="0">
                  <a:solidFill>
                    <a:schemeClr val="bg1"/>
                  </a:solidFill>
                  <a:latin typeface="SolaimanLipi" panose="03000609000000000000" pitchFamily="65" charset="0"/>
                  <a:cs typeface="SolaimanLipi" panose="03000609000000000000" pitchFamily="65" charset="0"/>
                </a:rPr>
                <a:t>স্বা</a:t>
              </a:r>
              <a:endParaRPr lang="en-US" sz="60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30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347 L 1.0179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9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1 0.00023 L 0.84596 -0.0027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03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7 -0.00139 L 0.75625 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7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721 0.01481 L 0.58242 0.0002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8F93A7-7686-4403-92F3-B4FBE4F236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6580" t="-37210" r="-36580" b="-37210"/>
          <a:stretch/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23825" cap="sq" cmpd="thinThick">
            <a:gradFill flip="none" rotWithShape="1">
              <a:gsLst>
                <a:gs pos="34000">
                  <a:srgbClr val="FF0000"/>
                </a:gs>
                <a:gs pos="99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miter lim="800000"/>
          </a:ln>
          <a:effectLst>
            <a:glow>
              <a:srgbClr val="FF33CC">
                <a:alpha val="87000"/>
              </a:srgbClr>
            </a:glo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bevelB prst="relaxedInset"/>
            <a:contourClr>
              <a:srgbClr val="C0C0C0"/>
            </a:contourClr>
          </a:sp3d>
        </p:spPr>
      </p:pic>
      <p:sp>
        <p:nvSpPr>
          <p:cNvPr id="163" name="Content Placeholder 3">
            <a:extLst>
              <a:ext uri="{FF2B5EF4-FFF2-40B4-BE49-F238E27FC236}">
                <a16:creationId xmlns:a16="http://schemas.microsoft.com/office/drawing/2014/main" id="{FA53FBB9-8B32-45ED-94B0-4CDD08E2487C}"/>
              </a:ext>
            </a:extLst>
          </p:cNvPr>
          <p:cNvSpPr txBox="1">
            <a:spLocks/>
          </p:cNvSpPr>
          <p:nvPr/>
        </p:nvSpPr>
        <p:spPr>
          <a:xfrm>
            <a:off x="9304312" y="2355273"/>
            <a:ext cx="4152617" cy="24150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সপ্তম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শ্রেণীঃ ষষ্ঠ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সম্পাদ্যঃ </a:t>
            </a:r>
            <a:r>
              <a:rPr lang="en-US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164" name="Content Placeholder 4">
            <a:extLst>
              <a:ext uri="{FF2B5EF4-FFF2-40B4-BE49-F238E27FC236}">
                <a16:creationId xmlns:a16="http://schemas.microsoft.com/office/drawing/2014/main" id="{0364F5A9-1DBA-48B3-9AEC-87C541C767D1}"/>
              </a:ext>
            </a:extLst>
          </p:cNvPr>
          <p:cNvSpPr txBox="1">
            <a:spLocks/>
          </p:cNvSpPr>
          <p:nvPr/>
        </p:nvSpPr>
        <p:spPr>
          <a:xfrm>
            <a:off x="5100320" y="1674047"/>
            <a:ext cx="4434395" cy="43088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5400" b="1" dirty="0">
                <a:ln w="3175">
                  <a:noFill/>
                </a:ln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বরুণ দেবনাথ</a:t>
            </a:r>
            <a:r>
              <a:rPr lang="bn-IN" sz="5400" b="1" dirty="0">
                <a:ln w="3175">
                  <a:noFill/>
                </a:ln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54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BD" sz="4000" b="1" noProof="0" dirty="0">
                <a:ln w="3175">
                  <a:noFill/>
                </a:ln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হারতা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স্কুল</a:t>
            </a:r>
            <a:r>
              <a:rPr kumimoji="0" lang="bn-BD" sz="4000" b="1" i="0" u="none" strike="noStrike" kern="1200" cap="none" spc="0" normalizeH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এন্ড কলেজ</a:t>
            </a:r>
            <a:endParaRPr kumimoji="0" lang="en-US" sz="4000" b="1" i="0" u="none" strike="noStrike" kern="1200" cap="none" spc="0" normalizeH="0" baseline="0" noProof="0" dirty="0">
              <a:ln w="3175">
                <a:noFill/>
              </a:ln>
              <a:solidFill>
                <a:schemeClr val="accent1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ln w="3175">
                  <a:noFill/>
                </a:ln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হারতা</a:t>
            </a:r>
            <a:r>
              <a:rPr lang="bn-IN" sz="4000" b="1" dirty="0">
                <a:ln w="3175">
                  <a:noFill/>
                </a:ln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b="1" dirty="0">
                <a:ln w="3175">
                  <a:noFill/>
                </a:ln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। </a:t>
            </a:r>
            <a:r>
              <a:rPr kumimoji="0" lang="bn-IN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bn-BD" sz="4000" b="1" i="0" u="none" strike="noStrike" kern="1200" cap="none" spc="0" normalizeH="0" baseline="0" noProof="0" dirty="0">
              <a:ln w="3175">
                <a:noFill/>
              </a:ln>
              <a:solidFill>
                <a:schemeClr val="accent1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ইমেইলঃ</a:t>
            </a:r>
            <a:r>
              <a:rPr kumimoji="0" lang="en-US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noProof="0" dirty="0">
                <a:ln w="3175">
                  <a:noFill/>
                </a:ln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barundebnath</a:t>
            </a:r>
            <a:r>
              <a:rPr lang="en-US" sz="2400" b="1" noProof="0" dirty="0">
                <a:ln w="3175">
                  <a:noFill/>
                </a:ln>
                <a:solidFill>
                  <a:schemeClr val="accent1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kumimoji="0" lang="bn-BD" sz="2400" b="1" i="0" u="none" strike="noStrike" kern="1200" cap="none" spc="0" normalizeH="0" baseline="0" noProof="0" dirty="0">
              <a:ln w="3175">
                <a:noFill/>
              </a:ln>
              <a:solidFill>
                <a:schemeClr val="accent1"/>
              </a:solidFill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০১৭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40629386</a:t>
            </a:r>
          </a:p>
        </p:txBody>
      </p:sp>
      <p:sp>
        <p:nvSpPr>
          <p:cNvPr id="165" name="Title 1">
            <a:extLst>
              <a:ext uri="{FF2B5EF4-FFF2-40B4-BE49-F238E27FC236}">
                <a16:creationId xmlns:a16="http://schemas.microsoft.com/office/drawing/2014/main" id="{12F673F0-4644-481A-B79A-BC3FD71A7874}"/>
              </a:ext>
            </a:extLst>
          </p:cNvPr>
          <p:cNvSpPr txBox="1">
            <a:spLocks/>
          </p:cNvSpPr>
          <p:nvPr/>
        </p:nvSpPr>
        <p:spPr>
          <a:xfrm>
            <a:off x="1985501" y="616113"/>
            <a:ext cx="7886700" cy="111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sng" strike="noStrike" kern="1200" cap="none" spc="0" normalizeH="0" baseline="0" noProof="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br>
              <a:rPr kumimoji="0" lang="bn-BD" sz="4800" b="1" i="0" u="sng" strike="noStrike" kern="1200" cap="none" spc="0" normalizeH="0" baseline="0" noProof="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800" b="1" i="0" u="sng" strike="noStrike" kern="1200" cap="none" spc="0" normalizeH="0" baseline="0" noProof="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5CF3C8-1F00-4F79-AA2D-49FD32FC87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53" y="1738546"/>
            <a:ext cx="3657600" cy="3657600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6350D82-8D90-444E-8645-D82654D0C458}"/>
              </a:ext>
            </a:extLst>
          </p:cNvPr>
          <p:cNvGrpSpPr/>
          <p:nvPr/>
        </p:nvGrpSpPr>
        <p:grpSpPr>
          <a:xfrm>
            <a:off x="-406647" y="323403"/>
            <a:ext cx="6506604" cy="6434818"/>
            <a:chOff x="2895600" y="219075"/>
            <a:chExt cx="6400800" cy="64008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1EE2B01-C21B-4A83-9823-EF4208B1446F}"/>
                </a:ext>
              </a:extLst>
            </p:cNvPr>
            <p:cNvSpPr/>
            <p:nvPr/>
          </p:nvSpPr>
          <p:spPr>
            <a:xfrm>
              <a:off x="3352799" y="676276"/>
              <a:ext cx="5486400" cy="5486401"/>
            </a:xfrm>
            <a:custGeom>
              <a:avLst/>
              <a:gdLst>
                <a:gd name="connsiteX0" fmla="*/ 2743200 w 5486400"/>
                <a:gd name="connsiteY0" fmla="*/ 228600 h 5486400"/>
                <a:gd name="connsiteX1" fmla="*/ 2255080 w 5486400"/>
                <a:gd name="connsiteY1" fmla="*/ 921512 h 5486400"/>
                <a:gd name="connsiteX2" fmla="*/ 1485900 w 5486400"/>
                <a:gd name="connsiteY2" fmla="*/ 565493 h 5486400"/>
                <a:gd name="connsiteX3" fmla="*/ 1409632 w 5486400"/>
                <a:gd name="connsiteY3" fmla="*/ 1409632 h 5486400"/>
                <a:gd name="connsiteX4" fmla="*/ 565493 w 5486400"/>
                <a:gd name="connsiteY4" fmla="*/ 1485900 h 5486400"/>
                <a:gd name="connsiteX5" fmla="*/ 921512 w 5486400"/>
                <a:gd name="connsiteY5" fmla="*/ 2255080 h 5486400"/>
                <a:gd name="connsiteX6" fmla="*/ 228600 w 5486400"/>
                <a:gd name="connsiteY6" fmla="*/ 2743200 h 5486400"/>
                <a:gd name="connsiteX7" fmla="*/ 921512 w 5486400"/>
                <a:gd name="connsiteY7" fmla="*/ 3231320 h 5486400"/>
                <a:gd name="connsiteX8" fmla="*/ 565493 w 5486400"/>
                <a:gd name="connsiteY8" fmla="*/ 4000500 h 5486400"/>
                <a:gd name="connsiteX9" fmla="*/ 1409632 w 5486400"/>
                <a:gd name="connsiteY9" fmla="*/ 4076768 h 5486400"/>
                <a:gd name="connsiteX10" fmla="*/ 1485900 w 5486400"/>
                <a:gd name="connsiteY10" fmla="*/ 4920907 h 5486400"/>
                <a:gd name="connsiteX11" fmla="*/ 2255080 w 5486400"/>
                <a:gd name="connsiteY11" fmla="*/ 4564888 h 5486400"/>
                <a:gd name="connsiteX12" fmla="*/ 2743200 w 5486400"/>
                <a:gd name="connsiteY12" fmla="*/ 5257800 h 5486400"/>
                <a:gd name="connsiteX13" fmla="*/ 3231320 w 5486400"/>
                <a:gd name="connsiteY13" fmla="*/ 4564888 h 5486400"/>
                <a:gd name="connsiteX14" fmla="*/ 4000500 w 5486400"/>
                <a:gd name="connsiteY14" fmla="*/ 4920907 h 5486400"/>
                <a:gd name="connsiteX15" fmla="*/ 4076768 w 5486400"/>
                <a:gd name="connsiteY15" fmla="*/ 4076768 h 5486400"/>
                <a:gd name="connsiteX16" fmla="*/ 4920907 w 5486400"/>
                <a:gd name="connsiteY16" fmla="*/ 4000500 h 5486400"/>
                <a:gd name="connsiteX17" fmla="*/ 4564888 w 5486400"/>
                <a:gd name="connsiteY17" fmla="*/ 3231320 h 5486400"/>
                <a:gd name="connsiteX18" fmla="*/ 5257800 w 5486400"/>
                <a:gd name="connsiteY18" fmla="*/ 2743200 h 5486400"/>
                <a:gd name="connsiteX19" fmla="*/ 4564888 w 5486400"/>
                <a:gd name="connsiteY19" fmla="*/ 2255080 h 5486400"/>
                <a:gd name="connsiteX20" fmla="*/ 4920907 w 5486400"/>
                <a:gd name="connsiteY20" fmla="*/ 1485900 h 5486400"/>
                <a:gd name="connsiteX21" fmla="*/ 4076768 w 5486400"/>
                <a:gd name="connsiteY21" fmla="*/ 1409632 h 5486400"/>
                <a:gd name="connsiteX22" fmla="*/ 4000500 w 5486400"/>
                <a:gd name="connsiteY22" fmla="*/ 565493 h 5486400"/>
                <a:gd name="connsiteX23" fmla="*/ 3231320 w 5486400"/>
                <a:gd name="connsiteY23" fmla="*/ 921512 h 5486400"/>
                <a:gd name="connsiteX24" fmla="*/ 2743200 w 5486400"/>
                <a:gd name="connsiteY24" fmla="*/ 0 h 5486400"/>
                <a:gd name="connsiteX25" fmla="*/ 3275694 w 5486400"/>
                <a:gd name="connsiteY25" fmla="*/ 755904 h 5486400"/>
                <a:gd name="connsiteX26" fmla="*/ 4114800 w 5486400"/>
                <a:gd name="connsiteY26" fmla="*/ 367519 h 5486400"/>
                <a:gd name="connsiteX27" fmla="*/ 4198001 w 5486400"/>
                <a:gd name="connsiteY27" fmla="*/ 1288399 h 5486400"/>
                <a:gd name="connsiteX28" fmla="*/ 5118881 w 5486400"/>
                <a:gd name="connsiteY28" fmla="*/ 1371600 h 5486400"/>
                <a:gd name="connsiteX29" fmla="*/ 4730496 w 5486400"/>
                <a:gd name="connsiteY29" fmla="*/ 2210706 h 5486400"/>
                <a:gd name="connsiteX30" fmla="*/ 5486400 w 5486400"/>
                <a:gd name="connsiteY30" fmla="*/ 2743200 h 5486400"/>
                <a:gd name="connsiteX31" fmla="*/ 4730496 w 5486400"/>
                <a:gd name="connsiteY31" fmla="*/ 3275694 h 5486400"/>
                <a:gd name="connsiteX32" fmla="*/ 5118881 w 5486400"/>
                <a:gd name="connsiteY32" fmla="*/ 4114800 h 5486400"/>
                <a:gd name="connsiteX33" fmla="*/ 4198001 w 5486400"/>
                <a:gd name="connsiteY33" fmla="*/ 4198001 h 5486400"/>
                <a:gd name="connsiteX34" fmla="*/ 4114800 w 5486400"/>
                <a:gd name="connsiteY34" fmla="*/ 5118881 h 5486400"/>
                <a:gd name="connsiteX35" fmla="*/ 3275694 w 5486400"/>
                <a:gd name="connsiteY35" fmla="*/ 4730496 h 5486400"/>
                <a:gd name="connsiteX36" fmla="*/ 2743200 w 5486400"/>
                <a:gd name="connsiteY36" fmla="*/ 5486400 h 5486400"/>
                <a:gd name="connsiteX37" fmla="*/ 2210706 w 5486400"/>
                <a:gd name="connsiteY37" fmla="*/ 4730496 h 5486400"/>
                <a:gd name="connsiteX38" fmla="*/ 1371600 w 5486400"/>
                <a:gd name="connsiteY38" fmla="*/ 5118881 h 5486400"/>
                <a:gd name="connsiteX39" fmla="*/ 1288399 w 5486400"/>
                <a:gd name="connsiteY39" fmla="*/ 4198001 h 5486400"/>
                <a:gd name="connsiteX40" fmla="*/ 367519 w 5486400"/>
                <a:gd name="connsiteY40" fmla="*/ 4114800 h 5486400"/>
                <a:gd name="connsiteX41" fmla="*/ 755904 w 5486400"/>
                <a:gd name="connsiteY41" fmla="*/ 3275694 h 5486400"/>
                <a:gd name="connsiteX42" fmla="*/ 0 w 5486400"/>
                <a:gd name="connsiteY42" fmla="*/ 2743200 h 5486400"/>
                <a:gd name="connsiteX43" fmla="*/ 755904 w 5486400"/>
                <a:gd name="connsiteY43" fmla="*/ 2210706 h 5486400"/>
                <a:gd name="connsiteX44" fmla="*/ 367519 w 5486400"/>
                <a:gd name="connsiteY44" fmla="*/ 1371600 h 5486400"/>
                <a:gd name="connsiteX45" fmla="*/ 1288399 w 5486400"/>
                <a:gd name="connsiteY45" fmla="*/ 1288399 h 5486400"/>
                <a:gd name="connsiteX46" fmla="*/ 1371600 w 5486400"/>
                <a:gd name="connsiteY46" fmla="*/ 367519 h 5486400"/>
                <a:gd name="connsiteX47" fmla="*/ 2210706 w 5486400"/>
                <a:gd name="connsiteY47" fmla="*/ 755904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486400" h="5486400">
                  <a:moveTo>
                    <a:pt x="2743200" y="228600"/>
                  </a:moveTo>
                  <a:lnTo>
                    <a:pt x="2255080" y="921512"/>
                  </a:lnTo>
                  <a:lnTo>
                    <a:pt x="1485900" y="565493"/>
                  </a:lnTo>
                  <a:lnTo>
                    <a:pt x="1409632" y="1409632"/>
                  </a:lnTo>
                  <a:lnTo>
                    <a:pt x="565493" y="1485900"/>
                  </a:lnTo>
                  <a:lnTo>
                    <a:pt x="921512" y="2255080"/>
                  </a:lnTo>
                  <a:lnTo>
                    <a:pt x="228600" y="2743200"/>
                  </a:lnTo>
                  <a:lnTo>
                    <a:pt x="921512" y="3231320"/>
                  </a:lnTo>
                  <a:lnTo>
                    <a:pt x="565493" y="4000500"/>
                  </a:lnTo>
                  <a:lnTo>
                    <a:pt x="1409632" y="4076768"/>
                  </a:lnTo>
                  <a:lnTo>
                    <a:pt x="1485900" y="4920907"/>
                  </a:lnTo>
                  <a:lnTo>
                    <a:pt x="2255080" y="4564888"/>
                  </a:lnTo>
                  <a:lnTo>
                    <a:pt x="2743200" y="5257800"/>
                  </a:lnTo>
                  <a:lnTo>
                    <a:pt x="3231320" y="4564888"/>
                  </a:lnTo>
                  <a:lnTo>
                    <a:pt x="4000500" y="4920907"/>
                  </a:lnTo>
                  <a:lnTo>
                    <a:pt x="4076768" y="4076768"/>
                  </a:lnTo>
                  <a:lnTo>
                    <a:pt x="4920907" y="4000500"/>
                  </a:lnTo>
                  <a:lnTo>
                    <a:pt x="4564888" y="3231320"/>
                  </a:lnTo>
                  <a:lnTo>
                    <a:pt x="5257800" y="2743200"/>
                  </a:lnTo>
                  <a:lnTo>
                    <a:pt x="4564888" y="2255080"/>
                  </a:lnTo>
                  <a:lnTo>
                    <a:pt x="4920907" y="1485900"/>
                  </a:lnTo>
                  <a:lnTo>
                    <a:pt x="4076768" y="1409632"/>
                  </a:lnTo>
                  <a:lnTo>
                    <a:pt x="4000500" y="565493"/>
                  </a:lnTo>
                  <a:lnTo>
                    <a:pt x="3231320" y="921512"/>
                  </a:lnTo>
                  <a:close/>
                  <a:moveTo>
                    <a:pt x="2743200" y="0"/>
                  </a:moveTo>
                  <a:lnTo>
                    <a:pt x="3275694" y="755904"/>
                  </a:lnTo>
                  <a:lnTo>
                    <a:pt x="4114800" y="367519"/>
                  </a:lnTo>
                  <a:lnTo>
                    <a:pt x="4198001" y="1288399"/>
                  </a:lnTo>
                  <a:lnTo>
                    <a:pt x="5118881" y="1371600"/>
                  </a:lnTo>
                  <a:lnTo>
                    <a:pt x="4730496" y="2210706"/>
                  </a:lnTo>
                  <a:lnTo>
                    <a:pt x="5486400" y="2743200"/>
                  </a:lnTo>
                  <a:lnTo>
                    <a:pt x="4730496" y="3275694"/>
                  </a:lnTo>
                  <a:lnTo>
                    <a:pt x="5118881" y="4114800"/>
                  </a:lnTo>
                  <a:lnTo>
                    <a:pt x="4198001" y="4198001"/>
                  </a:lnTo>
                  <a:lnTo>
                    <a:pt x="4114800" y="5118881"/>
                  </a:lnTo>
                  <a:lnTo>
                    <a:pt x="3275694" y="4730496"/>
                  </a:lnTo>
                  <a:lnTo>
                    <a:pt x="2743200" y="5486400"/>
                  </a:lnTo>
                  <a:lnTo>
                    <a:pt x="2210706" y="4730496"/>
                  </a:lnTo>
                  <a:lnTo>
                    <a:pt x="1371600" y="5118881"/>
                  </a:lnTo>
                  <a:lnTo>
                    <a:pt x="1288399" y="4198001"/>
                  </a:lnTo>
                  <a:lnTo>
                    <a:pt x="367519" y="4114800"/>
                  </a:lnTo>
                  <a:lnTo>
                    <a:pt x="755904" y="3275694"/>
                  </a:lnTo>
                  <a:lnTo>
                    <a:pt x="0" y="2743200"/>
                  </a:lnTo>
                  <a:lnTo>
                    <a:pt x="755904" y="2210706"/>
                  </a:lnTo>
                  <a:lnTo>
                    <a:pt x="367519" y="1371600"/>
                  </a:lnTo>
                  <a:lnTo>
                    <a:pt x="1288399" y="1288399"/>
                  </a:lnTo>
                  <a:lnTo>
                    <a:pt x="1371600" y="367519"/>
                  </a:lnTo>
                  <a:lnTo>
                    <a:pt x="2210706" y="755904"/>
                  </a:lnTo>
                  <a:close/>
                </a:path>
              </a:pathLst>
            </a:custGeom>
            <a:gradFill>
              <a:gsLst>
                <a:gs pos="11000">
                  <a:srgbClr val="FF3399"/>
                </a:gs>
                <a:gs pos="100000">
                  <a:srgbClr val="E7E709"/>
                </a:gs>
                <a:gs pos="68000">
                  <a:srgbClr val="0070C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563F7B9-E6A7-4207-BEA9-AC5C72034337}"/>
                </a:ext>
              </a:extLst>
            </p:cNvPr>
            <p:cNvSpPr/>
            <p:nvPr/>
          </p:nvSpPr>
          <p:spPr>
            <a:xfrm>
              <a:off x="2895600" y="219075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EFEDA13-C07B-4451-BAE4-20F0FB82D738}"/>
              </a:ext>
            </a:extLst>
          </p:cNvPr>
          <p:cNvGrpSpPr/>
          <p:nvPr/>
        </p:nvGrpSpPr>
        <p:grpSpPr>
          <a:xfrm>
            <a:off x="-132803" y="641687"/>
            <a:ext cx="5853112" cy="5851319"/>
            <a:chOff x="2986088" y="320040"/>
            <a:chExt cx="6219825" cy="621792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53C18DE-C995-475D-9A01-08DD38DBA1BD}"/>
                </a:ext>
              </a:extLst>
            </p:cNvPr>
            <p:cNvSpPr/>
            <p:nvPr/>
          </p:nvSpPr>
          <p:spPr>
            <a:xfrm>
              <a:off x="3956481" y="1338309"/>
              <a:ext cx="4206240" cy="4206240"/>
            </a:xfrm>
            <a:custGeom>
              <a:avLst/>
              <a:gdLst>
                <a:gd name="connsiteX0" fmla="*/ 2121763 w 4206240"/>
                <a:gd name="connsiteY0" fmla="*/ 261891 h 4206240"/>
                <a:gd name="connsiteX1" fmla="*/ 292963 w 4206240"/>
                <a:gd name="connsiteY1" fmla="*/ 2090691 h 4206240"/>
                <a:gd name="connsiteX2" fmla="*/ 2121763 w 4206240"/>
                <a:gd name="connsiteY2" fmla="*/ 3919491 h 4206240"/>
                <a:gd name="connsiteX3" fmla="*/ 3950563 w 4206240"/>
                <a:gd name="connsiteY3" fmla="*/ 2090691 h 4206240"/>
                <a:gd name="connsiteX4" fmla="*/ 2121763 w 4206240"/>
                <a:gd name="connsiteY4" fmla="*/ 261891 h 4206240"/>
                <a:gd name="connsiteX5" fmla="*/ 2103120 w 4206240"/>
                <a:gd name="connsiteY5" fmla="*/ 0 h 4206240"/>
                <a:gd name="connsiteX6" fmla="*/ 4206240 w 4206240"/>
                <a:gd name="connsiteY6" fmla="*/ 2103120 h 4206240"/>
                <a:gd name="connsiteX7" fmla="*/ 2103120 w 4206240"/>
                <a:gd name="connsiteY7" fmla="*/ 4206240 h 4206240"/>
                <a:gd name="connsiteX8" fmla="*/ 0 w 4206240"/>
                <a:gd name="connsiteY8" fmla="*/ 2103120 h 4206240"/>
                <a:gd name="connsiteX9" fmla="*/ 2103120 w 4206240"/>
                <a:gd name="connsiteY9" fmla="*/ 0 h 42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6240" h="4206240">
                  <a:moveTo>
                    <a:pt x="2121763" y="261891"/>
                  </a:moveTo>
                  <a:cubicBezTo>
                    <a:pt x="1111745" y="261891"/>
                    <a:pt x="292963" y="1080673"/>
                    <a:pt x="292963" y="2090691"/>
                  </a:cubicBezTo>
                  <a:cubicBezTo>
                    <a:pt x="292963" y="3100709"/>
                    <a:pt x="1111745" y="3919491"/>
                    <a:pt x="2121763" y="3919491"/>
                  </a:cubicBezTo>
                  <a:cubicBezTo>
                    <a:pt x="3131781" y="3919491"/>
                    <a:pt x="3950563" y="3100709"/>
                    <a:pt x="3950563" y="2090691"/>
                  </a:cubicBezTo>
                  <a:cubicBezTo>
                    <a:pt x="3950563" y="1080673"/>
                    <a:pt x="3131781" y="261891"/>
                    <a:pt x="2121763" y="261891"/>
                  </a:cubicBezTo>
                  <a:close/>
                  <a:moveTo>
                    <a:pt x="2103120" y="0"/>
                  </a:moveTo>
                  <a:cubicBezTo>
                    <a:pt x="3264641" y="0"/>
                    <a:pt x="4206240" y="941599"/>
                    <a:pt x="4206240" y="2103120"/>
                  </a:cubicBezTo>
                  <a:cubicBezTo>
                    <a:pt x="4206240" y="3264641"/>
                    <a:pt x="3264641" y="4206240"/>
                    <a:pt x="2103120" y="4206240"/>
                  </a:cubicBezTo>
                  <a:cubicBezTo>
                    <a:pt x="941599" y="4206240"/>
                    <a:pt x="0" y="3264641"/>
                    <a:pt x="0" y="2103120"/>
                  </a:cubicBezTo>
                  <a:cubicBezTo>
                    <a:pt x="0" y="941599"/>
                    <a:pt x="941599" y="0"/>
                    <a:pt x="2103120" y="0"/>
                  </a:cubicBezTo>
                  <a:close/>
                </a:path>
              </a:pathLst>
            </a:custGeom>
            <a:gradFill>
              <a:gsLst>
                <a:gs pos="11000">
                  <a:srgbClr val="FF3399"/>
                </a:gs>
                <a:gs pos="100000">
                  <a:srgbClr val="E7E709"/>
                </a:gs>
                <a:gs pos="68000">
                  <a:srgbClr val="0070C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7C4AD79-3597-4E3C-B920-BC0C67445D29}"/>
                </a:ext>
              </a:extLst>
            </p:cNvPr>
            <p:cNvSpPr/>
            <p:nvPr/>
          </p:nvSpPr>
          <p:spPr>
            <a:xfrm>
              <a:off x="2986088" y="320040"/>
              <a:ext cx="6219825" cy="62179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179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  <p:bldP spid="1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8F93A7-7686-4403-92F3-B4FBE4F236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6580" t="-37210" r="-36580" b="-37210"/>
          <a:stretch/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23825" cap="sq" cmpd="thinThick">
            <a:gradFill flip="none" rotWithShape="1">
              <a:gsLst>
                <a:gs pos="34000">
                  <a:srgbClr val="FF0000"/>
                </a:gs>
                <a:gs pos="99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miter lim="800000"/>
          </a:ln>
          <a:effectLst>
            <a:glow>
              <a:srgbClr val="FF33CC">
                <a:alpha val="87000"/>
              </a:srgbClr>
            </a:glo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bevelB prst="relaxedInset"/>
            <a:contourClr>
              <a:srgbClr val="C0C0C0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0CFEBA-6C98-411A-9C0A-CF3220E87ED0}"/>
              </a:ext>
            </a:extLst>
          </p:cNvPr>
          <p:cNvSpPr txBox="1"/>
          <p:nvPr/>
        </p:nvSpPr>
        <p:spPr>
          <a:xfrm>
            <a:off x="1511344" y="2907707"/>
            <a:ext cx="981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একটি নির্দিষ্ট </a:t>
            </a:r>
            <a:r>
              <a:rPr lang="bn-IN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রেখাংশ</a:t>
            </a:r>
            <a:r>
              <a:rPr lang="bn-BD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কে সমদ্বিখন্ডিত করতে হবে। </a:t>
            </a:r>
            <a:endParaRPr lang="en-US" sz="36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8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8F93A7-7686-4403-92F3-B4FBE4F236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6580" t="-37210" r="-36580" b="-37210"/>
          <a:stretch/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23825" cap="sq" cmpd="thinThick">
            <a:gradFill flip="none" rotWithShape="1">
              <a:gsLst>
                <a:gs pos="34000">
                  <a:srgbClr val="FF0000"/>
                </a:gs>
                <a:gs pos="99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miter lim="800000"/>
          </a:ln>
          <a:effectLst>
            <a:glow>
              <a:srgbClr val="FF33CC">
                <a:alpha val="87000"/>
              </a:srgbClr>
            </a:glo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bevelB prst="relaxedInset"/>
            <a:contourClr>
              <a:srgbClr val="C0C0C0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3F7074-0635-4E5C-81B1-E2060B3CB779}"/>
              </a:ext>
            </a:extLst>
          </p:cNvPr>
          <p:cNvSpPr txBox="1"/>
          <p:nvPr/>
        </p:nvSpPr>
        <p:spPr>
          <a:xfrm>
            <a:off x="8319606" y="2088904"/>
            <a:ext cx="61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laimanLipi" panose="03000609000000000000" pitchFamily="65" charset="0"/>
                <a:cs typeface="SolaimanLipi" panose="03000609000000000000" pitchFamily="65" charset="0"/>
              </a:rPr>
              <a:t>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292818-41DD-4C07-B6B9-0811ED38D2F5}"/>
              </a:ext>
            </a:extLst>
          </p:cNvPr>
          <p:cNvSpPr txBox="1"/>
          <p:nvPr/>
        </p:nvSpPr>
        <p:spPr>
          <a:xfrm>
            <a:off x="3801280" y="2088904"/>
            <a:ext cx="61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laimanLipi" panose="03000609000000000000" pitchFamily="65" charset="0"/>
                <a:cs typeface="SolaimanLipi" panose="03000609000000000000" pitchFamily="65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1E1D7E-1F8D-40F6-8CE7-DAFCBC6B41FC}"/>
              </a:ext>
            </a:extLst>
          </p:cNvPr>
          <p:cNvSpPr txBox="1"/>
          <p:nvPr/>
        </p:nvSpPr>
        <p:spPr>
          <a:xfrm>
            <a:off x="457200" y="3306137"/>
            <a:ext cx="11338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মনেকরি,</a:t>
            </a:r>
            <a:r>
              <a:rPr lang="en-US" sz="36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AB</a:t>
            </a:r>
            <a:r>
              <a:rPr lang="bn-BD" sz="36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একটি নির্দিষ্ট </a:t>
            </a:r>
            <a:r>
              <a:rPr lang="bn-IN" sz="36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রেখাংশ</a:t>
            </a:r>
            <a:r>
              <a:rPr lang="bn-BD" sz="36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 রুলার ও কম্পাসের সাহায্যে </a:t>
            </a:r>
            <a:r>
              <a:rPr lang="bn-IN" sz="36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রেখাংশ</a:t>
            </a:r>
            <a:r>
              <a:rPr lang="bn-BD" sz="36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টিকে সমদ্বিখন্ডিত করতে হবে।</a:t>
            </a:r>
            <a:endParaRPr lang="en-US" sz="3600" dirty="0">
              <a:solidFill>
                <a:srgbClr val="7030A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EB54A3-8A9F-49CB-B813-69229FBCBAE8}"/>
              </a:ext>
            </a:extLst>
          </p:cNvPr>
          <p:cNvCxnSpPr/>
          <p:nvPr/>
        </p:nvCxnSpPr>
        <p:spPr>
          <a:xfrm>
            <a:off x="3931920" y="2072640"/>
            <a:ext cx="46939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5F89791-7A73-422A-BFF0-8377E183F1F3}"/>
              </a:ext>
            </a:extLst>
          </p:cNvPr>
          <p:cNvSpPr/>
          <p:nvPr/>
        </p:nvSpPr>
        <p:spPr>
          <a:xfrm>
            <a:off x="8595360" y="2026928"/>
            <a:ext cx="81280" cy="822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098A938-C559-45FF-A71A-13723B6EEE45}"/>
              </a:ext>
            </a:extLst>
          </p:cNvPr>
          <p:cNvSpPr/>
          <p:nvPr/>
        </p:nvSpPr>
        <p:spPr>
          <a:xfrm>
            <a:off x="3921760" y="2032000"/>
            <a:ext cx="81280" cy="822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8F93A7-7686-4403-92F3-B4FBE4F236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6580" t="-37210" r="-36580" b="-37210"/>
          <a:stretch/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23825" cap="sq" cmpd="thinThick">
            <a:gradFill flip="none" rotWithShape="1">
              <a:gsLst>
                <a:gs pos="34000">
                  <a:srgbClr val="FF0000"/>
                </a:gs>
                <a:gs pos="99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miter lim="800000"/>
          </a:ln>
          <a:effectLst>
            <a:glow>
              <a:srgbClr val="FF33CC">
                <a:alpha val="87000"/>
              </a:srgbClr>
            </a:glo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bevelB prst="relaxedInset"/>
            <a:contourClr>
              <a:srgbClr val="C0C0C0"/>
            </a:contourClr>
          </a:sp3d>
        </p:spPr>
      </p:pic>
      <p:sp>
        <p:nvSpPr>
          <p:cNvPr id="10" name="Arc 9">
            <a:extLst>
              <a:ext uri="{FF2B5EF4-FFF2-40B4-BE49-F238E27FC236}">
                <a16:creationId xmlns:a16="http://schemas.microsoft.com/office/drawing/2014/main" id="{A29E83C6-BD9B-418A-9BF8-2A3118130918}"/>
              </a:ext>
            </a:extLst>
          </p:cNvPr>
          <p:cNvSpPr/>
          <p:nvPr/>
        </p:nvSpPr>
        <p:spPr>
          <a:xfrm>
            <a:off x="4596580" y="687248"/>
            <a:ext cx="5486400" cy="5486400"/>
          </a:xfrm>
          <a:prstGeom prst="arc">
            <a:avLst>
              <a:gd name="adj1" fmla="val 2103865"/>
              <a:gd name="adj2" fmla="val 358866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A3B41095-5F77-4DD3-88DF-07A857E1D020}"/>
              </a:ext>
            </a:extLst>
          </p:cNvPr>
          <p:cNvSpPr/>
          <p:nvPr/>
        </p:nvSpPr>
        <p:spPr>
          <a:xfrm>
            <a:off x="4638675" y="685800"/>
            <a:ext cx="5486400" cy="5486400"/>
          </a:xfrm>
          <a:prstGeom prst="arc">
            <a:avLst>
              <a:gd name="adj1" fmla="val 17982356"/>
              <a:gd name="adj2" fmla="val 1934878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F62A4D-A956-4ABF-8161-1E7B54010EF9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7381875" y="3429000"/>
            <a:ext cx="3654657" cy="157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>
            <a:extLst>
              <a:ext uri="{FF2B5EF4-FFF2-40B4-BE49-F238E27FC236}">
                <a16:creationId xmlns:a16="http://schemas.microsoft.com/office/drawing/2014/main" id="{6A4BE90D-9B06-44DA-85A6-0DF5E704456A}"/>
              </a:ext>
            </a:extLst>
          </p:cNvPr>
          <p:cNvSpPr/>
          <p:nvPr/>
        </p:nvSpPr>
        <p:spPr>
          <a:xfrm>
            <a:off x="8307154" y="696682"/>
            <a:ext cx="5486400" cy="5486400"/>
          </a:xfrm>
          <a:prstGeom prst="arc">
            <a:avLst>
              <a:gd name="adj1" fmla="val 12938015"/>
              <a:gd name="adj2" fmla="val 143943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2EF7421-1820-4460-BE7B-190131FE42C1}"/>
              </a:ext>
            </a:extLst>
          </p:cNvPr>
          <p:cNvSpPr/>
          <p:nvPr/>
        </p:nvSpPr>
        <p:spPr>
          <a:xfrm>
            <a:off x="8327470" y="645879"/>
            <a:ext cx="5486400" cy="5486400"/>
          </a:xfrm>
          <a:prstGeom prst="arc">
            <a:avLst>
              <a:gd name="adj1" fmla="val 7223281"/>
              <a:gd name="adj2" fmla="val 857997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21A5A61-E11B-4458-8563-5148C7E80424}"/>
              </a:ext>
            </a:extLst>
          </p:cNvPr>
          <p:cNvGrpSpPr/>
          <p:nvPr/>
        </p:nvGrpSpPr>
        <p:grpSpPr>
          <a:xfrm rot="3653034">
            <a:off x="7756450" y="127040"/>
            <a:ext cx="6583680" cy="6583680"/>
            <a:chOff x="1723290" y="-1080870"/>
            <a:chExt cx="8778240" cy="877824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F94F71C-E2B5-456B-8969-09AEC01D8212}"/>
                </a:ext>
              </a:extLst>
            </p:cNvPr>
            <p:cNvGrpSpPr/>
            <p:nvPr/>
          </p:nvGrpSpPr>
          <p:grpSpPr>
            <a:xfrm>
              <a:off x="2710326" y="-293821"/>
              <a:ext cx="2886280" cy="3800191"/>
              <a:chOff x="4522716" y="-286281"/>
              <a:chExt cx="2886280" cy="3800191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18387788-3800-4F48-B2E0-F0DBBB8B12D2}"/>
                  </a:ext>
                </a:extLst>
              </p:cNvPr>
              <p:cNvGrpSpPr/>
              <p:nvPr/>
            </p:nvGrpSpPr>
            <p:grpSpPr>
              <a:xfrm rot="20418358">
                <a:off x="6967618" y="113870"/>
                <a:ext cx="441378" cy="3400040"/>
                <a:chOff x="4779705" y="1646079"/>
                <a:chExt cx="500358" cy="3821449"/>
              </a:xfrm>
            </p:grpSpPr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E29E5048-5A52-4495-99DD-C60F9101CB18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38" name="Rectangle: Single Corner Rounded 17">
                    <a:extLst>
                      <a:ext uri="{FF2B5EF4-FFF2-40B4-BE49-F238E27FC236}">
                        <a16:creationId xmlns:a16="http://schemas.microsoft.com/office/drawing/2014/main" id="{6B38B9DF-97B1-4464-827D-76CFCA21F3AC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9" name="Rectangle: Single Corner Rounded 17">
                    <a:extLst>
                      <a:ext uri="{FF2B5EF4-FFF2-40B4-BE49-F238E27FC236}">
                        <a16:creationId xmlns:a16="http://schemas.microsoft.com/office/drawing/2014/main" id="{F87C9B95-DD6F-4946-9A1F-9BD05BA143DF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D4AC635F-4534-415F-B28D-C3BD389FF227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0E434140-816B-4790-ACD2-632E57F5EFAE}"/>
                  </a:ext>
                </a:extLst>
              </p:cNvPr>
              <p:cNvGrpSpPr/>
              <p:nvPr/>
            </p:nvGrpSpPr>
            <p:grpSpPr>
              <a:xfrm rot="1214716">
                <a:off x="4522716" y="25642"/>
                <a:ext cx="884724" cy="3418820"/>
                <a:chOff x="4882245" y="1617965"/>
                <a:chExt cx="884724" cy="3418820"/>
              </a:xfrm>
            </p:grpSpPr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9429D3D4-006F-4E41-90E7-BD1975191047}"/>
                    </a:ext>
                  </a:extLst>
                </p:cNvPr>
                <p:cNvGrpSpPr/>
                <p:nvPr/>
              </p:nvGrpSpPr>
              <p:grpSpPr>
                <a:xfrm>
                  <a:off x="5362262" y="1617965"/>
                  <a:ext cx="404707" cy="2318869"/>
                  <a:chOff x="6494131" y="3300804"/>
                  <a:chExt cx="458787" cy="2606275"/>
                </a:xfrm>
              </p:grpSpPr>
              <p:sp>
                <p:nvSpPr>
                  <p:cNvPr id="34" name="Rectangle: Single Corner Rounded 17">
                    <a:extLst>
                      <a:ext uri="{FF2B5EF4-FFF2-40B4-BE49-F238E27FC236}">
                        <a16:creationId xmlns:a16="http://schemas.microsoft.com/office/drawing/2014/main" id="{A6C491CE-EC5E-4121-A83D-BA21B73F8CFB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" name="Rectangle: Single Corner Rounded 17">
                    <a:extLst>
                      <a:ext uri="{FF2B5EF4-FFF2-40B4-BE49-F238E27FC236}">
                        <a16:creationId xmlns:a16="http://schemas.microsoft.com/office/drawing/2014/main" id="{D4BED644-253D-4594-970C-275753293D1F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A46C72E7-5467-4798-B054-7439BE1CBF5B}"/>
                    </a:ext>
                  </a:extLst>
                </p:cNvPr>
                <p:cNvGrpSpPr/>
                <p:nvPr/>
              </p:nvGrpSpPr>
              <p:grpSpPr>
                <a:xfrm>
                  <a:off x="4882245" y="2164248"/>
                  <a:ext cx="589440" cy="2872537"/>
                  <a:chOff x="2715580" y="2231536"/>
                  <a:chExt cx="668205" cy="3228566"/>
                </a:xfrm>
              </p:grpSpPr>
              <p:grpSp>
                <p:nvGrpSpPr>
                  <p:cNvPr id="26" name="Group 25">
                    <a:extLst>
                      <a:ext uri="{FF2B5EF4-FFF2-40B4-BE49-F238E27FC236}">
                        <a16:creationId xmlns:a16="http://schemas.microsoft.com/office/drawing/2014/main" id="{ADD13E35-6AE9-41BF-9A86-4BA0A4849664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2715580" y="2231536"/>
                    <a:ext cx="668205" cy="3228566"/>
                    <a:chOff x="10743086" y="1476673"/>
                    <a:chExt cx="668205" cy="3228566"/>
                  </a:xfrm>
                </p:grpSpPr>
                <p:sp>
                  <p:nvSpPr>
                    <p:cNvPr id="30" name="Rectangle 29">
                      <a:extLst>
                        <a:ext uri="{FF2B5EF4-FFF2-40B4-BE49-F238E27FC236}">
                          <a16:creationId xmlns:a16="http://schemas.microsoft.com/office/drawing/2014/main" id="{FEF8AFE0-04D4-41B2-BD67-52103651130E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16783" y="1635037"/>
                      <a:ext cx="312005" cy="2671330"/>
                    </a:xfrm>
                    <a:prstGeom prst="rect">
                      <a:avLst/>
                    </a:prstGeom>
                    <a:gradFill flip="none" rotWithShape="1">
                      <a:gsLst>
                        <a:gs pos="42850">
                          <a:srgbClr val="ABB0B9"/>
                        </a:gs>
                        <a:gs pos="0">
                          <a:srgbClr val="002060"/>
                        </a:gs>
                        <a:gs pos="98000">
                          <a:schemeClr val="accent3">
                            <a:lumMod val="105000"/>
                            <a:satMod val="103000"/>
                            <a:tint val="73000"/>
                          </a:schemeClr>
                        </a:gs>
                        <a:gs pos="100000">
                          <a:schemeClr val="accent3">
                            <a:lumMod val="105000"/>
                            <a:satMod val="109000"/>
                            <a:tint val="81000"/>
                          </a:schemeClr>
                        </a:gs>
                      </a:gsLst>
                      <a:lin ang="16200000" scaled="1"/>
                      <a:tileRect/>
                    </a:gradFill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1" name="Rectangle 30">
                      <a:extLst>
                        <a:ext uri="{FF2B5EF4-FFF2-40B4-BE49-F238E27FC236}">
                          <a16:creationId xmlns:a16="http://schemas.microsoft.com/office/drawing/2014/main" id="{52966D60-0EA3-40EA-A706-A17B6E5D1D33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43086" y="1476673"/>
                      <a:ext cx="312005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2" name="Isosceles Triangle 31">
                      <a:extLst>
                        <a:ext uri="{FF2B5EF4-FFF2-40B4-BE49-F238E27FC236}">
                          <a16:creationId xmlns:a16="http://schemas.microsoft.com/office/drawing/2014/main" id="{8A0237BC-B831-423C-BED0-D0C1E7B7BEBB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05707" y="4296656"/>
                      <a:ext cx="305584" cy="345418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3" name="Isosceles Triangle 32">
                      <a:extLst>
                        <a:ext uri="{FF2B5EF4-FFF2-40B4-BE49-F238E27FC236}">
                          <a16:creationId xmlns:a16="http://schemas.microsoft.com/office/drawing/2014/main" id="{425A2446-A1F0-44EC-8B78-8C3CAD126BA2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13213" y="4485572"/>
                      <a:ext cx="112669" cy="219667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27" name="Group 26">
                    <a:extLst>
                      <a:ext uri="{FF2B5EF4-FFF2-40B4-BE49-F238E27FC236}">
                        <a16:creationId xmlns:a16="http://schemas.microsoft.com/office/drawing/2014/main" id="{08CEC267-34CC-4D1A-8EDC-F6A54DBBE7D3}"/>
                      </a:ext>
                    </a:extLst>
                  </p:cNvPr>
                  <p:cNvGrpSpPr/>
                  <p:nvPr/>
                </p:nvGrpSpPr>
                <p:grpSpPr>
                  <a:xfrm>
                    <a:off x="2719804" y="3823293"/>
                    <a:ext cx="573609" cy="600551"/>
                    <a:chOff x="1616495" y="3830040"/>
                    <a:chExt cx="573609" cy="600551"/>
                  </a:xfrm>
                </p:grpSpPr>
                <p:sp>
                  <p:nvSpPr>
                    <p:cNvPr id="28" name="Cylinder 27">
                      <a:extLst>
                        <a:ext uri="{FF2B5EF4-FFF2-40B4-BE49-F238E27FC236}">
                          <a16:creationId xmlns:a16="http://schemas.microsoft.com/office/drawing/2014/main" id="{CDEC5025-8EDC-4255-AB13-C6F02B184B0B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6127" y="3953129"/>
                      <a:ext cx="150688" cy="269952"/>
                    </a:xfrm>
                    <a:prstGeom prst="can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" name="Freeform: Shape 28">
                      <a:extLst>
                        <a:ext uri="{FF2B5EF4-FFF2-40B4-BE49-F238E27FC236}">
                          <a16:creationId xmlns:a16="http://schemas.microsoft.com/office/drawing/2014/main" id="{CF394EA7-B38F-43D4-B080-2EAB46FE5912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797365" y="3830040"/>
                      <a:ext cx="392739" cy="600551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04C6A117-5924-403D-BB89-473EF785ADB9}"/>
                  </a:ext>
                </a:extLst>
              </p:cNvPr>
              <p:cNvGrpSpPr/>
              <p:nvPr/>
            </p:nvGrpSpPr>
            <p:grpSpPr>
              <a:xfrm>
                <a:off x="5825687" y="-286281"/>
                <a:ext cx="586702" cy="1078217"/>
                <a:chOff x="5940897" y="994367"/>
                <a:chExt cx="678978" cy="1238435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33BF6894-A869-45A7-8A9E-69367D2EDF26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: Rounded Corners 21">
                  <a:extLst>
                    <a:ext uri="{FF2B5EF4-FFF2-40B4-BE49-F238E27FC236}">
                      <a16:creationId xmlns:a16="http://schemas.microsoft.com/office/drawing/2014/main" id="{A96157B8-AE0D-48E3-A284-2755CF34C098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Star: 7 Points 22">
                  <a:extLst>
                    <a:ext uri="{FF2B5EF4-FFF2-40B4-BE49-F238E27FC236}">
                      <a16:creationId xmlns:a16="http://schemas.microsoft.com/office/drawing/2014/main" id="{759FA837-A9D9-4512-AB7D-2F0897220119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31D2593-593E-4895-AE77-542BB63D1BC0}"/>
                </a:ext>
              </a:extLst>
            </p:cNvPr>
            <p:cNvSpPr/>
            <p:nvPr/>
          </p:nvSpPr>
          <p:spPr>
            <a:xfrm>
              <a:off x="1723290" y="-1080870"/>
              <a:ext cx="8778240" cy="87782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8B2ACCE-BC48-442E-8368-CCFE7BD3953E}"/>
              </a:ext>
            </a:extLst>
          </p:cNvPr>
          <p:cNvGrpSpPr/>
          <p:nvPr/>
        </p:nvGrpSpPr>
        <p:grpSpPr>
          <a:xfrm rot="5400000">
            <a:off x="5459125" y="2898418"/>
            <a:ext cx="6278877" cy="1213568"/>
            <a:chOff x="2101327" y="4968806"/>
            <a:chExt cx="8223655" cy="1131464"/>
          </a:xfrm>
        </p:grpSpPr>
        <p:sp>
          <p:nvSpPr>
            <p:cNvPr id="41" name="Rectangle: Single Corner Rounded 40">
              <a:extLst>
                <a:ext uri="{FF2B5EF4-FFF2-40B4-BE49-F238E27FC236}">
                  <a16:creationId xmlns:a16="http://schemas.microsoft.com/office/drawing/2014/main" id="{62013BCD-7FA3-4E33-B997-B6F866E910E1}"/>
                </a:ext>
              </a:extLst>
            </p:cNvPr>
            <p:cNvSpPr/>
            <p:nvPr/>
          </p:nvSpPr>
          <p:spPr>
            <a:xfrm>
              <a:off x="2101327" y="5002990"/>
              <a:ext cx="8223655" cy="10972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E32D44B2-8106-4416-98F5-E63EA195A4E1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4A282046-D4AB-4362-A193-A43F8F53C0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230ACDBE-586A-4955-B8C5-FC1ABA6ED2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DB879C45-3156-4E80-BBF8-0AC52776A8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DE90CD8F-B388-4C9E-A229-0766F9CD3A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2C9CA92-E1F7-43EB-AA6B-9F9FD9593B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094893B3-A166-4632-9D1E-33D9185193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AA6119C5-8E8B-446D-A534-4C021D34E7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E60C104C-B0AA-4F76-B017-6779B9EC22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55B2FFDC-3BE3-48F3-B3EA-847E1CF6E1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6CE1382C-56FE-45F3-B7E2-C9FC0F7FB0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6703EC41-0271-40A1-AFCF-D3B1DDD9A0BB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98D85757-EF54-473E-AC1D-B88ADCFE5E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0A83FFD0-7FE5-430A-9A01-952946A9B9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DF96C431-310B-4AA6-BB73-11E83CCE95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08DEEDA9-C9AF-4ECA-8277-01A3CF3AAA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4C6DFB67-8456-41EB-A2EE-F6830E27EE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CE8D7476-F8D6-4F30-A9F1-975C7412B6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88D1D364-3E62-4D7F-9440-D42BFE28C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7EED9459-11F6-4D2A-803C-6D00A987CC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13C6E3EA-760B-44D5-95E3-7D9BC06153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9B3910D9-D77C-4733-9BBD-1F905A3374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0D5BA60-05D2-4A6D-8EAC-5AEB00EBBD07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2DE7CF72-96A5-4A35-8906-27576D6954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14396C6C-5C33-4A6A-B058-985731C47E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D8C77AD8-0394-4FD3-BFD9-9386A0BF63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5017BF7B-C353-40C1-B617-CB54A7D464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1F884038-0D87-407A-A554-FC1D5B1413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41B46503-DBBD-4986-A7BC-79DBDA82AD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4C1242C-77A7-402A-A23C-C33D617E4B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9E9F4D5-0807-4BD9-905E-EED8EEC739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FAB581E5-A904-45E1-BBE3-D1D7B332E2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568E70A1-A0E7-4D63-81D4-151ABED18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CA18A4F8-A3BD-46EE-B896-107FB58D783A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7A47B6DD-789D-4821-B21F-F580E50AD9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8B2000FB-61AA-4503-A477-AD6248483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5819CACD-2282-4E97-A1EC-E1B9AB00F5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33C62034-90D7-42D8-A544-41509C8565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38B27838-611B-4494-B036-E86FCB90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83D50EF-8C2A-437D-86BE-DCB231A194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254FC25A-ACA4-42DC-8B3C-BD7B18896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8C031B10-AB0C-46E9-8FF3-C60B0BD5F2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A7D01BC7-A978-49E8-8279-E4DBEF506C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518DB600-3FD4-4605-A69F-06E788F103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D02A4EB-E54B-452D-AD1A-5F886D5BA7B1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A0E6835B-7742-4647-8639-A368FDB960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D82613B-CAD7-4814-9936-71122B55DB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2DE6906-1CFF-4541-93C3-5F69873BAD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0677816E-3D95-4828-95DD-D9A613E72E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598A591F-523C-44A8-895F-75078290D2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6981B1CD-D82F-4DFD-A67F-773747D32B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1E3BD6D0-D0B3-4695-897F-A196433707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2750D061-5BAE-4946-A005-CCC01F4204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CF9595E7-68F8-4A24-B6DF-3278EC969F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1BEFFEF7-CFD9-4B38-919D-8B13031CB1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55285E4-2CD4-44B5-803D-AA49124BD9EA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470858C3-5241-461B-9165-2735BE3FAB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EB7DD4A1-2E2F-4918-B301-139C7A508F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2B4B8D85-2F34-4297-82F0-F7531922FB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303AE91-DDC7-41F6-871C-E3ABF54114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F4516C7C-35CB-4457-B2C0-1D7F3A4DAD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684C058C-0A7C-43E2-9E8E-F910022109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DA019EEF-2026-4730-AA8E-88AA10DC87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1C75D05A-44D7-4511-A0D3-1D8B87595D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EB01E481-C08E-447B-A1DC-0F1C62BAF2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4878CA8C-62C8-4204-BAA8-6EE02F4ECA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A6C5E5B0-C656-4BB8-94B6-C20D70286FFF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CB1F6837-332B-42FD-853B-307068A3E8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0D8E895B-9DA6-46E3-A982-F6A00D4E02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6E487665-45BB-402F-B617-1612510D1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5AD10DD-4C8A-4466-86D3-8D89E572F7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F07C2E64-C8A8-4F4D-B024-B1BE5FC110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BC5787CF-5566-4844-BD34-F04FFE1DB8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8B572D8B-2134-43D4-942B-9EB5A1AF5E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5632CF21-363C-4AF0-BC22-6B8CD4FF6C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CAF4E26-EEF2-44D3-AAE5-DAB1099B9C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12501370-A381-42A1-9B86-9C9D224652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978BCE6-C873-4E55-862F-54844CEB43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D65045A-6D32-4BF6-B0F1-BDFDC5929525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CBE9367-9E36-4CDF-A9BC-B478D03E6F13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3D00AF1-44A7-49FA-B5A2-2C0022CC1DF4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0884639-D545-45EC-9BE9-259869D9BF18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8CDB50B-2A75-4963-A826-8B48B0AE28D3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99DFA06-8B82-4915-912C-318DA90ACFDB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B742B8A-5BB0-4126-8893-C11EF21A973B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D03E771-93A1-4440-9A7E-AE4CF730EE9E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11C38D2D-7F99-48FD-A14D-70D82742A2B6}"/>
              </a:ext>
            </a:extLst>
          </p:cNvPr>
          <p:cNvGrpSpPr/>
          <p:nvPr/>
        </p:nvGrpSpPr>
        <p:grpSpPr>
          <a:xfrm rot="7788896">
            <a:off x="10150928" y="308503"/>
            <a:ext cx="295402" cy="2771959"/>
            <a:chOff x="11380127" y="1797991"/>
            <a:chExt cx="399111" cy="3745131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E85A0702-0C08-44A6-AB02-29893C7B93A6}"/>
                </a:ext>
              </a:extLst>
            </p:cNvPr>
            <p:cNvSpPr/>
            <p:nvPr/>
          </p:nvSpPr>
          <p:spPr>
            <a:xfrm rot="21537726">
              <a:off x="11412315" y="1992682"/>
              <a:ext cx="339555" cy="3077488"/>
            </a:xfrm>
            <a:prstGeom prst="rect">
              <a:avLst/>
            </a:prstGeom>
            <a:gradFill flip="none" rotWithShape="1">
              <a:gsLst>
                <a:gs pos="42850">
                  <a:srgbClr val="ABB0B9"/>
                </a:gs>
                <a:gs pos="0">
                  <a:srgbClr val="002060"/>
                </a:gs>
                <a:gs pos="98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16200000" scaled="1"/>
              <a:tileRect/>
            </a:gradFill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13171F29-ED46-46CE-B897-76B365B4EFBD}"/>
                </a:ext>
              </a:extLst>
            </p:cNvPr>
            <p:cNvSpPr/>
            <p:nvPr/>
          </p:nvSpPr>
          <p:spPr>
            <a:xfrm rot="21537726">
              <a:off x="11380127" y="1797991"/>
              <a:ext cx="339555" cy="280219"/>
            </a:xfrm>
            <a:prstGeom prst="rect">
              <a:avLst/>
            </a:prstGeom>
            <a:gradFill flip="none" rotWithShape="1">
              <a:gsLst>
                <a:gs pos="2000">
                  <a:schemeClr val="accent1">
                    <a:lumMod val="67000"/>
                  </a:schemeClr>
                </a:gs>
                <a:gs pos="64000">
                  <a:srgbClr val="C000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09E2F63E-7603-49F2-B756-06CAD2C09526}"/>
                </a:ext>
              </a:extLst>
            </p:cNvPr>
            <p:cNvSpPr/>
            <p:nvPr/>
          </p:nvSpPr>
          <p:spPr>
            <a:xfrm rot="10737726">
              <a:off x="11446671" y="5071881"/>
              <a:ext cx="332567" cy="397936"/>
            </a:xfrm>
            <a:prstGeom prst="triangle">
              <a:avLst/>
            </a:prstGeom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32" name="Isosceles Triangle 131">
              <a:extLst>
                <a:ext uri="{FF2B5EF4-FFF2-40B4-BE49-F238E27FC236}">
                  <a16:creationId xmlns:a16="http://schemas.microsoft.com/office/drawing/2014/main" id="{F620451F-E33A-4A7B-B338-C00192EF281D}"/>
                </a:ext>
              </a:extLst>
            </p:cNvPr>
            <p:cNvSpPr/>
            <p:nvPr/>
          </p:nvSpPr>
          <p:spPr>
            <a:xfrm rot="10737726">
              <a:off x="11549294" y="5290056"/>
              <a:ext cx="122618" cy="253066"/>
            </a:xfrm>
            <a:prstGeom prst="triangle">
              <a:avLst/>
            </a:prstGeom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812562C5-468A-41E9-92F8-9A81EB51EAAB}"/>
              </a:ext>
            </a:extLst>
          </p:cNvPr>
          <p:cNvCxnSpPr>
            <a:cxnSpLocks/>
          </p:cNvCxnSpPr>
          <p:nvPr/>
        </p:nvCxnSpPr>
        <p:spPr>
          <a:xfrm flipH="1">
            <a:off x="9220077" y="782780"/>
            <a:ext cx="13370" cy="55441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4A4415E7-30E2-40B8-87B9-7DA6C0848A52}"/>
              </a:ext>
            </a:extLst>
          </p:cNvPr>
          <p:cNvGrpSpPr/>
          <p:nvPr/>
        </p:nvGrpSpPr>
        <p:grpSpPr>
          <a:xfrm rot="18018999" flipH="1">
            <a:off x="4083480" y="130657"/>
            <a:ext cx="6583680" cy="6583680"/>
            <a:chOff x="1723290" y="-1080870"/>
            <a:chExt cx="8778240" cy="8778240"/>
          </a:xfrm>
        </p:grpSpPr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B593B36A-ED3D-4ABF-B22A-B04089A88EE8}"/>
                </a:ext>
              </a:extLst>
            </p:cNvPr>
            <p:cNvGrpSpPr/>
            <p:nvPr/>
          </p:nvGrpSpPr>
          <p:grpSpPr>
            <a:xfrm>
              <a:off x="2710326" y="-293821"/>
              <a:ext cx="2886280" cy="3800191"/>
              <a:chOff x="4522716" y="-286281"/>
              <a:chExt cx="2886280" cy="3800191"/>
            </a:xfrm>
          </p:grpSpPr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355B45F6-695B-4274-8F58-573EA4287095}"/>
                  </a:ext>
                </a:extLst>
              </p:cNvPr>
              <p:cNvGrpSpPr/>
              <p:nvPr/>
            </p:nvGrpSpPr>
            <p:grpSpPr>
              <a:xfrm rot="20418358">
                <a:off x="6967618" y="113870"/>
                <a:ext cx="441378" cy="3400040"/>
                <a:chOff x="4779705" y="1646079"/>
                <a:chExt cx="500358" cy="3821449"/>
              </a:xfrm>
            </p:grpSpPr>
            <p:grpSp>
              <p:nvGrpSpPr>
                <p:cNvPr id="155" name="Group 154">
                  <a:extLst>
                    <a:ext uri="{FF2B5EF4-FFF2-40B4-BE49-F238E27FC236}">
                      <a16:creationId xmlns:a16="http://schemas.microsoft.com/office/drawing/2014/main" id="{3D521F0E-DA92-49B7-A3F1-D4F3B1B61221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157" name="Rectangle: Single Corner Rounded 17">
                    <a:extLst>
                      <a:ext uri="{FF2B5EF4-FFF2-40B4-BE49-F238E27FC236}">
                        <a16:creationId xmlns:a16="http://schemas.microsoft.com/office/drawing/2014/main" id="{4ADB4BD3-8A20-410E-B25D-25434528D585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8" name="Rectangle: Single Corner Rounded 17">
                    <a:extLst>
                      <a:ext uri="{FF2B5EF4-FFF2-40B4-BE49-F238E27FC236}">
                        <a16:creationId xmlns:a16="http://schemas.microsoft.com/office/drawing/2014/main" id="{A6E48F57-A632-4761-92E4-2AEFDDACC4F2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156" name="Isosceles Triangle 155">
                  <a:extLst>
                    <a:ext uri="{FF2B5EF4-FFF2-40B4-BE49-F238E27FC236}">
                      <a16:creationId xmlns:a16="http://schemas.microsoft.com/office/drawing/2014/main" id="{00D94A4F-0015-4CD1-AFFF-5DB10805BF74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E0F5775D-2691-4397-AF86-86E66DC3ED6B}"/>
                  </a:ext>
                </a:extLst>
              </p:cNvPr>
              <p:cNvGrpSpPr/>
              <p:nvPr/>
            </p:nvGrpSpPr>
            <p:grpSpPr>
              <a:xfrm rot="1214716">
                <a:off x="4522716" y="25642"/>
                <a:ext cx="884724" cy="3418820"/>
                <a:chOff x="4882245" y="1617965"/>
                <a:chExt cx="884724" cy="3418820"/>
              </a:xfrm>
            </p:grpSpPr>
            <p:grpSp>
              <p:nvGrpSpPr>
                <p:cNvPr id="143" name="Group 142">
                  <a:extLst>
                    <a:ext uri="{FF2B5EF4-FFF2-40B4-BE49-F238E27FC236}">
                      <a16:creationId xmlns:a16="http://schemas.microsoft.com/office/drawing/2014/main" id="{B6080A9A-EA2F-4633-8FAD-9D07D473F1D8}"/>
                    </a:ext>
                  </a:extLst>
                </p:cNvPr>
                <p:cNvGrpSpPr/>
                <p:nvPr/>
              </p:nvGrpSpPr>
              <p:grpSpPr>
                <a:xfrm>
                  <a:off x="5362262" y="1617965"/>
                  <a:ext cx="404707" cy="2318869"/>
                  <a:chOff x="6494131" y="3300804"/>
                  <a:chExt cx="458787" cy="2606275"/>
                </a:xfrm>
              </p:grpSpPr>
              <p:sp>
                <p:nvSpPr>
                  <p:cNvPr id="153" name="Rectangle: Single Corner Rounded 17">
                    <a:extLst>
                      <a:ext uri="{FF2B5EF4-FFF2-40B4-BE49-F238E27FC236}">
                        <a16:creationId xmlns:a16="http://schemas.microsoft.com/office/drawing/2014/main" id="{637675B6-F42C-4BCA-98B2-AEFD1CF569CB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4" name="Rectangle: Single Corner Rounded 17">
                    <a:extLst>
                      <a:ext uri="{FF2B5EF4-FFF2-40B4-BE49-F238E27FC236}">
                        <a16:creationId xmlns:a16="http://schemas.microsoft.com/office/drawing/2014/main" id="{18C61D3B-C67C-4470-9B41-33823383E593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44" name="Group 143">
                  <a:extLst>
                    <a:ext uri="{FF2B5EF4-FFF2-40B4-BE49-F238E27FC236}">
                      <a16:creationId xmlns:a16="http://schemas.microsoft.com/office/drawing/2014/main" id="{5B8CA005-7796-4837-8B8B-F1D1B0295B62}"/>
                    </a:ext>
                  </a:extLst>
                </p:cNvPr>
                <p:cNvGrpSpPr/>
                <p:nvPr/>
              </p:nvGrpSpPr>
              <p:grpSpPr>
                <a:xfrm>
                  <a:off x="4882245" y="2164248"/>
                  <a:ext cx="589440" cy="2872537"/>
                  <a:chOff x="2715580" y="2231536"/>
                  <a:chExt cx="668205" cy="3228566"/>
                </a:xfrm>
              </p:grpSpPr>
              <p:grpSp>
                <p:nvGrpSpPr>
                  <p:cNvPr id="145" name="Group 144">
                    <a:extLst>
                      <a:ext uri="{FF2B5EF4-FFF2-40B4-BE49-F238E27FC236}">
                        <a16:creationId xmlns:a16="http://schemas.microsoft.com/office/drawing/2014/main" id="{C351558F-C313-4F9D-B65D-7E468875805B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2715580" y="2231536"/>
                    <a:ext cx="668205" cy="3228566"/>
                    <a:chOff x="10743086" y="1476673"/>
                    <a:chExt cx="668205" cy="3228566"/>
                  </a:xfrm>
                </p:grpSpPr>
                <p:sp>
                  <p:nvSpPr>
                    <p:cNvPr id="149" name="Rectangle 148">
                      <a:extLst>
                        <a:ext uri="{FF2B5EF4-FFF2-40B4-BE49-F238E27FC236}">
                          <a16:creationId xmlns:a16="http://schemas.microsoft.com/office/drawing/2014/main" id="{0AEC7C4A-75EB-44BF-A56C-778696BBD2D5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16783" y="1635037"/>
                      <a:ext cx="312005" cy="2671330"/>
                    </a:xfrm>
                    <a:prstGeom prst="rect">
                      <a:avLst/>
                    </a:prstGeom>
                    <a:gradFill flip="none" rotWithShape="1">
                      <a:gsLst>
                        <a:gs pos="42850">
                          <a:srgbClr val="ABB0B9"/>
                        </a:gs>
                        <a:gs pos="0">
                          <a:srgbClr val="002060"/>
                        </a:gs>
                        <a:gs pos="98000">
                          <a:schemeClr val="accent3">
                            <a:lumMod val="105000"/>
                            <a:satMod val="103000"/>
                            <a:tint val="73000"/>
                          </a:schemeClr>
                        </a:gs>
                        <a:gs pos="100000">
                          <a:schemeClr val="accent3">
                            <a:lumMod val="105000"/>
                            <a:satMod val="109000"/>
                            <a:tint val="81000"/>
                          </a:schemeClr>
                        </a:gs>
                      </a:gsLst>
                      <a:lin ang="16200000" scaled="1"/>
                      <a:tileRect/>
                    </a:gradFill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150" name="Rectangle 149">
                      <a:extLst>
                        <a:ext uri="{FF2B5EF4-FFF2-40B4-BE49-F238E27FC236}">
                          <a16:creationId xmlns:a16="http://schemas.microsoft.com/office/drawing/2014/main" id="{FAF9F1C5-898B-449F-8271-38A2D9351425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43086" y="1476673"/>
                      <a:ext cx="312005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151" name="Isosceles Triangle 150">
                      <a:extLst>
                        <a:ext uri="{FF2B5EF4-FFF2-40B4-BE49-F238E27FC236}">
                          <a16:creationId xmlns:a16="http://schemas.microsoft.com/office/drawing/2014/main" id="{B6FCB21D-419C-4DCA-AB85-2DF98D86A4C6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05707" y="4296656"/>
                      <a:ext cx="305584" cy="345418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152" name="Isosceles Triangle 151">
                      <a:extLst>
                        <a:ext uri="{FF2B5EF4-FFF2-40B4-BE49-F238E27FC236}">
                          <a16:creationId xmlns:a16="http://schemas.microsoft.com/office/drawing/2014/main" id="{F85FE0D4-F4A0-4A4D-AF79-0674CD455F1A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13213" y="4485572"/>
                      <a:ext cx="112669" cy="219667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146" name="Group 145">
                    <a:extLst>
                      <a:ext uri="{FF2B5EF4-FFF2-40B4-BE49-F238E27FC236}">
                        <a16:creationId xmlns:a16="http://schemas.microsoft.com/office/drawing/2014/main" id="{D9020EE8-BF09-4A8D-8FDD-47D766B3DC33}"/>
                      </a:ext>
                    </a:extLst>
                  </p:cNvPr>
                  <p:cNvGrpSpPr/>
                  <p:nvPr/>
                </p:nvGrpSpPr>
                <p:grpSpPr>
                  <a:xfrm>
                    <a:off x="2719804" y="3823293"/>
                    <a:ext cx="573609" cy="600551"/>
                    <a:chOff x="1616495" y="3830040"/>
                    <a:chExt cx="573609" cy="600551"/>
                  </a:xfrm>
                </p:grpSpPr>
                <p:sp>
                  <p:nvSpPr>
                    <p:cNvPr id="147" name="Cylinder 146">
                      <a:extLst>
                        <a:ext uri="{FF2B5EF4-FFF2-40B4-BE49-F238E27FC236}">
                          <a16:creationId xmlns:a16="http://schemas.microsoft.com/office/drawing/2014/main" id="{DB9E5EB8-3313-4F0C-86AD-694189632EFA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6127" y="3953129"/>
                      <a:ext cx="150688" cy="269952"/>
                    </a:xfrm>
                    <a:prstGeom prst="can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8" name="Freeform: Shape 147">
                      <a:extLst>
                        <a:ext uri="{FF2B5EF4-FFF2-40B4-BE49-F238E27FC236}">
                          <a16:creationId xmlns:a16="http://schemas.microsoft.com/office/drawing/2014/main" id="{38002647-4A1B-499E-A40D-1CAA3A67014A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797365" y="3830040"/>
                      <a:ext cx="392739" cy="600551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57A667DD-10AC-444A-81F9-5CDE200B69DB}"/>
                  </a:ext>
                </a:extLst>
              </p:cNvPr>
              <p:cNvGrpSpPr/>
              <p:nvPr/>
            </p:nvGrpSpPr>
            <p:grpSpPr>
              <a:xfrm>
                <a:off x="5825687" y="-286281"/>
                <a:ext cx="586702" cy="1078217"/>
                <a:chOff x="5940897" y="994367"/>
                <a:chExt cx="678978" cy="1238435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71305628-6F44-49A9-8282-0294A6AB242D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: Rounded Corners 140">
                  <a:extLst>
                    <a:ext uri="{FF2B5EF4-FFF2-40B4-BE49-F238E27FC236}">
                      <a16:creationId xmlns:a16="http://schemas.microsoft.com/office/drawing/2014/main" id="{1214B814-B847-45A4-875D-05A22912B827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Star: 7 Points 141">
                  <a:extLst>
                    <a:ext uri="{FF2B5EF4-FFF2-40B4-BE49-F238E27FC236}">
                      <a16:creationId xmlns:a16="http://schemas.microsoft.com/office/drawing/2014/main" id="{D08CC7CD-746F-4FF5-86A7-6C82D9780347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12FCE94F-F046-45B5-8A3E-4678A9A1E4D2}"/>
                </a:ext>
              </a:extLst>
            </p:cNvPr>
            <p:cNvSpPr/>
            <p:nvPr/>
          </p:nvSpPr>
          <p:spPr>
            <a:xfrm>
              <a:off x="1723290" y="-1080870"/>
              <a:ext cx="8778240" cy="87782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D51086D9-B668-48D6-9D3D-6A595BEBFFFF}"/>
              </a:ext>
            </a:extLst>
          </p:cNvPr>
          <p:cNvSpPr txBox="1"/>
          <p:nvPr/>
        </p:nvSpPr>
        <p:spPr>
          <a:xfrm>
            <a:off x="781050" y="920931"/>
            <a:ext cx="2574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অঙ্কনের বিবরণঃ</a:t>
            </a:r>
            <a:endParaRPr lang="en-US" sz="32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35DC8F45-E9E4-4326-A8EF-A05C2E891186}"/>
              </a:ext>
            </a:extLst>
          </p:cNvPr>
          <p:cNvSpPr txBox="1"/>
          <p:nvPr/>
        </p:nvSpPr>
        <p:spPr>
          <a:xfrm>
            <a:off x="752768" y="1672039"/>
            <a:ext cx="2574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3399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AB রেখাংশ আঁকি।</a:t>
            </a:r>
            <a:endParaRPr lang="en-US" sz="2400" dirty="0">
              <a:solidFill>
                <a:srgbClr val="FF3399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891AB29-CFDB-4C82-845C-1212283FE4F0}"/>
              </a:ext>
            </a:extLst>
          </p:cNvPr>
          <p:cNvSpPr txBox="1"/>
          <p:nvPr/>
        </p:nvSpPr>
        <p:spPr>
          <a:xfrm>
            <a:off x="705143" y="2214964"/>
            <a:ext cx="6467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A কে কেন্দ্র করে AB এর অর্ধেকের বেশী ব্যাসার্ধ্য নিয়ে AB এর দুই পাশে দুইটি বৃত্তচাপ আঁকি।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1AF7160A-AF97-48A8-B2A9-C93FD1A0DFB8}"/>
              </a:ext>
            </a:extLst>
          </p:cNvPr>
          <p:cNvSpPr txBox="1"/>
          <p:nvPr/>
        </p:nvSpPr>
        <p:spPr>
          <a:xfrm>
            <a:off x="657518" y="3176989"/>
            <a:ext cx="6467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00FF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B কে কেন্দ্র করে একই ব্যাসার্ধ্য নিয়ে AB এর দুই পাশে দুইটি বৃত্তচাপ আঁকি। বৃত্তচাপগুলো পরস্পরকে C ও D বিন্দুতে ছেদ করেছে।</a:t>
            </a:r>
            <a:endParaRPr lang="en-US" sz="2400" dirty="0">
              <a:solidFill>
                <a:srgbClr val="0000FF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1158F41-1D45-4D51-B5D4-D1F398AC6A1C}"/>
              </a:ext>
            </a:extLst>
          </p:cNvPr>
          <p:cNvSpPr txBox="1"/>
          <p:nvPr/>
        </p:nvSpPr>
        <p:spPr>
          <a:xfrm>
            <a:off x="609893" y="4539064"/>
            <a:ext cx="6467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C ও D বিন্দুতে যোগ করি। CD রেখাংশ AB রেখাংশকে O বিন্দুতে ছেদ করে। AB রেখাংশ O বিন্দুতে সমদ্বিখন্ডিত হয়েছে।</a:t>
            </a:r>
            <a:endParaRPr lang="en-US" sz="2400" dirty="0">
              <a:solidFill>
                <a:srgbClr val="00B05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E6E89CDF-6D86-4B45-9DE8-D1234E2627EC}"/>
              </a:ext>
            </a:extLst>
          </p:cNvPr>
          <p:cNvSpPr txBox="1"/>
          <p:nvPr/>
        </p:nvSpPr>
        <p:spPr>
          <a:xfrm>
            <a:off x="9221309" y="294407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/>
              <a:t>O</a:t>
            </a:r>
            <a:endParaRPr lang="en-US" sz="24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CA0B106C-2E70-4533-919B-E9CA6619F675}"/>
              </a:ext>
            </a:extLst>
          </p:cNvPr>
          <p:cNvSpPr txBox="1"/>
          <p:nvPr/>
        </p:nvSpPr>
        <p:spPr>
          <a:xfrm>
            <a:off x="10864108" y="340712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/>
              <a:t>B</a:t>
            </a:r>
            <a:endParaRPr lang="en-US" sz="2400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2F8B53C2-2AA2-4C77-932C-43E490D1ACDB}"/>
              </a:ext>
            </a:extLst>
          </p:cNvPr>
          <p:cNvSpPr txBox="1"/>
          <p:nvPr/>
        </p:nvSpPr>
        <p:spPr>
          <a:xfrm>
            <a:off x="7113827" y="336119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/>
              <a:t>A</a:t>
            </a:r>
            <a:endParaRPr lang="en-US" sz="2400" dirty="0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813B4C9D-EC9A-4BD2-8C0C-F543636D7E05}"/>
              </a:ext>
            </a:extLst>
          </p:cNvPr>
          <p:cNvSpPr/>
          <p:nvPr/>
        </p:nvSpPr>
        <p:spPr>
          <a:xfrm>
            <a:off x="11048996" y="340506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07A56414-B289-466F-BC86-93375583CE4A}"/>
              </a:ext>
            </a:extLst>
          </p:cNvPr>
          <p:cNvSpPr/>
          <p:nvPr/>
        </p:nvSpPr>
        <p:spPr>
          <a:xfrm>
            <a:off x="7315203" y="3394181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8C90C25C-85BE-4A09-897C-9DB76FCB45AB}"/>
              </a:ext>
            </a:extLst>
          </p:cNvPr>
          <p:cNvSpPr txBox="1"/>
          <p:nvPr/>
        </p:nvSpPr>
        <p:spPr>
          <a:xfrm>
            <a:off x="9318734" y="5144381"/>
            <a:ext cx="514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43C30BA-8BE5-4F81-B54F-89AA6B9A14DB}"/>
              </a:ext>
            </a:extLst>
          </p:cNvPr>
          <p:cNvSpPr txBox="1"/>
          <p:nvPr/>
        </p:nvSpPr>
        <p:spPr>
          <a:xfrm>
            <a:off x="9283958" y="1155383"/>
            <a:ext cx="514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31058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34" dur="82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2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200000">
                                      <p:cBhvr>
                                        <p:cTn id="58" dur="8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9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700"/>
                            </p:stCondLst>
                            <p:childTnLst>
                              <p:par>
                                <p:cTn id="6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7.40741E-7 L 0.00274 0.7951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39745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 animBg="1"/>
      <p:bldP spid="168" grpId="0" animBg="1"/>
      <p:bldP spid="169" grpId="0"/>
      <p:bldP spid="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8F93A7-7686-4403-92F3-B4FBE4F236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6580" t="-37210" r="-36580" b="-37210"/>
          <a:stretch/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23825" cap="sq" cmpd="thinThick">
            <a:gradFill flip="none" rotWithShape="1">
              <a:gsLst>
                <a:gs pos="34000">
                  <a:srgbClr val="FF0000"/>
                </a:gs>
                <a:gs pos="99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miter lim="800000"/>
          </a:ln>
          <a:effectLst>
            <a:glow>
              <a:srgbClr val="FF33CC">
                <a:alpha val="87000"/>
              </a:srgbClr>
            </a:glo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bevelB prst="relaxedInset"/>
            <a:contourClr>
              <a:srgbClr val="C0C0C0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2F862D-F518-4413-B3CF-FDB418F61FE8}"/>
              </a:ext>
            </a:extLst>
          </p:cNvPr>
          <p:cNvSpPr txBox="1"/>
          <p:nvPr/>
        </p:nvSpPr>
        <p:spPr>
          <a:xfrm>
            <a:off x="1511344" y="2176187"/>
            <a:ext cx="981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রেখাংশ</a:t>
            </a:r>
            <a:r>
              <a:rPr lang="bn-BD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IN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বল</a:t>
            </a:r>
            <a:r>
              <a:rPr lang="bn-BD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তে </a:t>
            </a:r>
            <a:r>
              <a:rPr lang="bn-IN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কী বুঝ?</a:t>
            </a:r>
            <a:endParaRPr lang="en-US" sz="36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153349-4AC2-48D8-B054-A8417D12EE40}"/>
              </a:ext>
            </a:extLst>
          </p:cNvPr>
          <p:cNvSpPr txBox="1"/>
          <p:nvPr/>
        </p:nvSpPr>
        <p:spPr>
          <a:xfrm>
            <a:off x="1511344" y="3375067"/>
            <a:ext cx="981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রেখাংশ</a:t>
            </a:r>
            <a:r>
              <a:rPr lang="bn-BD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IN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কত প্রকার ও কী</a:t>
            </a:r>
            <a:r>
              <a:rPr lang="bn-BD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IN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কী ?</a:t>
            </a:r>
            <a:endParaRPr lang="en-US" sz="36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F35BD-DEC0-48C0-99A5-25C8796D6C9D}"/>
              </a:ext>
            </a:extLst>
          </p:cNvPr>
          <p:cNvSpPr txBox="1"/>
          <p:nvPr/>
        </p:nvSpPr>
        <p:spPr>
          <a:xfrm>
            <a:off x="1399584" y="4492667"/>
            <a:ext cx="981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রেখা ও রেখাংশ</a:t>
            </a:r>
            <a:r>
              <a:rPr lang="bn-BD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IN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এর মধ্যে পার্থাক্য কী</a:t>
            </a:r>
            <a:r>
              <a:rPr lang="bn-BD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IN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?</a:t>
            </a:r>
            <a:endParaRPr lang="en-US" sz="36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5290C9-18C8-4E1B-9FA5-B4C4E0C81DFB}"/>
              </a:ext>
            </a:extLst>
          </p:cNvPr>
          <p:cNvSpPr txBox="1"/>
          <p:nvPr/>
        </p:nvSpPr>
        <p:spPr>
          <a:xfrm>
            <a:off x="1371600" y="629920"/>
            <a:ext cx="513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মূল্যায়নঃ</a:t>
            </a:r>
            <a:endParaRPr lang="en-US" sz="3600" dirty="0">
              <a:solidFill>
                <a:srgbClr val="7030A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5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00"/>
                            </p:stCondLst>
                            <p:childTnLst>
                              <p:par>
                                <p:cTn id="10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60"/>
                            </p:stCondLst>
                            <p:childTnLst>
                              <p:par>
                                <p:cTn id="1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8F93A7-7686-4403-92F3-B4FBE4F236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6580" t="-37210" r="-36580" b="-37210"/>
          <a:stretch/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23825" cap="sq" cmpd="thinThick">
            <a:gradFill flip="none" rotWithShape="1">
              <a:gsLst>
                <a:gs pos="34000">
                  <a:srgbClr val="FF0000"/>
                </a:gs>
                <a:gs pos="99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miter lim="800000"/>
          </a:ln>
          <a:effectLst>
            <a:glow>
              <a:srgbClr val="FF33CC">
                <a:alpha val="87000"/>
              </a:srgbClr>
            </a:glo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bevelB prst="relaxedInset"/>
            <a:contourClr>
              <a:srgbClr val="C0C0C0"/>
            </a:contourClr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C7D21EE-CA58-42AC-B74C-E3C8322370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876" y="1168527"/>
            <a:ext cx="7318060" cy="42646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ECA2F7-1515-4DD7-AFB5-BEB4D359FB5C}"/>
              </a:ext>
            </a:extLst>
          </p:cNvPr>
          <p:cNvSpPr txBox="1"/>
          <p:nvPr/>
        </p:nvSpPr>
        <p:spPr>
          <a:xfrm>
            <a:off x="807868" y="5362117"/>
            <a:ext cx="110171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SolaimanLipi" panose="03000609000000000000" pitchFamily="65" charset="0"/>
                <a:cs typeface="SolaimanLipi" panose="03000609000000000000" pitchFamily="65" charset="0"/>
              </a:rPr>
              <a:t>একটি ৭</a:t>
            </a:r>
            <a:r>
              <a:rPr lang="en-US" sz="4400" b="1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IN" sz="4400" b="1" dirty="0">
                <a:latin typeface="SolaimanLipi" panose="03000609000000000000" pitchFamily="65" charset="0"/>
                <a:cs typeface="SolaimanLipi" panose="03000609000000000000" pitchFamily="65" charset="0"/>
              </a:rPr>
              <a:t>সেন্টি মিটার রেখাংশকে রুলার ও কম্পাসের সাহায্যে</a:t>
            </a:r>
            <a:r>
              <a:rPr lang="bn-BD" sz="4400" b="1" dirty="0">
                <a:latin typeface="SolaimanLipi" panose="03000609000000000000" pitchFamily="65" charset="0"/>
                <a:cs typeface="SolaimanLipi" panose="03000609000000000000" pitchFamily="65" charset="0"/>
              </a:rPr>
              <a:t>  </a:t>
            </a:r>
            <a:r>
              <a:rPr lang="bn-IN" sz="4400" b="1" dirty="0">
                <a:latin typeface="SolaimanLipi" panose="03000609000000000000" pitchFamily="65" charset="0"/>
                <a:cs typeface="SolaimanLipi" panose="03000609000000000000" pitchFamily="65" charset="0"/>
              </a:rPr>
              <a:t>রেখাংশ</a:t>
            </a:r>
            <a:r>
              <a:rPr lang="bn-BD" sz="4400" b="1" dirty="0">
                <a:latin typeface="SolaimanLipi" panose="03000609000000000000" pitchFamily="65" charset="0"/>
                <a:cs typeface="SolaimanLipi" panose="03000609000000000000" pitchFamily="65" charset="0"/>
              </a:rPr>
              <a:t>টিকে সমদ্বিখন্ডিত কর। </a:t>
            </a:r>
            <a:endParaRPr lang="en-US" sz="4400" b="1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C24B1E-C8CC-403F-8F18-C1D4954E7CD3}"/>
              </a:ext>
            </a:extLst>
          </p:cNvPr>
          <p:cNvSpPr txBox="1"/>
          <p:nvPr/>
        </p:nvSpPr>
        <p:spPr>
          <a:xfrm flipH="1">
            <a:off x="3639913" y="0"/>
            <a:ext cx="48915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8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8F93A7-7686-4403-92F3-B4FBE4F236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6580" t="-37210" r="-36580" b="-37210"/>
          <a:stretch/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23825" cap="sq" cmpd="thinThick">
            <a:gradFill flip="none" rotWithShape="1">
              <a:gsLst>
                <a:gs pos="34000">
                  <a:srgbClr val="FF0000"/>
                </a:gs>
                <a:gs pos="99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miter lim="800000"/>
          </a:ln>
          <a:effectLst>
            <a:glow>
              <a:srgbClr val="FF33CC">
                <a:alpha val="87000"/>
              </a:srgbClr>
            </a:glo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bevelB prst="relaxedInset"/>
            <a:contourClr>
              <a:srgbClr val="C0C0C0"/>
            </a:contourClr>
          </a:sp3d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ADB5D63-9268-46FD-BBC6-1F907DFF8FCE}"/>
              </a:ext>
            </a:extLst>
          </p:cNvPr>
          <p:cNvGrpSpPr/>
          <p:nvPr/>
        </p:nvGrpSpPr>
        <p:grpSpPr>
          <a:xfrm>
            <a:off x="819812" y="608481"/>
            <a:ext cx="10267164" cy="5586960"/>
            <a:chOff x="6469" y="2393727"/>
            <a:chExt cx="4623167" cy="2235201"/>
          </a:xfrm>
        </p:grpSpPr>
        <p:pic>
          <p:nvPicPr>
            <p:cNvPr id="4" name="Picture 3" descr="redroses86.gif">
              <a:extLst>
                <a:ext uri="{FF2B5EF4-FFF2-40B4-BE49-F238E27FC236}">
                  <a16:creationId xmlns:a16="http://schemas.microsoft.com/office/drawing/2014/main" id="{C63BA7C4-F285-47E6-AEFB-6CEE9C4015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69" y="2393727"/>
              <a:ext cx="2743202" cy="223520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2B06AEC-998C-4144-9828-89F692AA07BE}"/>
                </a:ext>
              </a:extLst>
            </p:cNvPr>
            <p:cNvSpPr/>
            <p:nvPr/>
          </p:nvSpPr>
          <p:spPr>
            <a:xfrm rot="20864824">
              <a:off x="2052808" y="3305437"/>
              <a:ext cx="2576828" cy="1058949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US" sz="16600" b="1" dirty="0" err="1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13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4893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213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MS Reference Sans Serif</vt:lpstr>
      <vt:lpstr>NikoshBAN</vt:lpstr>
      <vt:lpstr>SolaimanLipi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16</cp:revision>
  <dcterms:created xsi:type="dcterms:W3CDTF">2021-04-27T07:39:28Z</dcterms:created>
  <dcterms:modified xsi:type="dcterms:W3CDTF">2021-05-16T08:41:02Z</dcterms:modified>
</cp:coreProperties>
</file>