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81" r:id="rId3"/>
    <p:sldId id="257" r:id="rId4"/>
    <p:sldId id="258" r:id="rId5"/>
    <p:sldId id="285" r:id="rId6"/>
    <p:sldId id="286" r:id="rId7"/>
    <p:sldId id="282" r:id="rId8"/>
    <p:sldId id="259" r:id="rId9"/>
    <p:sldId id="287" r:id="rId10"/>
    <p:sldId id="277" r:id="rId11"/>
    <p:sldId id="283" r:id="rId12"/>
    <p:sldId id="284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92"/>
    <a:srgbClr val="B40C9C"/>
    <a:srgbClr val="EA10CB"/>
    <a:srgbClr val="F95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অনুভূত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kectric intens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87" y="2438400"/>
            <a:ext cx="580072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বিভব</a:t>
            </a:r>
            <a:endParaRPr lang="en-US" sz="40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পরখ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আধানকে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kectric poteti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2438400"/>
            <a:ext cx="666750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0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পরখ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আধানকে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অভ্যন্তরেই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2743200"/>
            <a:ext cx="3771900" cy="1466850"/>
            <a:chOff x="2324100" y="3352800"/>
            <a:chExt cx="3771900" cy="1466850"/>
          </a:xfrm>
        </p:grpSpPr>
        <p:grpSp>
          <p:nvGrpSpPr>
            <p:cNvPr id="23" name="Group 22"/>
            <p:cNvGrpSpPr/>
            <p:nvPr/>
          </p:nvGrpSpPr>
          <p:grpSpPr>
            <a:xfrm>
              <a:off x="2324100" y="3352800"/>
              <a:ext cx="3771900" cy="1466850"/>
              <a:chOff x="2428875" y="3429000"/>
              <a:chExt cx="3619500" cy="1466850"/>
            </a:xfrm>
          </p:grpSpPr>
          <p:pic>
            <p:nvPicPr>
              <p:cNvPr id="2458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28875" y="3429000"/>
                <a:ext cx="342900" cy="476250"/>
              </a:xfrm>
              <a:prstGeom prst="rect">
                <a:avLst/>
              </a:prstGeom>
              <a:noFill/>
            </p:spPr>
          </p:pic>
          <p:pic>
            <p:nvPicPr>
              <p:cNvPr id="2457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76900" y="3429000"/>
                <a:ext cx="371475" cy="476250"/>
              </a:xfrm>
              <a:prstGeom prst="rect">
                <a:avLst/>
              </a:prstGeom>
              <a:noFill/>
            </p:spPr>
          </p:pic>
          <p:pic>
            <p:nvPicPr>
              <p:cNvPr id="2457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6975" y="4419600"/>
                <a:ext cx="228600" cy="476250"/>
              </a:xfrm>
              <a:prstGeom prst="rect">
                <a:avLst/>
              </a:prstGeom>
              <a:noFill/>
            </p:spPr>
          </p:pic>
          <p:pic>
            <p:nvPicPr>
              <p:cNvPr id="24577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7850" y="4324350"/>
                <a:ext cx="238125" cy="476250"/>
              </a:xfrm>
              <a:prstGeom prst="rect">
                <a:avLst/>
              </a:prstGeom>
              <a:noFill/>
            </p:spPr>
          </p:pic>
        </p:grpSp>
        <p:cxnSp>
          <p:nvCxnSpPr>
            <p:cNvPr id="24586" name="AutoShape 10"/>
            <p:cNvCxnSpPr>
              <a:cxnSpLocks noChangeShapeType="1"/>
            </p:cNvCxnSpPr>
            <p:nvPr/>
          </p:nvCxnSpPr>
          <p:spPr bwMode="auto">
            <a:xfrm>
              <a:off x="2456447" y="4191000"/>
              <a:ext cx="3325228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  <p:pic>
        <p:nvPicPr>
          <p:cNvPr id="22" name="Picture 21" descr="ekectric potetial.gif deferan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2476500"/>
            <a:ext cx="51054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533400"/>
            <a:ext cx="3352800" cy="6324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dipol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57912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36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60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বিষয়- পদার্থবিজ্ঞান</a:t>
            </a:r>
            <a:endParaRPr lang="en-US" sz="2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২য়;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ৎ।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LTAF MAH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958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838200"/>
            <a:ext cx="31242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তরমাত্রিক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helium-1125006_960_72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60198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বস্তুকেই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point ch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438400"/>
            <a:ext cx="7112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ঘনত্বঃ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পরিবাহীতে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সুষমভাবে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বন্টিত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=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9334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ঘনত্বঃ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surface density of ch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73201"/>
            <a:ext cx="7924800" cy="55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চার্জদ্বয়ের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গুণফলের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ব্যাস্তানুপাতিক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চার্জদ্বয়ের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চার্জদ্বয়ের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চার্জদ্বয়ের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F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9925" y="3124200"/>
            <a:ext cx="904875" cy="4762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029200"/>
            <a:ext cx="3000375" cy="476250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715000"/>
            <a:ext cx="3343275" cy="857250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726004" y="4800600"/>
            <a:ext cx="3573379" cy="1371600"/>
            <a:chOff x="4726004" y="5105400"/>
            <a:chExt cx="3573379" cy="1371600"/>
          </a:xfrm>
        </p:grpSpPr>
        <p:grpSp>
          <p:nvGrpSpPr>
            <p:cNvPr id="15" name="Group 14"/>
            <p:cNvGrpSpPr/>
            <p:nvPr/>
          </p:nvGrpSpPr>
          <p:grpSpPr>
            <a:xfrm>
              <a:off x="4726004" y="5848350"/>
              <a:ext cx="3573379" cy="628650"/>
              <a:chOff x="2363804" y="4191000"/>
              <a:chExt cx="3573379" cy="628650"/>
            </a:xfrm>
          </p:grpSpPr>
          <p:grpSp>
            <p:nvGrpSpPr>
              <p:cNvPr id="16" name="Group 22"/>
              <p:cNvGrpSpPr/>
              <p:nvPr/>
            </p:nvGrpSpPr>
            <p:grpSpPr>
              <a:xfrm>
                <a:off x="2363804" y="4248150"/>
                <a:ext cx="3573379" cy="571500"/>
                <a:chOff x="2466975" y="4324350"/>
                <a:chExt cx="3429000" cy="57150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466975" y="4419600"/>
                  <a:ext cx="228600" cy="476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657850" y="4324350"/>
                  <a:ext cx="238125" cy="47625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7" name="AutoShape 10"/>
              <p:cNvCxnSpPr>
                <a:cxnSpLocks noChangeShapeType="1"/>
              </p:cNvCxnSpPr>
              <p:nvPr/>
            </p:nvCxnSpPr>
            <p:spPr bwMode="auto">
              <a:xfrm>
                <a:off x="2456447" y="4191000"/>
                <a:ext cx="3325228" cy="0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5181600"/>
              <a:ext cx="381000" cy="476250"/>
            </a:xfrm>
            <a:prstGeom prst="rect">
              <a:avLst/>
            </a:prstGeom>
            <a:noFill/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5105400"/>
              <a:ext cx="390525" cy="476250"/>
            </a:xfrm>
            <a:prstGeom prst="rect">
              <a:avLst/>
            </a:prstGeom>
            <a:noFill/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0" y="5943600"/>
              <a:ext cx="180975" cy="476250"/>
            </a:xfrm>
            <a:prstGeom prst="rect">
              <a:avLst/>
            </a:prstGeom>
            <a:noFill/>
          </p:spPr>
        </p:pic>
      </p:grp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6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K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280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00175"/>
            <a:ext cx="5638800" cy="504825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0" y="2228850"/>
            <a:ext cx="1314450" cy="66675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8475" y="3448050"/>
            <a:ext cx="1533525" cy="66675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6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280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oulmbs-lw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362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 আজকের পাঠে</vt:lpstr>
      <vt:lpstr>Slide 2</vt:lpstr>
      <vt:lpstr>পাঠ পরিচিতি</vt:lpstr>
      <vt:lpstr>স্থির তড়িৎ</vt:lpstr>
      <vt:lpstr>স্থির তড়িৎ</vt:lpstr>
      <vt:lpstr>স্থির তড়িৎ</vt:lpstr>
      <vt:lpstr>কুলম্বের সূত্র</vt:lpstr>
      <vt:lpstr>কুলম্বের সূত্র</vt:lpstr>
      <vt:lpstr>কুলম্বের সূত্র</vt:lpstr>
      <vt:lpstr>প্রাবল্য</vt:lpstr>
      <vt:lpstr>বিভব</vt:lpstr>
      <vt:lpstr>বিভব পার্থক্য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491</cp:revision>
  <dcterms:created xsi:type="dcterms:W3CDTF">2006-08-16T00:00:00Z</dcterms:created>
  <dcterms:modified xsi:type="dcterms:W3CDTF">2021-04-08T15:22:58Z</dcterms:modified>
</cp:coreProperties>
</file>