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80" r:id="rId3"/>
    <p:sldId id="268" r:id="rId4"/>
    <p:sldId id="263" r:id="rId5"/>
    <p:sldId id="259" r:id="rId6"/>
    <p:sldId id="410" r:id="rId7"/>
    <p:sldId id="411" r:id="rId8"/>
    <p:sldId id="384" r:id="rId9"/>
    <p:sldId id="390" r:id="rId10"/>
    <p:sldId id="391" r:id="rId11"/>
    <p:sldId id="415" r:id="rId12"/>
    <p:sldId id="376" r:id="rId13"/>
    <p:sldId id="373" r:id="rId14"/>
    <p:sldId id="383" r:id="rId15"/>
    <p:sldId id="401" r:id="rId16"/>
    <p:sldId id="409" r:id="rId17"/>
    <p:sldId id="389" r:id="rId18"/>
    <p:sldId id="289" r:id="rId19"/>
    <p:sldId id="413" r:id="rId20"/>
    <p:sldId id="414" r:id="rId21"/>
    <p:sldId id="392" r:id="rId22"/>
    <p:sldId id="400" r:id="rId23"/>
    <p:sldId id="32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29"/>
  </p:normalViewPr>
  <p:slideViewPr>
    <p:cSldViewPr snapToGrid="0">
      <p:cViewPr varScale="1">
        <p:scale>
          <a:sx n="61" d="100"/>
          <a:sy n="61" d="100"/>
        </p:scale>
        <p:origin x="4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759D33-9968-4C46-B7AC-FE622972B86D}" type="doc">
      <dgm:prSet loTypeId="urn:microsoft.com/office/officeart/2005/8/layout/radial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64EF88B-EAD2-2D4F-BFF8-2C93B46D7685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Kishoregonj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A60A51-B396-854D-978B-631350BE1F25}" type="parTrans" cxnId="{00D1B76E-EE79-FB4C-A426-5F978522975A}">
      <dgm:prSet/>
      <dgm:spPr/>
      <dgm:t>
        <a:bodyPr/>
        <a:lstStyle/>
        <a:p>
          <a:endParaRPr lang="en-GB"/>
        </a:p>
      </dgm:t>
    </dgm:pt>
    <dgm:pt modelId="{67E2457F-807E-A443-AC83-A23721AB83F1}" type="sibTrans" cxnId="{00D1B76E-EE79-FB4C-A426-5F978522975A}">
      <dgm:prSet/>
      <dgm:spPr/>
      <dgm:t>
        <a:bodyPr/>
        <a:lstStyle/>
        <a:p>
          <a:endParaRPr lang="en-GB"/>
        </a:p>
      </dgm:t>
    </dgm:pt>
    <dgm:pt modelId="{773BED66-1A50-F842-83D5-D97EF1424D23}">
      <dgm:prSet phldrT="[Text]" custT="1"/>
      <dgm:spPr/>
      <dgm:t>
        <a:bodyPr/>
        <a:lstStyle/>
        <a:p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Solakia Eid Fairground</a:t>
          </a: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5DA997-AA62-A64D-B27F-45F8690A107F}" type="parTrans" cxnId="{B9FA5B2E-5AD7-2E4F-9F8E-0DD5B2F1ECF0}">
      <dgm:prSet/>
      <dgm:spPr/>
      <dgm:t>
        <a:bodyPr/>
        <a:lstStyle/>
        <a:p>
          <a:endParaRPr lang="en-GB"/>
        </a:p>
      </dgm:t>
    </dgm:pt>
    <dgm:pt modelId="{F9E15D67-61C0-8E44-B0F6-C3BD4BF679BA}" type="sibTrans" cxnId="{B9FA5B2E-5AD7-2E4F-9F8E-0DD5B2F1ECF0}">
      <dgm:prSet/>
      <dgm:spPr/>
      <dgm:t>
        <a:bodyPr/>
        <a:lstStyle/>
        <a:p>
          <a:endParaRPr lang="en-GB"/>
        </a:p>
      </dgm:t>
    </dgm:pt>
    <dgm:pt modelId="{0DA37592-7D32-9F40-9414-735765215AE4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Gurudoyal Collegec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D4042F-A63A-2B4E-8155-8491F3E0C1AD}" type="parTrans" cxnId="{2442239C-D065-9845-97CF-C6D36D7CDCDE}">
      <dgm:prSet/>
      <dgm:spPr/>
      <dgm:t>
        <a:bodyPr/>
        <a:lstStyle/>
        <a:p>
          <a:endParaRPr lang="en-GB"/>
        </a:p>
      </dgm:t>
    </dgm:pt>
    <dgm:pt modelId="{6F436EB1-11D0-A347-80AD-54A1F0AC1CE0}" type="sibTrans" cxnId="{2442239C-D065-9845-97CF-C6D36D7CDCDE}">
      <dgm:prSet/>
      <dgm:spPr/>
      <dgm:t>
        <a:bodyPr/>
        <a:lstStyle/>
        <a:p>
          <a:endParaRPr lang="en-GB"/>
        </a:p>
      </dgm:t>
    </dgm:pt>
    <dgm:pt modelId="{672FF4CD-A876-AC42-B0F9-47B24AAA3455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Pagla Mosque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299782-3E82-F847-B0F7-667B4A5B3AA2}" type="parTrans" cxnId="{7B7B2B78-DFFE-5A4B-92A7-72D3B56A20DF}">
      <dgm:prSet/>
      <dgm:spPr/>
      <dgm:t>
        <a:bodyPr/>
        <a:lstStyle/>
        <a:p>
          <a:endParaRPr lang="en-GB"/>
        </a:p>
      </dgm:t>
    </dgm:pt>
    <dgm:pt modelId="{BC80E6BF-5A1D-DA42-92B4-B346E2700865}" type="sibTrans" cxnId="{7B7B2B78-DFFE-5A4B-92A7-72D3B56A20DF}">
      <dgm:prSet/>
      <dgm:spPr/>
      <dgm:t>
        <a:bodyPr/>
        <a:lstStyle/>
        <a:p>
          <a:endParaRPr lang="en-GB"/>
        </a:p>
      </dgm:t>
    </dgm:pt>
    <dgm:pt modelId="{021F8058-C348-7E45-87D7-EF963C75969D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Jungle Bari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A9B160-0550-6447-8354-B60BCA733694}" type="parTrans" cxnId="{73A55571-C416-0C41-A860-34BCBFF64D6C}">
      <dgm:prSet/>
      <dgm:spPr/>
      <dgm:t>
        <a:bodyPr/>
        <a:lstStyle/>
        <a:p>
          <a:endParaRPr lang="en-GB"/>
        </a:p>
      </dgm:t>
    </dgm:pt>
    <dgm:pt modelId="{4D20E980-2373-BD4A-9E5C-DDF2A38FA111}" type="sibTrans" cxnId="{73A55571-C416-0C41-A860-34BCBFF64D6C}">
      <dgm:prSet/>
      <dgm:spPr/>
      <dgm:t>
        <a:bodyPr/>
        <a:lstStyle/>
        <a:p>
          <a:endParaRPr lang="en-GB"/>
        </a:p>
      </dgm:t>
    </dgm:pt>
    <dgm:pt modelId="{0609DF39-A662-B74B-95B6-7523DAF2F8AA}">
      <dgm:prSet phldrT="[Text]" custScaleX="133346" custScaleY="126048"/>
      <dgm:spPr/>
      <dgm:t>
        <a:bodyPr/>
        <a:lstStyle/>
        <a:p>
          <a:endParaRPr lang="en-GB"/>
        </a:p>
      </dgm:t>
    </dgm:pt>
    <dgm:pt modelId="{F9A06AA8-3566-B542-834E-CAA06497827E}" type="parTrans" cxnId="{E2C94822-EB7D-F543-B1F8-8EA5405AB899}">
      <dgm:prSet/>
      <dgm:spPr/>
      <dgm:t>
        <a:bodyPr/>
        <a:lstStyle/>
        <a:p>
          <a:endParaRPr lang="en-GB"/>
        </a:p>
      </dgm:t>
    </dgm:pt>
    <dgm:pt modelId="{6DE1F3D4-4965-214D-A54A-277D56078B03}" type="sibTrans" cxnId="{E2C94822-EB7D-F543-B1F8-8EA5405AB899}">
      <dgm:prSet/>
      <dgm:spPr/>
      <dgm:t>
        <a:bodyPr/>
        <a:lstStyle/>
        <a:p>
          <a:endParaRPr lang="en-GB"/>
        </a:p>
      </dgm:t>
    </dgm:pt>
    <dgm:pt modelId="{5788B52A-4077-BA47-8907-7E194FC9413D}" type="pres">
      <dgm:prSet presAssocID="{DA759D33-9968-4C46-B7AC-FE622972B86D}" presName="composite" presStyleCnt="0">
        <dgm:presLayoutVars>
          <dgm:chMax val="1"/>
          <dgm:dir/>
          <dgm:resizeHandles val="exact"/>
        </dgm:presLayoutVars>
      </dgm:prSet>
      <dgm:spPr/>
    </dgm:pt>
    <dgm:pt modelId="{912EFF00-B74E-CF45-A7CE-7E7015F4A7E2}" type="pres">
      <dgm:prSet presAssocID="{DA759D33-9968-4C46-B7AC-FE622972B86D}" presName="radial" presStyleCnt="0">
        <dgm:presLayoutVars>
          <dgm:animLvl val="ctr"/>
        </dgm:presLayoutVars>
      </dgm:prSet>
      <dgm:spPr/>
    </dgm:pt>
    <dgm:pt modelId="{9AAC57F7-7582-FD4E-817B-D4BDA2D0EFAC}" type="pres">
      <dgm:prSet presAssocID="{D64EF88B-EAD2-2D4F-BFF8-2C93B46D7685}" presName="centerShape" presStyleLbl="vennNode1" presStyleIdx="0" presStyleCnt="5"/>
      <dgm:spPr/>
    </dgm:pt>
    <dgm:pt modelId="{3BF4C56A-485A-194A-9C6D-173F6D244B0B}" type="pres">
      <dgm:prSet presAssocID="{773BED66-1A50-F842-83D5-D97EF1424D23}" presName="node" presStyleLbl="vennNode1" presStyleIdx="1" presStyleCnt="5" custScaleX="166598" custScaleY="143115">
        <dgm:presLayoutVars>
          <dgm:bulletEnabled val="1"/>
        </dgm:presLayoutVars>
      </dgm:prSet>
      <dgm:spPr/>
    </dgm:pt>
    <dgm:pt modelId="{8D3E9A4D-5033-0243-B751-9B63A8B4DA7E}" type="pres">
      <dgm:prSet presAssocID="{0DA37592-7D32-9F40-9414-735765215AE4}" presName="node" presStyleLbl="vennNode1" presStyleIdx="2" presStyleCnt="5" custScaleX="133346" custScaleY="126048" custRadScaleRad="106630" custRadScaleInc="-31346">
        <dgm:presLayoutVars>
          <dgm:bulletEnabled val="1"/>
        </dgm:presLayoutVars>
      </dgm:prSet>
      <dgm:spPr/>
    </dgm:pt>
    <dgm:pt modelId="{F5FBC80C-AA26-9549-B0A1-2B097254777E}" type="pres">
      <dgm:prSet presAssocID="{672FF4CD-A876-AC42-B0F9-47B24AAA3455}" presName="node" presStyleLbl="vennNode1" presStyleIdx="3" presStyleCnt="5" custScaleX="135121" custScaleY="132597" custRadScaleRad="100005" custRadScaleInc="-73977">
        <dgm:presLayoutVars>
          <dgm:bulletEnabled val="1"/>
        </dgm:presLayoutVars>
      </dgm:prSet>
      <dgm:spPr/>
    </dgm:pt>
    <dgm:pt modelId="{9AF25C6D-2862-0648-BD58-F97311767ABD}" type="pres">
      <dgm:prSet presAssocID="{021F8058-C348-7E45-87D7-EF963C75969D}" presName="node" presStyleLbl="vennNode1" presStyleIdx="4" presStyleCnt="5" custScaleX="151320" custScaleY="154430" custRadScaleRad="109865" custRadScaleInc="24888">
        <dgm:presLayoutVars>
          <dgm:bulletEnabled val="1"/>
        </dgm:presLayoutVars>
      </dgm:prSet>
      <dgm:spPr/>
    </dgm:pt>
  </dgm:ptLst>
  <dgm:cxnLst>
    <dgm:cxn modelId="{E2C94822-EB7D-F543-B1F8-8EA5405AB899}" srcId="{DA759D33-9968-4C46-B7AC-FE622972B86D}" destId="{0609DF39-A662-B74B-95B6-7523DAF2F8AA}" srcOrd="1" destOrd="0" parTransId="{F9A06AA8-3566-B542-834E-CAA06497827E}" sibTransId="{6DE1F3D4-4965-214D-A54A-277D56078B03}"/>
    <dgm:cxn modelId="{B9FA5B2E-5AD7-2E4F-9F8E-0DD5B2F1ECF0}" srcId="{D64EF88B-EAD2-2D4F-BFF8-2C93B46D7685}" destId="{773BED66-1A50-F842-83D5-D97EF1424D23}" srcOrd="0" destOrd="0" parTransId="{BD5DA997-AA62-A64D-B27F-45F8690A107F}" sibTransId="{F9E15D67-61C0-8E44-B0F6-C3BD4BF679BA}"/>
    <dgm:cxn modelId="{40822545-CEAF-E14F-A8C6-AAF3E13A6F24}" type="presOf" srcId="{672FF4CD-A876-AC42-B0F9-47B24AAA3455}" destId="{F5FBC80C-AA26-9549-B0A1-2B097254777E}" srcOrd="0" destOrd="0" presId="urn:microsoft.com/office/officeart/2005/8/layout/radial3"/>
    <dgm:cxn modelId="{00D1B76E-EE79-FB4C-A426-5F978522975A}" srcId="{DA759D33-9968-4C46-B7AC-FE622972B86D}" destId="{D64EF88B-EAD2-2D4F-BFF8-2C93B46D7685}" srcOrd="0" destOrd="0" parTransId="{AFA60A51-B396-854D-978B-631350BE1F25}" sibTransId="{67E2457F-807E-A443-AC83-A23721AB83F1}"/>
    <dgm:cxn modelId="{73A55571-C416-0C41-A860-34BCBFF64D6C}" srcId="{D64EF88B-EAD2-2D4F-BFF8-2C93B46D7685}" destId="{021F8058-C348-7E45-87D7-EF963C75969D}" srcOrd="3" destOrd="0" parTransId="{CEA9B160-0550-6447-8354-B60BCA733694}" sibTransId="{4D20E980-2373-BD4A-9E5C-DDF2A38FA111}"/>
    <dgm:cxn modelId="{7B7B2B78-DFFE-5A4B-92A7-72D3B56A20DF}" srcId="{D64EF88B-EAD2-2D4F-BFF8-2C93B46D7685}" destId="{672FF4CD-A876-AC42-B0F9-47B24AAA3455}" srcOrd="2" destOrd="0" parTransId="{CF299782-3E82-F847-B0F7-667B4A5B3AA2}" sibTransId="{BC80E6BF-5A1D-DA42-92B4-B346E2700865}"/>
    <dgm:cxn modelId="{0DD39882-E4C1-7E4A-869A-AB3C6FDA3319}" type="presOf" srcId="{773BED66-1A50-F842-83D5-D97EF1424D23}" destId="{3BF4C56A-485A-194A-9C6D-173F6D244B0B}" srcOrd="0" destOrd="0" presId="urn:microsoft.com/office/officeart/2005/8/layout/radial3"/>
    <dgm:cxn modelId="{7306EE9A-97F2-5F42-9705-0BE17D75984C}" type="presOf" srcId="{D64EF88B-EAD2-2D4F-BFF8-2C93B46D7685}" destId="{9AAC57F7-7582-FD4E-817B-D4BDA2D0EFAC}" srcOrd="0" destOrd="0" presId="urn:microsoft.com/office/officeart/2005/8/layout/radial3"/>
    <dgm:cxn modelId="{2442239C-D065-9845-97CF-C6D36D7CDCDE}" srcId="{D64EF88B-EAD2-2D4F-BFF8-2C93B46D7685}" destId="{0DA37592-7D32-9F40-9414-735765215AE4}" srcOrd="1" destOrd="0" parTransId="{DAD4042F-A63A-2B4E-8155-8491F3E0C1AD}" sibTransId="{6F436EB1-11D0-A347-80AD-54A1F0AC1CE0}"/>
    <dgm:cxn modelId="{A41EBBA6-1CE6-5649-A50D-C0B080641FF0}" type="presOf" srcId="{DA759D33-9968-4C46-B7AC-FE622972B86D}" destId="{5788B52A-4077-BA47-8907-7E194FC9413D}" srcOrd="0" destOrd="0" presId="urn:microsoft.com/office/officeart/2005/8/layout/radial3"/>
    <dgm:cxn modelId="{AF3379EF-042B-BE48-B06D-9220CC080CFA}" type="presOf" srcId="{021F8058-C348-7E45-87D7-EF963C75969D}" destId="{9AF25C6D-2862-0648-BD58-F97311767ABD}" srcOrd="0" destOrd="0" presId="urn:microsoft.com/office/officeart/2005/8/layout/radial3"/>
    <dgm:cxn modelId="{D1B774FD-1517-884B-BEA8-150C177D8E11}" type="presOf" srcId="{0DA37592-7D32-9F40-9414-735765215AE4}" destId="{8D3E9A4D-5033-0243-B751-9B63A8B4DA7E}" srcOrd="0" destOrd="0" presId="urn:microsoft.com/office/officeart/2005/8/layout/radial3"/>
    <dgm:cxn modelId="{16C83E26-8681-594B-8450-EDBEA359EB99}" type="presParOf" srcId="{5788B52A-4077-BA47-8907-7E194FC9413D}" destId="{912EFF00-B74E-CF45-A7CE-7E7015F4A7E2}" srcOrd="0" destOrd="0" presId="urn:microsoft.com/office/officeart/2005/8/layout/radial3"/>
    <dgm:cxn modelId="{DA75AF93-D138-AA46-AD77-004126AA464B}" type="presParOf" srcId="{912EFF00-B74E-CF45-A7CE-7E7015F4A7E2}" destId="{9AAC57F7-7582-FD4E-817B-D4BDA2D0EFAC}" srcOrd="0" destOrd="0" presId="urn:microsoft.com/office/officeart/2005/8/layout/radial3"/>
    <dgm:cxn modelId="{E587C5F1-CF13-5040-A711-FC27E3F416C1}" type="presParOf" srcId="{912EFF00-B74E-CF45-A7CE-7E7015F4A7E2}" destId="{3BF4C56A-485A-194A-9C6D-173F6D244B0B}" srcOrd="1" destOrd="0" presId="urn:microsoft.com/office/officeart/2005/8/layout/radial3"/>
    <dgm:cxn modelId="{8B1042FC-875B-E949-92C6-ED75C9268649}" type="presParOf" srcId="{912EFF00-B74E-CF45-A7CE-7E7015F4A7E2}" destId="{8D3E9A4D-5033-0243-B751-9B63A8B4DA7E}" srcOrd="2" destOrd="0" presId="urn:microsoft.com/office/officeart/2005/8/layout/radial3"/>
    <dgm:cxn modelId="{E4AE25A4-E257-E64F-913E-EA7D24F792CB}" type="presParOf" srcId="{912EFF00-B74E-CF45-A7CE-7E7015F4A7E2}" destId="{F5FBC80C-AA26-9549-B0A1-2B097254777E}" srcOrd="3" destOrd="0" presId="urn:microsoft.com/office/officeart/2005/8/layout/radial3"/>
    <dgm:cxn modelId="{4D4D79F6-002A-6F47-9C2B-FD1111E69467}" type="presParOf" srcId="{912EFF00-B74E-CF45-A7CE-7E7015F4A7E2}" destId="{9AF25C6D-2862-0648-BD58-F97311767ABD}" srcOrd="4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C57F7-7582-FD4E-817B-D4BDA2D0EFAC}">
      <dsp:nvSpPr>
        <dsp:cNvPr id="0" name=""/>
        <dsp:cNvSpPr/>
      </dsp:nvSpPr>
      <dsp:spPr>
        <a:xfrm>
          <a:off x="2957270" y="1417870"/>
          <a:ext cx="3420215" cy="342021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Kishoregonj</a:t>
          </a:r>
          <a:endParaRPr lang="en-GB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8149" y="1918749"/>
        <a:ext cx="2418457" cy="2418457"/>
      </dsp:txXfrm>
    </dsp:sp>
    <dsp:sp modelId="{3BF4C56A-485A-194A-9C6D-173F6D244B0B}">
      <dsp:nvSpPr>
        <dsp:cNvPr id="0" name=""/>
        <dsp:cNvSpPr/>
      </dsp:nvSpPr>
      <dsp:spPr>
        <a:xfrm>
          <a:off x="3242875" y="-323078"/>
          <a:ext cx="2849005" cy="2447420"/>
        </a:xfrm>
        <a:prstGeom prst="ellipse">
          <a:avLst/>
        </a:prstGeom>
        <a:solidFill>
          <a:schemeClr val="accent5">
            <a:alpha val="50000"/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Solakia Eid Fairground</a:t>
          </a:r>
          <a:endParaRPr lang="en-GB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0102" y="35338"/>
        <a:ext cx="2014551" cy="1730588"/>
      </dsp:txXfrm>
    </dsp:sp>
    <dsp:sp modelId="{8D3E9A4D-5033-0243-B751-9B63A8B4DA7E}">
      <dsp:nvSpPr>
        <dsp:cNvPr id="0" name=""/>
        <dsp:cNvSpPr/>
      </dsp:nvSpPr>
      <dsp:spPr>
        <a:xfrm>
          <a:off x="5620087" y="927466"/>
          <a:ext cx="2280360" cy="2155556"/>
        </a:xfrm>
        <a:prstGeom prst="ellipse">
          <a:avLst/>
        </a:prstGeom>
        <a:solidFill>
          <a:schemeClr val="accent5">
            <a:alpha val="50000"/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Gurudoyal Collegec</a:t>
          </a:r>
          <a:endParaRPr lang="en-GB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54038" y="1243140"/>
        <a:ext cx="1612458" cy="1524208"/>
      </dsp:txXfrm>
    </dsp:sp>
    <dsp:sp modelId="{F5FBC80C-AA26-9549-B0A1-2B097254777E}">
      <dsp:nvSpPr>
        <dsp:cNvPr id="0" name=""/>
        <dsp:cNvSpPr/>
      </dsp:nvSpPr>
      <dsp:spPr>
        <a:xfrm>
          <a:off x="5555961" y="2879571"/>
          <a:ext cx="2310714" cy="2267551"/>
        </a:xfrm>
        <a:prstGeom prst="ellipse">
          <a:avLst/>
        </a:prstGeom>
        <a:solidFill>
          <a:schemeClr val="accent5">
            <a:alpha val="50000"/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Pagla Mosque</a:t>
          </a:r>
          <a:endParaRPr lang="en-GB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94357" y="3211646"/>
        <a:ext cx="1633922" cy="1603401"/>
      </dsp:txXfrm>
    </dsp:sp>
    <dsp:sp modelId="{9AF25C6D-2862-0648-BD58-F97311767ABD}">
      <dsp:nvSpPr>
        <dsp:cNvPr id="0" name=""/>
        <dsp:cNvSpPr/>
      </dsp:nvSpPr>
      <dsp:spPr>
        <a:xfrm>
          <a:off x="1111064" y="875042"/>
          <a:ext cx="2587734" cy="2640919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Jungle Bari</a:t>
          </a:r>
          <a:endParaRPr lang="en-GB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0029" y="1261796"/>
        <a:ext cx="1829804" cy="1867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D70A2-C3A6-4BA6-95DE-3F5A66787699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0DE16-72F7-4BA5-9F5B-3925B893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6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E56C-DD61-4C9D-9B70-A7BDB0EFBED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B04C-77DC-4869-ABEB-FA456639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0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E56C-DD61-4C9D-9B70-A7BDB0EFBED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B04C-77DC-4869-ABEB-FA456639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9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E56C-DD61-4C9D-9B70-A7BDB0EFBED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B04C-77DC-4869-ABEB-FA456639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0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E56C-DD61-4C9D-9B70-A7BDB0EFBED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B04C-77DC-4869-ABEB-FA456639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7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E56C-DD61-4C9D-9B70-A7BDB0EFBED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B04C-77DC-4869-ABEB-FA456639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8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E56C-DD61-4C9D-9B70-A7BDB0EFBED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B04C-77DC-4869-ABEB-FA456639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0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E56C-DD61-4C9D-9B70-A7BDB0EFBED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B04C-77DC-4869-ABEB-FA456639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E56C-DD61-4C9D-9B70-A7BDB0EFBED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B04C-77DC-4869-ABEB-FA456639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E56C-DD61-4C9D-9B70-A7BDB0EFBED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B04C-77DC-4869-ABEB-FA456639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4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E56C-DD61-4C9D-9B70-A7BDB0EFBED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B04C-77DC-4869-ABEB-FA456639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1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E56C-DD61-4C9D-9B70-A7BDB0EFBED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B04C-77DC-4869-ABEB-FA456639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3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8E56C-DD61-4C9D-9B70-A7BDB0EFBED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2B04C-77DC-4869-ABEB-FA456639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7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[colour online]. Map of Bangladesh showing study site and proximity to capital city.  ">
            <a:extLst>
              <a:ext uri="{FF2B5EF4-FFF2-40B4-BE49-F238E27FC236}">
                <a16:creationId xmlns:a16="http://schemas.microsoft.com/office/drawing/2014/main" id="{CD4ECCA1-101F-CE4F-8A0D-830C4D8E3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115808"/>
            <a:ext cx="4236447" cy="5356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618B54-82FD-C54A-B5A4-5BAF1C036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16" b="98025" l="0" r="99750">
                        <a14:foregroundMark x1="16750" y1="82222" x2="0" y2="82716"/>
                        <a14:foregroundMark x1="87500" y1="79753" x2="99750" y2="74074"/>
                        <a14:foregroundMark x1="99750" y1="74074" x2="99750" y2="74074"/>
                        <a14:foregroundMark x1="94625" y1="95556" x2="500" y2="98025"/>
                        <a14:foregroundMark x1="74250" y1="2716" x2="74250" y2="18519"/>
                        <a14:foregroundMark x1="90500" y1="55062" x2="90500" y2="61235"/>
                        <a14:foregroundMark x1="93500" y1="37037" x2="93125" y2="39012"/>
                        <a14:foregroundMark x1="82500" y1="16296" x2="81250" y2="271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10303" y="2228850"/>
            <a:ext cx="12152027" cy="46073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CA6721-7238-ED4B-BEF4-2C453226D66F}"/>
              </a:ext>
            </a:extLst>
          </p:cNvPr>
          <p:cNvSpPr txBox="1"/>
          <p:nvPr/>
        </p:nvSpPr>
        <p:spPr>
          <a:xfrm>
            <a:off x="6037608" y="2634740"/>
            <a:ext cx="3076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6000" b="1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014E49-4F91-AE48-A7FF-732BFF733D2D}"/>
              </a:ext>
            </a:extLst>
          </p:cNvPr>
          <p:cNvSpPr txBox="1"/>
          <p:nvPr/>
        </p:nvSpPr>
        <p:spPr>
          <a:xfrm>
            <a:off x="4226750" y="1778297"/>
            <a:ext cx="1238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BD" sz="60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E4774B-1FEB-3D43-B7C9-09D9A4557330}"/>
              </a:ext>
            </a:extLst>
          </p:cNvPr>
          <p:cNvSpPr txBox="1"/>
          <p:nvPr/>
        </p:nvSpPr>
        <p:spPr>
          <a:xfrm>
            <a:off x="5522911" y="1857821"/>
            <a:ext cx="1871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6000" b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9ADCC2-C7E6-614C-80D1-404B50FE8F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89" b="97287" l="1634" r="97386">
                        <a14:foregroundMark x1="15523" y1="36822" x2="89542" y2="51550"/>
                        <a14:foregroundMark x1="8497" y1="34109" x2="39869" y2="34884"/>
                        <a14:foregroundMark x1="39869" y1="34884" x2="74510" y2="28682"/>
                        <a14:foregroundMark x1="5556" y1="57364" x2="56373" y2="43023"/>
                        <a14:foregroundMark x1="7516" y1="46512" x2="63889" y2="29845"/>
                        <a14:foregroundMark x1="1797" y1="52326" x2="36765" y2="27519"/>
                        <a14:foregroundMark x1="16993" y1="12791" x2="14706" y2="57752"/>
                        <a14:foregroundMark x1="20915" y1="14341" x2="19935" y2="51550"/>
                        <a14:foregroundMark x1="94281" y1="63953" x2="79248" y2="73256"/>
                        <a14:foregroundMark x1="58987" y1="40310" x2="81863" y2="39922"/>
                        <a14:foregroundMark x1="81863" y1="39922" x2="88072" y2="46124"/>
                        <a14:foregroundMark x1="55882" y1="58527" x2="76471" y2="55426"/>
                        <a14:foregroundMark x1="76471" y1="55426" x2="85784" y2="55814"/>
                        <a14:foregroundMark x1="85784" y1="55814" x2="88072" y2="59690"/>
                        <a14:foregroundMark x1="88072" y1="39922" x2="80065" y2="30233"/>
                        <a14:foregroundMark x1="80065" y1="30233" x2="79902" y2="28682"/>
                        <a14:foregroundMark x1="89052" y1="37984" x2="91667" y2="57364"/>
                        <a14:foregroundMark x1="51797" y1="58915" x2="70098" y2="28682"/>
                        <a14:foregroundMark x1="44935" y1="67829" x2="46895" y2="37984"/>
                        <a14:foregroundMark x1="26797" y1="65116" x2="47059" y2="48062"/>
                        <a14:foregroundMark x1="47059" y1="48062" x2="47059" y2="48062"/>
                        <a14:foregroundMark x1="6209" y1="39922" x2="13562" y2="25969"/>
                        <a14:foregroundMark x1="13562" y1="25969" x2="28922" y2="29845"/>
                        <a14:foregroundMark x1="9967" y1="24419" x2="8497" y2="34884"/>
                        <a14:foregroundMark x1="53268" y1="97674" x2="55392" y2="74419"/>
                        <a14:foregroundMark x1="97386" y1="69767" x2="84641" y2="66667"/>
                        <a14:foregroundMark x1="39542" y1="6589" x2="38725" y2="189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788" y="105041"/>
            <a:ext cx="5515708" cy="23045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14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F9240C3C-4C02-474A-A0A4-54B4343EB17E}"/>
              </a:ext>
            </a:extLst>
          </p:cNvPr>
          <p:cNvGrpSpPr/>
          <p:nvPr/>
        </p:nvGrpSpPr>
        <p:grpSpPr>
          <a:xfrm>
            <a:off x="4604841" y="328961"/>
            <a:ext cx="7302500" cy="6273800"/>
            <a:chOff x="4591050" y="304800"/>
            <a:chExt cx="7302500" cy="62738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A977800-8F28-7646-A763-8E39E4E1E03E}"/>
                </a:ext>
              </a:extLst>
            </p:cNvPr>
            <p:cNvSpPr/>
            <p:nvPr/>
          </p:nvSpPr>
          <p:spPr>
            <a:xfrm>
              <a:off x="4591050" y="304800"/>
              <a:ext cx="7302500" cy="6273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86EBFF1-ECEC-C14B-A186-2070779A8593}"/>
                </a:ext>
              </a:extLst>
            </p:cNvPr>
            <p:cNvCxnSpPr/>
            <p:nvPr/>
          </p:nvCxnSpPr>
          <p:spPr>
            <a:xfrm>
              <a:off x="4591050" y="1155700"/>
              <a:ext cx="73025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FAD1AD-7AF8-9644-AF53-167BDDFB3273}"/>
                </a:ext>
              </a:extLst>
            </p:cNvPr>
            <p:cNvCxnSpPr>
              <a:cxnSpLocks/>
              <a:stCxn id="2" idx="2"/>
              <a:endCxn id="2" idx="0"/>
            </p:cNvCxnSpPr>
            <p:nvPr/>
          </p:nvCxnSpPr>
          <p:spPr>
            <a:xfrm flipV="1">
              <a:off x="8242300" y="304800"/>
              <a:ext cx="0" cy="6273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82A3682-80F5-3746-BAAA-FC3702F8621C}"/>
              </a:ext>
            </a:extLst>
          </p:cNvPr>
          <p:cNvSpPr/>
          <p:nvPr/>
        </p:nvSpPr>
        <p:spPr>
          <a:xfrm>
            <a:off x="6178126" y="431246"/>
            <a:ext cx="473843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C709CF-4CFE-9344-8288-F31BC10722A6}"/>
              </a:ext>
            </a:extLst>
          </p:cNvPr>
          <p:cNvSpPr/>
          <p:nvPr/>
        </p:nvSpPr>
        <p:spPr>
          <a:xfrm>
            <a:off x="9860209" y="431246"/>
            <a:ext cx="492444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450C52-D9FA-4E44-B93C-C73454707F01}"/>
              </a:ext>
            </a:extLst>
          </p:cNvPr>
          <p:cNvSpPr/>
          <p:nvPr/>
        </p:nvSpPr>
        <p:spPr>
          <a:xfrm>
            <a:off x="5155197" y="1408592"/>
            <a:ext cx="245451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Small</a:t>
            </a:r>
            <a:endParaRPr lang="en-BD" sz="3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1459759-C82A-3A4F-B38C-564A5EC71EB7}"/>
              </a:ext>
            </a:extLst>
          </p:cNvPr>
          <p:cNvSpPr/>
          <p:nvPr/>
        </p:nvSpPr>
        <p:spPr>
          <a:xfrm>
            <a:off x="5158561" y="2166402"/>
            <a:ext cx="1838965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Many </a:t>
            </a:r>
            <a:endParaRPr lang="en-BD" sz="36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57DB8B-7B8A-3E40-82B3-B0BF726A3CE7}"/>
              </a:ext>
            </a:extLst>
          </p:cNvPr>
          <p:cNvSpPr/>
          <p:nvPr/>
        </p:nvSpPr>
        <p:spPr>
          <a:xfrm>
            <a:off x="9060179" y="1408592"/>
            <a:ext cx="247333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Look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E39FCA-79DA-1944-BE37-FD8273CBF16F}"/>
              </a:ext>
            </a:extLst>
          </p:cNvPr>
          <p:cNvSpPr/>
          <p:nvPr/>
        </p:nvSpPr>
        <p:spPr>
          <a:xfrm>
            <a:off x="9055530" y="2124166"/>
            <a:ext cx="247798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</a:t>
            </a:r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E962680-B9D8-6745-B4D5-89615E8E2E2F}"/>
              </a:ext>
            </a:extLst>
          </p:cNvPr>
          <p:cNvSpPr/>
          <p:nvPr/>
        </p:nvSpPr>
        <p:spPr>
          <a:xfrm>
            <a:off x="5155197" y="2928769"/>
            <a:ext cx="245451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Celebrate</a:t>
            </a:r>
            <a:endParaRPr lang="en-BD" sz="36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E334D1C-1F1F-0C45-9239-14005B489185}"/>
              </a:ext>
            </a:extLst>
          </p:cNvPr>
          <p:cNvSpPr/>
          <p:nvPr/>
        </p:nvSpPr>
        <p:spPr>
          <a:xfrm>
            <a:off x="9055530" y="2839740"/>
            <a:ext cx="247798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Much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EDDFC6-25C9-3E42-9BB2-218F04D8E534}"/>
              </a:ext>
            </a:extLst>
          </p:cNvPr>
          <p:cNvSpPr/>
          <p:nvPr/>
        </p:nvSpPr>
        <p:spPr>
          <a:xfrm>
            <a:off x="5155197" y="3691136"/>
            <a:ext cx="245451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see</a:t>
            </a:r>
            <a:endParaRPr lang="en-BD" sz="3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E87F7F2-799F-4540-9C0C-5674AEB6E5E6}"/>
              </a:ext>
            </a:extLst>
          </p:cNvPr>
          <p:cNvSpPr/>
          <p:nvPr/>
        </p:nvSpPr>
        <p:spPr>
          <a:xfrm>
            <a:off x="9044887" y="3555314"/>
            <a:ext cx="248862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Close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CF00A3-31AC-B242-90A4-BB12B52B768B}"/>
              </a:ext>
            </a:extLst>
          </p:cNvPr>
          <p:cNvSpPr/>
          <p:nvPr/>
        </p:nvSpPr>
        <p:spPr>
          <a:xfrm>
            <a:off x="5155197" y="4453503"/>
            <a:ext cx="245451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Near </a:t>
            </a:r>
            <a:endParaRPr lang="en-BD" sz="36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7033E8F-B4E4-F34C-849D-59F8CC2FB712}"/>
              </a:ext>
            </a:extLst>
          </p:cNvPr>
          <p:cNvSpPr/>
          <p:nvPr/>
        </p:nvSpPr>
        <p:spPr>
          <a:xfrm>
            <a:off x="9044887" y="4270888"/>
            <a:ext cx="1616596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Little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2E9239-FE0D-B447-B288-272B46704054}"/>
              </a:ext>
            </a:extLst>
          </p:cNvPr>
          <p:cNvSpPr/>
          <p:nvPr/>
        </p:nvSpPr>
        <p:spPr>
          <a:xfrm>
            <a:off x="9044887" y="4965014"/>
            <a:ext cx="248863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distance</a:t>
            </a:r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3099EDF-076E-BF40-A5CF-3C546243C69A}"/>
              </a:ext>
            </a:extLst>
          </p:cNvPr>
          <p:cNvSpPr/>
          <p:nvPr/>
        </p:nvSpPr>
        <p:spPr>
          <a:xfrm>
            <a:off x="9044886" y="5657507"/>
            <a:ext cx="2488629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vii.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</a:t>
            </a:r>
            <a:endParaRPr lang="en-B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F49413C-6B77-EA4A-AA28-CBE22A6D57D5}"/>
              </a:ext>
            </a:extLst>
          </p:cNvPr>
          <p:cNvSpPr/>
          <p:nvPr/>
        </p:nvSpPr>
        <p:spPr>
          <a:xfrm>
            <a:off x="220705" y="2309012"/>
            <a:ext cx="3737760" cy="405691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words of the column A with their similar meaning in column B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C4665C0-438A-9749-99BE-97AF749EBAA9}"/>
              </a:ext>
            </a:extLst>
          </p:cNvPr>
          <p:cNvSpPr/>
          <p:nvPr/>
        </p:nvSpPr>
        <p:spPr>
          <a:xfrm>
            <a:off x="220704" y="328961"/>
            <a:ext cx="3580049" cy="193824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pic>
        <p:nvPicPr>
          <p:cNvPr id="1028" name="Picture 4" descr="Rose PNG">
            <a:extLst>
              <a:ext uri="{FF2B5EF4-FFF2-40B4-BE49-F238E27FC236}">
                <a16:creationId xmlns:a16="http://schemas.microsoft.com/office/drawing/2014/main" id="{761B2F8D-81AA-1B42-957C-1DA9DBF78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04" y="241506"/>
            <a:ext cx="3528055" cy="21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71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F9240C3C-4C02-474A-A0A4-54B4343EB17E}"/>
              </a:ext>
            </a:extLst>
          </p:cNvPr>
          <p:cNvGrpSpPr/>
          <p:nvPr/>
        </p:nvGrpSpPr>
        <p:grpSpPr>
          <a:xfrm>
            <a:off x="4604841" y="328961"/>
            <a:ext cx="7302500" cy="6273800"/>
            <a:chOff x="4591050" y="304800"/>
            <a:chExt cx="7302500" cy="62738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A977800-8F28-7646-A763-8E39E4E1E03E}"/>
                </a:ext>
              </a:extLst>
            </p:cNvPr>
            <p:cNvSpPr/>
            <p:nvPr/>
          </p:nvSpPr>
          <p:spPr>
            <a:xfrm>
              <a:off x="4591050" y="304800"/>
              <a:ext cx="7302500" cy="6273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86EBFF1-ECEC-C14B-A186-2070779A8593}"/>
                </a:ext>
              </a:extLst>
            </p:cNvPr>
            <p:cNvCxnSpPr/>
            <p:nvPr/>
          </p:nvCxnSpPr>
          <p:spPr>
            <a:xfrm>
              <a:off x="4591050" y="1155700"/>
              <a:ext cx="73025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FAD1AD-7AF8-9644-AF53-167BDDFB3273}"/>
                </a:ext>
              </a:extLst>
            </p:cNvPr>
            <p:cNvCxnSpPr>
              <a:cxnSpLocks/>
              <a:stCxn id="2" idx="2"/>
              <a:endCxn id="2" idx="0"/>
            </p:cNvCxnSpPr>
            <p:nvPr/>
          </p:nvCxnSpPr>
          <p:spPr>
            <a:xfrm flipV="1">
              <a:off x="8242300" y="304800"/>
              <a:ext cx="0" cy="6273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82A3682-80F5-3746-BAAA-FC3702F8621C}"/>
              </a:ext>
            </a:extLst>
          </p:cNvPr>
          <p:cNvSpPr/>
          <p:nvPr/>
        </p:nvSpPr>
        <p:spPr>
          <a:xfrm>
            <a:off x="6178126" y="431246"/>
            <a:ext cx="473843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C709CF-4CFE-9344-8288-F31BC10722A6}"/>
              </a:ext>
            </a:extLst>
          </p:cNvPr>
          <p:cNvSpPr/>
          <p:nvPr/>
        </p:nvSpPr>
        <p:spPr>
          <a:xfrm>
            <a:off x="9860209" y="431246"/>
            <a:ext cx="492444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450C52-D9FA-4E44-B93C-C73454707F01}"/>
              </a:ext>
            </a:extLst>
          </p:cNvPr>
          <p:cNvSpPr/>
          <p:nvPr/>
        </p:nvSpPr>
        <p:spPr>
          <a:xfrm>
            <a:off x="5155197" y="1408592"/>
            <a:ext cx="245451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Small</a:t>
            </a:r>
            <a:endParaRPr lang="en-BD" sz="3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1459759-C82A-3A4F-B38C-564A5EC71EB7}"/>
              </a:ext>
            </a:extLst>
          </p:cNvPr>
          <p:cNvSpPr/>
          <p:nvPr/>
        </p:nvSpPr>
        <p:spPr>
          <a:xfrm>
            <a:off x="5158561" y="2166402"/>
            <a:ext cx="1838965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Many </a:t>
            </a:r>
            <a:endParaRPr lang="en-BD" sz="36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57DB8B-7B8A-3E40-82B3-B0BF726A3CE7}"/>
              </a:ext>
            </a:extLst>
          </p:cNvPr>
          <p:cNvSpPr/>
          <p:nvPr/>
        </p:nvSpPr>
        <p:spPr>
          <a:xfrm>
            <a:off x="9060179" y="1408592"/>
            <a:ext cx="247333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Look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E39FCA-79DA-1944-BE37-FD8273CBF16F}"/>
              </a:ext>
            </a:extLst>
          </p:cNvPr>
          <p:cNvSpPr/>
          <p:nvPr/>
        </p:nvSpPr>
        <p:spPr>
          <a:xfrm>
            <a:off x="9055530" y="2124166"/>
            <a:ext cx="247798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E962680-B9D8-6745-B4D5-89615E8E2E2F}"/>
              </a:ext>
            </a:extLst>
          </p:cNvPr>
          <p:cNvSpPr/>
          <p:nvPr/>
        </p:nvSpPr>
        <p:spPr>
          <a:xfrm>
            <a:off x="5155197" y="2928769"/>
            <a:ext cx="245451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Celebrate</a:t>
            </a:r>
            <a:endParaRPr lang="en-BD" sz="36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E334D1C-1F1F-0C45-9239-14005B489185}"/>
              </a:ext>
            </a:extLst>
          </p:cNvPr>
          <p:cNvSpPr/>
          <p:nvPr/>
        </p:nvSpPr>
        <p:spPr>
          <a:xfrm>
            <a:off x="9055530" y="2839740"/>
            <a:ext cx="247798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Much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EDDFC6-25C9-3E42-9BB2-218F04D8E534}"/>
              </a:ext>
            </a:extLst>
          </p:cNvPr>
          <p:cNvSpPr/>
          <p:nvPr/>
        </p:nvSpPr>
        <p:spPr>
          <a:xfrm>
            <a:off x="5155197" y="3691136"/>
            <a:ext cx="245451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see</a:t>
            </a:r>
            <a:endParaRPr lang="en-BD" sz="3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E87F7F2-799F-4540-9C0C-5674AEB6E5E6}"/>
              </a:ext>
            </a:extLst>
          </p:cNvPr>
          <p:cNvSpPr/>
          <p:nvPr/>
        </p:nvSpPr>
        <p:spPr>
          <a:xfrm>
            <a:off x="9044887" y="3555314"/>
            <a:ext cx="248862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Close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CF00A3-31AC-B242-90A4-BB12B52B768B}"/>
              </a:ext>
            </a:extLst>
          </p:cNvPr>
          <p:cNvSpPr/>
          <p:nvPr/>
        </p:nvSpPr>
        <p:spPr>
          <a:xfrm>
            <a:off x="5155197" y="4453503"/>
            <a:ext cx="245451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Near </a:t>
            </a:r>
            <a:endParaRPr lang="en-BD" sz="36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7033E8F-B4E4-F34C-849D-59F8CC2FB712}"/>
              </a:ext>
            </a:extLst>
          </p:cNvPr>
          <p:cNvSpPr/>
          <p:nvPr/>
        </p:nvSpPr>
        <p:spPr>
          <a:xfrm>
            <a:off x="9044887" y="4270888"/>
            <a:ext cx="1616596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Little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2E9239-FE0D-B447-B288-272B46704054}"/>
              </a:ext>
            </a:extLst>
          </p:cNvPr>
          <p:cNvSpPr/>
          <p:nvPr/>
        </p:nvSpPr>
        <p:spPr>
          <a:xfrm>
            <a:off x="9044887" y="4965014"/>
            <a:ext cx="248863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3099EDF-076E-BF40-A5CF-3C546243C69A}"/>
              </a:ext>
            </a:extLst>
          </p:cNvPr>
          <p:cNvSpPr/>
          <p:nvPr/>
        </p:nvSpPr>
        <p:spPr>
          <a:xfrm>
            <a:off x="9044886" y="5657507"/>
            <a:ext cx="2488629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vii.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</a:t>
            </a:r>
            <a:endParaRPr lang="en-B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F49413C-6B77-EA4A-AA28-CBE22A6D57D5}"/>
              </a:ext>
            </a:extLst>
          </p:cNvPr>
          <p:cNvSpPr/>
          <p:nvPr/>
        </p:nvSpPr>
        <p:spPr>
          <a:xfrm>
            <a:off x="220705" y="2309012"/>
            <a:ext cx="3737760" cy="405691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BD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C3B3580-0504-5641-9445-95736A998604}"/>
              </a:ext>
            </a:extLst>
          </p:cNvPr>
          <p:cNvSpPr/>
          <p:nvPr/>
        </p:nvSpPr>
        <p:spPr>
          <a:xfrm>
            <a:off x="279398" y="2051050"/>
            <a:ext cx="5017282" cy="28702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open your English book at page 34. I am reading the text loudly, please put your fingers on the text.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575720A-2E01-D942-A8D8-259A3CF2DF14}"/>
              </a:ext>
            </a:extLst>
          </p:cNvPr>
          <p:cNvSpPr/>
          <p:nvPr/>
        </p:nvSpPr>
        <p:spPr>
          <a:xfrm>
            <a:off x="292099" y="339725"/>
            <a:ext cx="5004580" cy="16891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Model Reading</a:t>
            </a:r>
          </a:p>
        </p:txBody>
      </p:sp>
      <p:pic>
        <p:nvPicPr>
          <p:cNvPr id="2050" name="Picture 2" descr="Engaging Students in an Intensive Reading Class | EFL Magazine">
            <a:extLst>
              <a:ext uri="{FF2B5EF4-FFF2-40B4-BE49-F238E27FC236}">
                <a16:creationId xmlns:a16="http://schemas.microsoft.com/office/drawing/2014/main" id="{1854C667-CE75-8F47-BF3A-940D92124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7" y="4968875"/>
            <a:ext cx="5017282" cy="1689100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59B1A2-C083-5A4C-97D7-FC944232A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466" y="339725"/>
            <a:ext cx="4791258" cy="6111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00CB9E-D44B-7A4A-9DA4-171223BB044D}"/>
              </a:ext>
            </a:extLst>
          </p:cNvPr>
          <p:cNvSpPr/>
          <p:nvPr/>
        </p:nvSpPr>
        <p:spPr>
          <a:xfrm>
            <a:off x="6772465" y="874059"/>
            <a:ext cx="4993711" cy="2823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422729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A13C69-5C97-6C44-A7D2-F4A908B8B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204543"/>
            <a:ext cx="3942507" cy="2632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2B731B-C8B8-F748-B716-CCB562469C7A}"/>
              </a:ext>
            </a:extLst>
          </p:cNvPr>
          <p:cNvSpPr/>
          <p:nvPr/>
        </p:nvSpPr>
        <p:spPr>
          <a:xfrm>
            <a:off x="152400" y="155740"/>
            <a:ext cx="117371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8F3EDC0-0C15-9E40-BD5B-B1A4C85EB844}"/>
              </a:ext>
            </a:extLst>
          </p:cNvPr>
          <p:cNvSpPr/>
          <p:nvPr/>
        </p:nvSpPr>
        <p:spPr>
          <a:xfrm>
            <a:off x="2417523" y="639804"/>
            <a:ext cx="5047989" cy="1161291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Reading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A258D2B-6954-0741-91BF-5AA76CA06387}"/>
              </a:ext>
            </a:extLst>
          </p:cNvPr>
          <p:cNvSpPr/>
          <p:nvPr/>
        </p:nvSpPr>
        <p:spPr>
          <a:xfrm>
            <a:off x="1326119" y="3585958"/>
            <a:ext cx="8968636" cy="263223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stage the students will read the text in group.</a:t>
            </a:r>
          </a:p>
        </p:txBody>
      </p:sp>
    </p:spTree>
    <p:extLst>
      <p:ext uri="{BB962C8B-B14F-4D97-AF65-F5344CB8AC3E}">
        <p14:creationId xmlns:p14="http://schemas.microsoft.com/office/powerpoint/2010/main" val="61039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60342-258C-6A42-80CF-0EEB675332B0}"/>
              </a:ext>
            </a:extLst>
          </p:cNvPr>
          <p:cNvSpPr/>
          <p:nvPr/>
        </p:nvSpPr>
        <p:spPr>
          <a:xfrm>
            <a:off x="152400" y="155740"/>
            <a:ext cx="117371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71339B0-0A4F-5141-8214-5DBEF76C6703}"/>
              </a:ext>
            </a:extLst>
          </p:cNvPr>
          <p:cNvSpPr/>
          <p:nvPr/>
        </p:nvSpPr>
        <p:spPr>
          <a:xfrm>
            <a:off x="3817314" y="322351"/>
            <a:ext cx="5047989" cy="1161291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Reading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60EDF07-EBE5-2943-84CB-38179AEE0C2D}"/>
              </a:ext>
            </a:extLst>
          </p:cNvPr>
          <p:cNvSpPr/>
          <p:nvPr/>
        </p:nvSpPr>
        <p:spPr>
          <a:xfrm>
            <a:off x="1637784" y="4108537"/>
            <a:ext cx="9507255" cy="216435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stage the students will read the text in pair.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940D7A-13F2-FF4C-A9E8-87AD287DB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01" y="2048143"/>
            <a:ext cx="1319337" cy="15798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0E84E5-EDE5-3A41-8E61-683084DC86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2900" y="2048143"/>
            <a:ext cx="1374414" cy="167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1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22265 0.0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33" y="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4.07407E-6 L 0.17812 -0.009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7313A4-7C76-6146-B8EA-F1D1EDF61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" t="13541" r="31512"/>
          <a:stretch/>
        </p:blipFill>
        <p:spPr>
          <a:xfrm>
            <a:off x="7803749" y="386572"/>
            <a:ext cx="4014550" cy="23045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87DF60-9313-D848-AB63-8EDA79164FF1}"/>
              </a:ext>
            </a:extLst>
          </p:cNvPr>
          <p:cNvSpPr/>
          <p:nvPr/>
        </p:nvSpPr>
        <p:spPr>
          <a:xfrm>
            <a:off x="152400" y="155740"/>
            <a:ext cx="117371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19A3022-7E7F-8047-97B1-CD02393CD283}"/>
              </a:ext>
            </a:extLst>
          </p:cNvPr>
          <p:cNvSpPr/>
          <p:nvPr/>
        </p:nvSpPr>
        <p:spPr>
          <a:xfrm>
            <a:off x="2125742" y="617405"/>
            <a:ext cx="5326685" cy="175432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Reading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F96B907-EA9A-0040-A56C-0C118DF6FD22}"/>
              </a:ext>
            </a:extLst>
          </p:cNvPr>
          <p:cNvSpPr/>
          <p:nvPr/>
        </p:nvSpPr>
        <p:spPr>
          <a:xfrm>
            <a:off x="1190498" y="3644698"/>
            <a:ext cx="9811003" cy="2615337"/>
          </a:xfrm>
          <a:prstGeom prst="round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stage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student reads the text and others listen.</a:t>
            </a:r>
          </a:p>
        </p:txBody>
      </p:sp>
    </p:spTree>
    <p:extLst>
      <p:ext uri="{BB962C8B-B14F-4D97-AF65-F5344CB8AC3E}">
        <p14:creationId xmlns:p14="http://schemas.microsoft.com/office/powerpoint/2010/main" val="2283666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4F386D-8B3C-A94D-A418-E2B9EB255B67}"/>
              </a:ext>
            </a:extLst>
          </p:cNvPr>
          <p:cNvSpPr/>
          <p:nvPr/>
        </p:nvSpPr>
        <p:spPr>
          <a:xfrm>
            <a:off x="152400" y="155740"/>
            <a:ext cx="117371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9DC08F6-E982-0C4D-8AD5-6FE777712D97}"/>
              </a:ext>
            </a:extLst>
          </p:cNvPr>
          <p:cNvSpPr/>
          <p:nvPr/>
        </p:nvSpPr>
        <p:spPr>
          <a:xfrm>
            <a:off x="2539033" y="833806"/>
            <a:ext cx="5126896" cy="137242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0864CB9-A41E-7643-8168-0B102C77930F}"/>
              </a:ext>
            </a:extLst>
          </p:cNvPr>
          <p:cNvSpPr/>
          <p:nvPr/>
        </p:nvSpPr>
        <p:spPr>
          <a:xfrm>
            <a:off x="653441" y="3536597"/>
            <a:ext cx="10885118" cy="2487597"/>
          </a:xfrm>
          <a:prstGeom prst="round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Students, please read the</a:t>
            </a:r>
          </a:p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text silently and try to understand.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FA8893-AB8C-DA4C-8213-879FFEE77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93896" y="617405"/>
            <a:ext cx="2192054" cy="202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46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BB55175-55C1-DF47-8E03-0C796FF7729B}"/>
              </a:ext>
            </a:extLst>
          </p:cNvPr>
          <p:cNvSpPr/>
          <p:nvPr/>
        </p:nvSpPr>
        <p:spPr>
          <a:xfrm>
            <a:off x="304800" y="3594100"/>
            <a:ext cx="3695696" cy="29083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many people go to celebrate their Eid in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Kishoregonj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endParaRPr lang="en-BD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99508F7-26C9-6D4D-A777-D881C9C0473E}"/>
              </a:ext>
            </a:extLst>
          </p:cNvPr>
          <p:cNvSpPr/>
          <p:nvPr/>
        </p:nvSpPr>
        <p:spPr>
          <a:xfrm>
            <a:off x="4248152" y="3594100"/>
            <a:ext cx="3695696" cy="29083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two places do you like to visit in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Kishoregonj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district?</a:t>
            </a:r>
          </a:p>
          <a:p>
            <a:pPr algn="ctr"/>
            <a:endParaRPr lang="en-BD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4B9651F-105A-624B-9386-1E86C5E1A95C}"/>
              </a:ext>
            </a:extLst>
          </p:cNvPr>
          <p:cNvSpPr/>
          <p:nvPr/>
        </p:nvSpPr>
        <p:spPr>
          <a:xfrm>
            <a:off x="8191504" y="3594100"/>
            <a:ext cx="3695696" cy="29083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temple is seen in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Kishoregonj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district?</a:t>
            </a:r>
          </a:p>
          <a:p>
            <a:pPr algn="ctr"/>
            <a:endParaRPr lang="en-BD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75C76E7-A78A-684E-AB3D-1A463BE68F20}"/>
              </a:ext>
            </a:extLst>
          </p:cNvPr>
          <p:cNvSpPr/>
          <p:nvPr/>
        </p:nvSpPr>
        <p:spPr>
          <a:xfrm>
            <a:off x="4237038" y="241300"/>
            <a:ext cx="3717924" cy="9017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1143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8480AD6-1255-7C4C-A0A9-5AEA8FB99095}"/>
              </a:ext>
            </a:extLst>
          </p:cNvPr>
          <p:cNvSpPr/>
          <p:nvPr/>
        </p:nvSpPr>
        <p:spPr>
          <a:xfrm>
            <a:off x="304800" y="1471286"/>
            <a:ext cx="7886704" cy="825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the question orally 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4634A5-0AEB-4F44-85B3-B21854CCD923}"/>
              </a:ext>
            </a:extLst>
          </p:cNvPr>
          <p:cNvSpPr/>
          <p:nvPr/>
        </p:nvSpPr>
        <p:spPr>
          <a:xfrm>
            <a:off x="304800" y="2527300"/>
            <a:ext cx="3695696" cy="9017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Upazila</a:t>
            </a:r>
            <a:r>
              <a:rPr lang="en-US" sz="28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Group</a:t>
            </a:r>
            <a:endParaRPr lang="en-BD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D68ED4C-997B-AC46-AB92-844072BAB061}"/>
              </a:ext>
            </a:extLst>
          </p:cNvPr>
          <p:cNvSpPr/>
          <p:nvPr/>
        </p:nvSpPr>
        <p:spPr>
          <a:xfrm>
            <a:off x="4248152" y="2527300"/>
            <a:ext cx="3695696" cy="9017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en-BD" sz="28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Union Group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83827D0-EEB9-A346-A312-F1F34A0B41F9}"/>
              </a:ext>
            </a:extLst>
          </p:cNvPr>
          <p:cNvSpPr/>
          <p:nvPr/>
        </p:nvSpPr>
        <p:spPr>
          <a:xfrm>
            <a:off x="8191504" y="2527300"/>
            <a:ext cx="3695696" cy="9017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Village Group</a:t>
            </a:r>
          </a:p>
        </p:txBody>
      </p:sp>
    </p:spTree>
    <p:extLst>
      <p:ext uri="{BB962C8B-B14F-4D97-AF65-F5344CB8AC3E}">
        <p14:creationId xmlns:p14="http://schemas.microsoft.com/office/powerpoint/2010/main" val="331287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7405" y="1496998"/>
            <a:ext cx="1319337" cy="1579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004" y="1496998"/>
            <a:ext cx="1374414" cy="1674056"/>
          </a:xfrm>
          <a:prstGeom prst="rect">
            <a:avLst/>
          </a:prstGeom>
        </p:spPr>
      </p:pic>
      <p:sp>
        <p:nvSpPr>
          <p:cNvPr id="3" name="Wave 2">
            <a:extLst>
              <a:ext uri="{FF2B5EF4-FFF2-40B4-BE49-F238E27FC236}">
                <a16:creationId xmlns:a16="http://schemas.microsoft.com/office/drawing/2014/main" id="{853FD79C-8803-9A47-ADCD-D890FFD5C286}"/>
              </a:ext>
            </a:extLst>
          </p:cNvPr>
          <p:cNvSpPr/>
          <p:nvPr/>
        </p:nvSpPr>
        <p:spPr>
          <a:xfrm>
            <a:off x="4518038" y="197708"/>
            <a:ext cx="3558746" cy="1482810"/>
          </a:xfrm>
          <a:prstGeom prst="wav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9F258EF-6D48-FD44-8E22-DB77C0874A07}"/>
              </a:ext>
            </a:extLst>
          </p:cNvPr>
          <p:cNvSpPr/>
          <p:nvPr/>
        </p:nvSpPr>
        <p:spPr>
          <a:xfrm>
            <a:off x="258871" y="4337220"/>
            <a:ext cx="11674257" cy="237249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Which famous mosque is seen in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Kishoregonj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district?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Which is the famous college in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Kishoregonj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district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Who was Isa Khan?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What is Shiva Temple?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E10F1FD-A838-344E-A5D9-586DF7848DFC}"/>
              </a:ext>
            </a:extLst>
          </p:cNvPr>
          <p:cNvSpPr/>
          <p:nvPr/>
        </p:nvSpPr>
        <p:spPr>
          <a:xfrm>
            <a:off x="638838" y="3469161"/>
            <a:ext cx="5082746" cy="5699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in pair.</a:t>
            </a:r>
          </a:p>
        </p:txBody>
      </p:sp>
    </p:spTree>
    <p:extLst>
      <p:ext uri="{BB962C8B-B14F-4D97-AF65-F5344CB8AC3E}">
        <p14:creationId xmlns:p14="http://schemas.microsoft.com/office/powerpoint/2010/main" val="209731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22265 0.007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33" y="34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4.07407E-6 L 0.17812 -0.0090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373D9CC-7A88-F746-9C65-D8BE2BCECB3F}"/>
              </a:ext>
            </a:extLst>
          </p:cNvPr>
          <p:cNvSpPr/>
          <p:nvPr/>
        </p:nvSpPr>
        <p:spPr>
          <a:xfrm>
            <a:off x="497541" y="3313421"/>
            <a:ext cx="10913471" cy="287912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Kishoregonj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(a)----- town. (b)-----s the largest Eid Fairground in Bangladesh.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Gurudayel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(c)----- college. (d)-----river flows near the town. There is (e)----- of Isa Khan at Jangle Bari.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25EB2D6-9481-3144-91F2-2F4AFD309B93}"/>
              </a:ext>
            </a:extLst>
          </p:cNvPr>
          <p:cNvSpPr/>
          <p:nvPr/>
        </p:nvSpPr>
        <p:spPr>
          <a:xfrm>
            <a:off x="497540" y="2218849"/>
            <a:ext cx="10913471" cy="774484"/>
          </a:xfrm>
          <a:prstGeom prst="round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gaps with correct word from your text book. </a:t>
            </a:r>
          </a:p>
        </p:txBody>
      </p:sp>
      <p:sp>
        <p:nvSpPr>
          <p:cNvPr id="4" name="Horizontal Scroll 3">
            <a:extLst>
              <a:ext uri="{FF2B5EF4-FFF2-40B4-BE49-F238E27FC236}">
                <a16:creationId xmlns:a16="http://schemas.microsoft.com/office/drawing/2014/main" id="{1137FD4A-7741-E84C-B44C-281650801F5D}"/>
              </a:ext>
            </a:extLst>
          </p:cNvPr>
          <p:cNvSpPr/>
          <p:nvPr/>
        </p:nvSpPr>
        <p:spPr>
          <a:xfrm>
            <a:off x="3258141" y="164090"/>
            <a:ext cx="5392270" cy="1680882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BD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64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ower PNG Images &amp; PSDs for Download | PixelSquid">
            <a:extLst>
              <a:ext uri="{FF2B5EF4-FFF2-40B4-BE49-F238E27FC236}">
                <a16:creationId xmlns:a16="http://schemas.microsoft.com/office/drawing/2014/main" id="{F9FBF90F-6376-9D4F-94F5-BB8504EE4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4" t="40057" r="11481" b="20740"/>
          <a:stretch/>
        </p:blipFill>
        <p:spPr bwMode="auto">
          <a:xfrm>
            <a:off x="942547" y="682413"/>
            <a:ext cx="3121569" cy="16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F40207-F88F-0047-A70A-E9757C04F26D}"/>
              </a:ext>
            </a:extLst>
          </p:cNvPr>
          <p:cNvSpPr/>
          <p:nvPr/>
        </p:nvSpPr>
        <p:spPr>
          <a:xfrm>
            <a:off x="3351242" y="1144662"/>
            <a:ext cx="5489516" cy="1015663"/>
          </a:xfrm>
          <a:prstGeom prst="rect">
            <a:avLst/>
          </a:prstGeom>
          <a:ln w="19050">
            <a:noFill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</a:t>
            </a:r>
            <a:r>
              <a:rPr lang="en-US" sz="6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Introduction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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BC04BE-3E52-4F4C-BD42-B07EC50846B4}"/>
              </a:ext>
            </a:extLst>
          </p:cNvPr>
          <p:cNvSpPr/>
          <p:nvPr/>
        </p:nvSpPr>
        <p:spPr>
          <a:xfrm>
            <a:off x="332947" y="2747068"/>
            <a:ext cx="5016700" cy="28392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Md. Sultan-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Arefin</a:t>
            </a:r>
            <a:endParaRPr lang="en-US" sz="405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Gurudaspur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Model Govt. Primary School</a:t>
            </a:r>
          </a:p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Gurudaspur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Natore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6DBEC7-0527-9C4D-B3C9-26884E73CFBB}"/>
              </a:ext>
            </a:extLst>
          </p:cNvPr>
          <p:cNvSpPr/>
          <p:nvPr/>
        </p:nvSpPr>
        <p:spPr>
          <a:xfrm>
            <a:off x="5587656" y="2747068"/>
            <a:ext cx="637560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Five    Unit: 10        Lesson: 1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Title: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home district.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lesson: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(Read)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the lesson: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home…through the town.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7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373D9CC-7A88-F746-9C65-D8BE2BCECB3F}"/>
              </a:ext>
            </a:extLst>
          </p:cNvPr>
          <p:cNvSpPr/>
          <p:nvPr/>
        </p:nvSpPr>
        <p:spPr>
          <a:xfrm>
            <a:off x="497541" y="2113005"/>
            <a:ext cx="10913471" cy="40795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Kishoregonj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(a)           town. (b)              is the largest Eid Fairground in Bangladesh.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Gurudayel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(c)                     college. (d)                   river flows near the town. There is a (e)        of Isa Khan at Jangle Bari. </a:t>
            </a:r>
          </a:p>
        </p:txBody>
      </p:sp>
      <p:sp>
        <p:nvSpPr>
          <p:cNvPr id="4" name="Horizontal Scroll 3">
            <a:extLst>
              <a:ext uri="{FF2B5EF4-FFF2-40B4-BE49-F238E27FC236}">
                <a16:creationId xmlns:a16="http://schemas.microsoft.com/office/drawing/2014/main" id="{1137FD4A-7741-E84C-B44C-281650801F5D}"/>
              </a:ext>
            </a:extLst>
          </p:cNvPr>
          <p:cNvSpPr/>
          <p:nvPr/>
        </p:nvSpPr>
        <p:spPr>
          <a:xfrm>
            <a:off x="3258141" y="164090"/>
            <a:ext cx="5392270" cy="1680882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BD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B70E12-C437-6047-BC72-FFB542C21E10}"/>
              </a:ext>
            </a:extLst>
          </p:cNvPr>
          <p:cNvSpPr/>
          <p:nvPr/>
        </p:nvSpPr>
        <p:spPr>
          <a:xfrm>
            <a:off x="4466287" y="2996902"/>
            <a:ext cx="1184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E50DF-1FAD-B746-A604-39D50D3E5EFA}"/>
              </a:ext>
            </a:extLst>
          </p:cNvPr>
          <p:cNvSpPr/>
          <p:nvPr/>
        </p:nvSpPr>
        <p:spPr>
          <a:xfrm>
            <a:off x="7372615" y="2996901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Solakia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DFA0EC-E92E-4041-8046-99D55BB230F0}"/>
              </a:ext>
            </a:extLst>
          </p:cNvPr>
          <p:cNvSpPr/>
          <p:nvPr/>
        </p:nvSpPr>
        <p:spPr>
          <a:xfrm>
            <a:off x="1293355" y="4085324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FC96A4-8DE7-4046-AF65-0366FA874740}"/>
              </a:ext>
            </a:extLst>
          </p:cNvPr>
          <p:cNvSpPr/>
          <p:nvPr/>
        </p:nvSpPr>
        <p:spPr>
          <a:xfrm>
            <a:off x="5725369" y="4097680"/>
            <a:ext cx="2236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Fuleshwari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F8EC1E-79FB-DE41-94E8-9EAD5C85B008}"/>
              </a:ext>
            </a:extLst>
          </p:cNvPr>
          <p:cNvSpPr/>
          <p:nvPr/>
        </p:nvSpPr>
        <p:spPr>
          <a:xfrm>
            <a:off x="5102761" y="4677429"/>
            <a:ext cx="851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3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DF3C34F-991C-E942-B278-419DD97E77BE}"/>
              </a:ext>
            </a:extLst>
          </p:cNvPr>
          <p:cNvSpPr/>
          <p:nvPr/>
        </p:nvSpPr>
        <p:spPr>
          <a:xfrm>
            <a:off x="739036" y="826719"/>
            <a:ext cx="2642991" cy="558660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Checking the learner’s learning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A71A3ED-1955-5642-A06E-92F01F57DA96}"/>
              </a:ext>
            </a:extLst>
          </p:cNvPr>
          <p:cNvSpPr/>
          <p:nvPr/>
        </p:nvSpPr>
        <p:spPr>
          <a:xfrm>
            <a:off x="3820438" y="864297"/>
            <a:ext cx="7791189" cy="558660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check the each and every student’s works properly. I will also directly help the weak student’s if they needed.</a:t>
            </a:r>
          </a:p>
          <a:p>
            <a:pPr algn="ctr"/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190488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8C868E-F7C5-AE47-A8B2-3FCD385AAF54}"/>
              </a:ext>
            </a:extLst>
          </p:cNvPr>
          <p:cNvSpPr/>
          <p:nvPr/>
        </p:nvSpPr>
        <p:spPr>
          <a:xfrm>
            <a:off x="834683" y="4040660"/>
            <a:ext cx="10522634" cy="12630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attentively at your home.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E9A30B-91EF-1942-970A-6BEA9C7D1A0B}"/>
              </a:ext>
            </a:extLst>
          </p:cNvPr>
          <p:cNvSpPr txBox="1"/>
          <p:nvPr/>
        </p:nvSpPr>
        <p:spPr>
          <a:xfrm>
            <a:off x="4495800" y="1138769"/>
            <a:ext cx="40005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47231F-1192-0D4A-B62F-FF0C5F6E3732}"/>
              </a:ext>
            </a:extLst>
          </p:cNvPr>
          <p:cNvSpPr/>
          <p:nvPr/>
        </p:nvSpPr>
        <p:spPr>
          <a:xfrm>
            <a:off x="153455" y="152400"/>
            <a:ext cx="761107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4F91C-2600-0A48-85F1-885D13169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581114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3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9F9E7FA-B982-D049-BC09-29C064D6B4BA}"/>
              </a:ext>
            </a:extLst>
          </p:cNvPr>
          <p:cNvGrpSpPr/>
          <p:nvPr/>
        </p:nvGrpSpPr>
        <p:grpSpPr>
          <a:xfrm>
            <a:off x="138857" y="0"/>
            <a:ext cx="12037377" cy="6544941"/>
            <a:chOff x="154623" y="164814"/>
            <a:chExt cx="12037377" cy="65449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D6E9E4-C18E-B840-BE9F-9C5D00E1E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23" y="164814"/>
              <a:ext cx="11905997" cy="6544941"/>
            </a:xfrm>
            <a:prstGeom prst="rect">
              <a:avLst/>
            </a:prstGeom>
          </p:spPr>
        </p:pic>
        <p:pic>
          <p:nvPicPr>
            <p:cNvPr id="1026" name="Picture 2" descr="Orange sunset, Circle Pattern, sun, orange, sphere, cartoon Sun png |  PNGWing">
              <a:extLst>
                <a:ext uri="{FF2B5EF4-FFF2-40B4-BE49-F238E27FC236}">
                  <a16:creationId xmlns:a16="http://schemas.microsoft.com/office/drawing/2014/main" id="{2FEE6538-1CF6-5743-A8D0-2E3079170C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61" t="20191" r="38843" b="43658"/>
            <a:stretch/>
          </p:blipFill>
          <p:spPr bwMode="auto">
            <a:xfrm>
              <a:off x="898635" y="4404095"/>
              <a:ext cx="930166" cy="952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Banner Flag Bunting Color, Birthday Banners s, text, triangle png | PNGEgg">
              <a:extLst>
                <a:ext uri="{FF2B5EF4-FFF2-40B4-BE49-F238E27FC236}">
                  <a16:creationId xmlns:a16="http://schemas.microsoft.com/office/drawing/2014/main" id="{E259963C-934E-394F-B60F-865C29E87A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6322" r="96552">
                          <a14:foregroundMark x1="6609" y1="31250" x2="12644" y2="32813"/>
                          <a14:foregroundMark x1="20402" y1="46875" x2="27011" y2="49219"/>
                          <a14:foregroundMark x1="76149" y1="43750" x2="81897" y2="37500"/>
                          <a14:foregroundMark x1="92816" y1="22656" x2="86494" y2="31250"/>
                          <a14:foregroundMark x1="93966" y1="41406" x2="95115" y2="48438"/>
                          <a14:foregroundMark x1="94828" y1="7813" x2="96552" y2="46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4067321"/>
              <a:ext cx="4419600" cy="162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40AD1AD-46F2-EA4C-9DFF-3D32A1B13888}"/>
              </a:ext>
            </a:extLst>
          </p:cNvPr>
          <p:cNvSpPr txBox="1"/>
          <p:nvPr/>
        </p:nvSpPr>
        <p:spPr>
          <a:xfrm>
            <a:off x="138857" y="164011"/>
            <a:ext cx="8198068" cy="6868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Dear student, please stay safe and use musk.</a:t>
            </a:r>
            <a:r>
              <a:rPr lang="en-US" sz="6000" dirty="0"/>
              <a:t> </a:t>
            </a:r>
            <a:endParaRPr lang="bn-BD" sz="60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1FD1DF-10FC-514C-9FB9-7405DCE4D313}"/>
              </a:ext>
            </a:extLst>
          </p:cNvPr>
          <p:cNvSpPr/>
          <p:nvPr/>
        </p:nvSpPr>
        <p:spPr>
          <a:xfrm>
            <a:off x="1987654" y="3598500"/>
            <a:ext cx="64149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you later, bye………</a:t>
            </a:r>
          </a:p>
        </p:txBody>
      </p:sp>
    </p:spTree>
    <p:extLst>
      <p:ext uri="{BB962C8B-B14F-4D97-AF65-F5344CB8AC3E}">
        <p14:creationId xmlns:p14="http://schemas.microsoft.com/office/powerpoint/2010/main" val="930686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urist Tips: Thana/Upozila list of Kishoreganj Districts">
            <a:extLst>
              <a:ext uri="{FF2B5EF4-FFF2-40B4-BE49-F238E27FC236}">
                <a16:creationId xmlns:a16="http://schemas.microsoft.com/office/drawing/2014/main" id="{49E58452-E20E-6048-9E5D-430671A09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2" y="1393226"/>
            <a:ext cx="4582310" cy="509518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1AA28F7-B358-F245-9FFC-BBDD14631B20}"/>
              </a:ext>
            </a:extLst>
          </p:cNvPr>
          <p:cNvSpPr/>
          <p:nvPr/>
        </p:nvSpPr>
        <p:spPr>
          <a:xfrm>
            <a:off x="439242" y="369594"/>
            <a:ext cx="4551107" cy="71669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 of Kishoregonj District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C36C3E-1A2A-6B41-A96C-BDB0DE309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19" y="1395106"/>
            <a:ext cx="6276164" cy="50951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339B38B-074C-604C-A04F-4E00EC6AC642}"/>
              </a:ext>
            </a:extLst>
          </p:cNvPr>
          <p:cNvSpPr/>
          <p:nvPr/>
        </p:nvSpPr>
        <p:spPr>
          <a:xfrm>
            <a:off x="5642413" y="202786"/>
            <a:ext cx="6276164" cy="71669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district do you see in the picture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5CEC4D9-E496-254D-B397-19C118305329}"/>
              </a:ext>
            </a:extLst>
          </p:cNvPr>
          <p:cNvSpPr/>
          <p:nvPr/>
        </p:nvSpPr>
        <p:spPr>
          <a:xfrm>
            <a:off x="5642413" y="220789"/>
            <a:ext cx="5975005" cy="71669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picture-2?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2210AA6-A41E-EF44-B79E-9248800BA7A7}"/>
              </a:ext>
            </a:extLst>
          </p:cNvPr>
          <p:cNvSpPr/>
          <p:nvPr/>
        </p:nvSpPr>
        <p:spPr>
          <a:xfrm>
            <a:off x="5777753" y="202786"/>
            <a:ext cx="5975005" cy="71669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in the mosque?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C0FBEC2-1C01-D248-B8CD-5A365DBB867C}"/>
              </a:ext>
            </a:extLst>
          </p:cNvPr>
          <p:cNvSpPr/>
          <p:nvPr/>
        </p:nvSpPr>
        <p:spPr>
          <a:xfrm>
            <a:off x="5777752" y="209936"/>
            <a:ext cx="5975005" cy="71669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this mosque? </a:t>
            </a:r>
          </a:p>
        </p:txBody>
      </p:sp>
    </p:spTree>
    <p:extLst>
      <p:ext uri="{BB962C8B-B14F-4D97-AF65-F5344CB8AC3E}">
        <p14:creationId xmlns:p14="http://schemas.microsoft.com/office/powerpoint/2010/main" val="184907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A60009-CC0D-1C4E-990A-289D33A32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514600"/>
            <a:ext cx="7391400" cy="3200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945C6B-E1D1-2A49-ACA0-D9783BF5E3CD}"/>
              </a:ext>
            </a:extLst>
          </p:cNvPr>
          <p:cNvSpPr txBox="1"/>
          <p:nvPr/>
        </p:nvSpPr>
        <p:spPr>
          <a:xfrm>
            <a:off x="114300" y="185174"/>
            <a:ext cx="449580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Declaration of Topic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CEA676-19FC-6040-86D4-E8C04F482122}"/>
              </a:ext>
            </a:extLst>
          </p:cNvPr>
          <p:cNvSpPr txBox="1"/>
          <p:nvPr/>
        </p:nvSpPr>
        <p:spPr>
          <a:xfrm>
            <a:off x="2763048" y="2675200"/>
            <a:ext cx="686788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home district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Read about Mamun’s home district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     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38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rminator 3">
            <a:extLst>
              <a:ext uri="{FF2B5EF4-FFF2-40B4-BE49-F238E27FC236}">
                <a16:creationId xmlns:a16="http://schemas.microsoft.com/office/drawing/2014/main" id="{5BEB6E97-C7D9-9A42-9E65-417E5148C50D}"/>
              </a:ext>
            </a:extLst>
          </p:cNvPr>
          <p:cNvSpPr/>
          <p:nvPr/>
        </p:nvSpPr>
        <p:spPr>
          <a:xfrm>
            <a:off x="1148739" y="1229610"/>
            <a:ext cx="10096500" cy="967490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Well, To day we are going to read-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8283" y="2365771"/>
            <a:ext cx="5637395" cy="6463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to-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0FD870-0803-104C-BC9D-F0400DEF79BF}"/>
              </a:ext>
            </a:extLst>
          </p:cNvPr>
          <p:cNvSpPr/>
          <p:nvPr/>
        </p:nvSpPr>
        <p:spPr>
          <a:xfrm>
            <a:off x="1828028" y="3280013"/>
            <a:ext cx="9997389" cy="9233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dirty="0"/>
              <a:t>1.3.1  recognize which words in a sentence are stressed.</a:t>
            </a:r>
          </a:p>
          <a:p>
            <a:r>
              <a:rPr lang="en-US" dirty="0"/>
              <a:t>3.3.1  understand questions about objects around them.</a:t>
            </a:r>
          </a:p>
          <a:p>
            <a:r>
              <a:rPr lang="en-US" dirty="0"/>
              <a:t>3.4.1  understand statements made by the teacher and students.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C85DFA-5572-7A47-967E-082B33F83D9A}"/>
              </a:ext>
            </a:extLst>
          </p:cNvPr>
          <p:cNvSpPr/>
          <p:nvPr/>
        </p:nvSpPr>
        <p:spPr>
          <a:xfrm>
            <a:off x="1828028" y="4215700"/>
            <a:ext cx="9997389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1.1.1  say words, phrases and sentences with proper sounds and stress.</a:t>
            </a:r>
          </a:p>
          <a:p>
            <a:r>
              <a:rPr lang="en-US" dirty="0"/>
              <a:t>1.1.2  say sentences with proper intonation.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DFB9BA-E6DF-4645-A554-5B86A29DD4D1}"/>
              </a:ext>
            </a:extLst>
          </p:cNvPr>
          <p:cNvSpPr/>
          <p:nvPr/>
        </p:nvSpPr>
        <p:spPr>
          <a:xfrm>
            <a:off x="1828028" y="4871428"/>
            <a:ext cx="9997389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dirty="0"/>
              <a:t>1.5.1  read words, phrases and sentences in the text with proper pronunciation, stress and intonation.</a:t>
            </a:r>
          </a:p>
          <a:p>
            <a:r>
              <a:rPr lang="en-US" dirty="0"/>
              <a:t>1.6.1  recognize and read statements, commands, greetings, questions and answers.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A2DB31-0B04-8F4B-A5AF-BC89D20879EB}"/>
              </a:ext>
            </a:extLst>
          </p:cNvPr>
          <p:cNvSpPr/>
          <p:nvPr/>
        </p:nvSpPr>
        <p:spPr>
          <a:xfrm>
            <a:off x="258283" y="3280013"/>
            <a:ext cx="1556952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/>
              <a:t>Speaking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E3F67-AB82-074C-B220-977FFE9084C9}"/>
              </a:ext>
            </a:extLst>
          </p:cNvPr>
          <p:cNvSpPr/>
          <p:nvPr/>
        </p:nvSpPr>
        <p:spPr>
          <a:xfrm>
            <a:off x="258284" y="4215700"/>
            <a:ext cx="1556952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>
                <a:solidFill>
                  <a:srgbClr val="002060"/>
                </a:solidFill>
              </a:rPr>
              <a:t>Listening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0BCC46-902C-E444-A55E-51C31B42A905}"/>
              </a:ext>
            </a:extLst>
          </p:cNvPr>
          <p:cNvSpPr/>
          <p:nvPr/>
        </p:nvSpPr>
        <p:spPr>
          <a:xfrm>
            <a:off x="258284" y="4878592"/>
            <a:ext cx="1556952" cy="6391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/>
              <a:t>Reading</a:t>
            </a:r>
          </a:p>
        </p:txBody>
      </p:sp>
      <p:sp>
        <p:nvSpPr>
          <p:cNvPr id="15" name="Wave 14">
            <a:extLst>
              <a:ext uri="{FF2B5EF4-FFF2-40B4-BE49-F238E27FC236}">
                <a16:creationId xmlns:a16="http://schemas.microsoft.com/office/drawing/2014/main" id="{263F71E8-C1E4-B548-B299-6A371BCD9F00}"/>
              </a:ext>
            </a:extLst>
          </p:cNvPr>
          <p:cNvSpPr/>
          <p:nvPr/>
        </p:nvSpPr>
        <p:spPr>
          <a:xfrm>
            <a:off x="3886200" y="130585"/>
            <a:ext cx="5372100" cy="2095500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212438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EF0D47-4D57-A344-A91A-F8F82CCB6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2"/>
          <a:stretch/>
        </p:blipFill>
        <p:spPr>
          <a:xfrm>
            <a:off x="406344" y="3644153"/>
            <a:ext cx="2856855" cy="2915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The Ultimate Secret Of SHOLAKIA EIDGAH MAIDAN">
            <a:extLst>
              <a:ext uri="{FF2B5EF4-FFF2-40B4-BE49-F238E27FC236}">
                <a16:creationId xmlns:a16="http://schemas.microsoft.com/office/drawing/2014/main" id="{2D7E7720-3B10-094A-A0CB-810B87736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4" y="270187"/>
            <a:ext cx="5355217" cy="2783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Online Village School, Gurudayal Govt. College, Kishoreganj, Kishoreganj  (2021)">
            <a:extLst>
              <a:ext uri="{FF2B5EF4-FFF2-40B4-BE49-F238E27FC236}">
                <a16:creationId xmlns:a16="http://schemas.microsoft.com/office/drawing/2014/main" id="{043D6DBD-C64C-4F44-863B-8155C93FA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004" y="3644153"/>
            <a:ext cx="3986579" cy="2878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Gurudayal Government College গুরুদয়াল সরকারি কলেজ ডকুমেন্টারি - YouTube">
            <a:extLst>
              <a:ext uri="{FF2B5EF4-FFF2-40B4-BE49-F238E27FC236}">
                <a16:creationId xmlns:a16="http://schemas.microsoft.com/office/drawing/2014/main" id="{85167784-62AF-2641-9F05-0686D0AF5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85" y="3681425"/>
            <a:ext cx="3986580" cy="2878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Largest Eid congregation held in Sholakia Eidgah | 2015-07-18">
            <a:extLst>
              <a:ext uri="{FF2B5EF4-FFF2-40B4-BE49-F238E27FC236}">
                <a16:creationId xmlns:a16="http://schemas.microsoft.com/office/drawing/2014/main" id="{245D7E5E-D9D9-CF48-B790-B5543307E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66" y="270186"/>
            <a:ext cx="5355217" cy="2771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705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ah Mahmud Mosque. Egarasindur, Kishorganj, Bangladesh Stock Photo - Alamy">
            <a:extLst>
              <a:ext uri="{FF2B5EF4-FFF2-40B4-BE49-F238E27FC236}">
                <a16:creationId xmlns:a16="http://schemas.microsoft.com/office/drawing/2014/main" id="{DB42E87F-19FA-1E41-B1FF-6F321D29A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7"/>
          <a:stretch/>
        </p:blipFill>
        <p:spPr bwMode="auto">
          <a:xfrm>
            <a:off x="6297706" y="449474"/>
            <a:ext cx="5435667" cy="2741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Pagla Baro Jame Masjid A Old Mosque Of Shunamganj">
            <a:extLst>
              <a:ext uri="{FF2B5EF4-FFF2-40B4-BE49-F238E27FC236}">
                <a16:creationId xmlns:a16="http://schemas.microsoft.com/office/drawing/2014/main" id="{F58433F2-20E2-0146-8778-544938F92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7" y="449474"/>
            <a:ext cx="5435667" cy="2741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Great ruler Isa Khan | The Asian Age Online, Bangladesh">
            <a:extLst>
              <a:ext uri="{FF2B5EF4-FFF2-40B4-BE49-F238E27FC236}">
                <a16:creationId xmlns:a16="http://schemas.microsoft.com/office/drawing/2014/main" id="{07B7085E-F9E1-2546-9825-FCCF23D45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42" y="3785460"/>
            <a:ext cx="4141683" cy="2623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8" name="Picture 10" descr="Isha Kha Jongolbari and Mosque">
            <a:extLst>
              <a:ext uri="{FF2B5EF4-FFF2-40B4-BE49-F238E27FC236}">
                <a16:creationId xmlns:a16="http://schemas.microsoft.com/office/drawing/2014/main" id="{5F4019BF-16A2-844E-9AE8-28437C2B5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05" y="3666702"/>
            <a:ext cx="5435667" cy="2741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03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53200CF-249C-9B46-AD72-2D35DD3106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9795556"/>
              </p:ext>
            </p:extLst>
          </p:nvPr>
        </p:nvGraphicFramePr>
        <p:xfrm>
          <a:off x="2397212" y="345989"/>
          <a:ext cx="9181069" cy="6166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A6ABD78-D146-554A-A6E4-A106E25DB129}"/>
              </a:ext>
            </a:extLst>
          </p:cNvPr>
          <p:cNvSpPr/>
          <p:nvPr/>
        </p:nvSpPr>
        <p:spPr>
          <a:xfrm>
            <a:off x="220705" y="990600"/>
            <a:ext cx="3152690" cy="552141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Importanr places in</a:t>
            </a:r>
          </a:p>
          <a:p>
            <a:pPr algn="ctr"/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Kishoregonj district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06E4C4-8CF0-A24D-99B0-35BCE6178170}"/>
              </a:ext>
            </a:extLst>
          </p:cNvPr>
          <p:cNvSpPr/>
          <p:nvPr/>
        </p:nvSpPr>
        <p:spPr>
          <a:xfrm>
            <a:off x="5992663" y="4007224"/>
            <a:ext cx="2420471" cy="23532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Shiva Temple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06CC721-85B0-DE47-A6A8-86038022B8D4}"/>
              </a:ext>
            </a:extLst>
          </p:cNvPr>
          <p:cNvSpPr/>
          <p:nvPr/>
        </p:nvSpPr>
        <p:spPr>
          <a:xfrm>
            <a:off x="3845131" y="3617259"/>
            <a:ext cx="2420471" cy="23532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 Muhammad Mosque</a:t>
            </a:r>
          </a:p>
        </p:txBody>
      </p:sp>
    </p:spTree>
    <p:extLst>
      <p:ext uri="{BB962C8B-B14F-4D97-AF65-F5344CB8AC3E}">
        <p14:creationId xmlns:p14="http://schemas.microsoft.com/office/powerpoint/2010/main" val="261091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9BCE43-DF4A-2C4A-B123-39B97772F2A0}"/>
              </a:ext>
            </a:extLst>
          </p:cNvPr>
          <p:cNvSpPr/>
          <p:nvPr/>
        </p:nvSpPr>
        <p:spPr>
          <a:xfrm>
            <a:off x="4521200" y="1172061"/>
            <a:ext cx="2454518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endParaRPr lang="en-BD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382D1A-8F98-0F42-85CB-C7E111AB3EC2}"/>
              </a:ext>
            </a:extLst>
          </p:cNvPr>
          <p:cNvSpPr/>
          <p:nvPr/>
        </p:nvSpPr>
        <p:spPr>
          <a:xfrm>
            <a:off x="7340733" y="3716708"/>
            <a:ext cx="2454518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Well-known </a:t>
            </a:r>
            <a:endParaRPr lang="en-BD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BAB951-D38A-9F47-B925-04552E0DEC40}"/>
              </a:ext>
            </a:extLst>
          </p:cNvPr>
          <p:cNvSpPr/>
          <p:nvPr/>
        </p:nvSpPr>
        <p:spPr>
          <a:xfrm>
            <a:off x="1837311" y="3716708"/>
            <a:ext cx="2454518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Mosque</a:t>
            </a:r>
            <a:endParaRPr lang="en-BD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AE5D0F-525A-D14E-8F72-AB939A734E7E}"/>
              </a:ext>
            </a:extLst>
          </p:cNvPr>
          <p:cNvSpPr/>
          <p:nvPr/>
        </p:nvSpPr>
        <p:spPr>
          <a:xfrm>
            <a:off x="1837311" y="2323585"/>
            <a:ext cx="2454518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Celebrate</a:t>
            </a:r>
            <a:endParaRPr lang="en-BD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273FF3-1A09-AE49-A00E-8E89F14CC28D}"/>
              </a:ext>
            </a:extLst>
          </p:cNvPr>
          <p:cNvSpPr/>
          <p:nvPr/>
        </p:nvSpPr>
        <p:spPr>
          <a:xfrm>
            <a:off x="7315971" y="2323585"/>
            <a:ext cx="2454518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</a:t>
            </a:r>
            <a:endParaRPr lang="en-BD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44985F-643F-F648-A68B-195BFD7D9853}"/>
              </a:ext>
            </a:extLst>
          </p:cNvPr>
          <p:cNvSpPr/>
          <p:nvPr/>
        </p:nvSpPr>
        <p:spPr>
          <a:xfrm>
            <a:off x="4521200" y="4735740"/>
            <a:ext cx="2454518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endParaRPr lang="en-BD" sz="36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B1553FB-1BB3-1841-9ECC-5D1EBDF0481F}"/>
              </a:ext>
            </a:extLst>
          </p:cNvPr>
          <p:cNvSpPr/>
          <p:nvPr/>
        </p:nvSpPr>
        <p:spPr>
          <a:xfrm>
            <a:off x="4521200" y="2020310"/>
            <a:ext cx="2565400" cy="25628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2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 teaching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9677CB-3AF8-E943-81B5-DB6BEFA148ED}"/>
              </a:ext>
            </a:extLst>
          </p:cNvPr>
          <p:cNvSpPr/>
          <p:nvPr/>
        </p:nvSpPr>
        <p:spPr>
          <a:xfrm>
            <a:off x="338818" y="2385140"/>
            <a:ext cx="962123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Aged</a:t>
            </a:r>
            <a:endParaRPr lang="en-BD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9ED977-3300-2245-AE4A-36CC18C50FB7}"/>
              </a:ext>
            </a:extLst>
          </p:cNvPr>
          <p:cNvSpPr/>
          <p:nvPr/>
        </p:nvSpPr>
        <p:spPr>
          <a:xfrm>
            <a:off x="7340733" y="1233616"/>
            <a:ext cx="960519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endParaRPr lang="en-BD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5D0EE7-14E6-1A4A-BA4B-3F203C392742}"/>
              </a:ext>
            </a:extLst>
          </p:cNvPr>
          <p:cNvSpPr/>
          <p:nvPr/>
        </p:nvSpPr>
        <p:spPr>
          <a:xfrm>
            <a:off x="10354689" y="2396906"/>
            <a:ext cx="1021433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endParaRPr lang="en-BD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A553D-3E81-6148-ACB4-7AC891944CDE}"/>
              </a:ext>
            </a:extLst>
          </p:cNvPr>
          <p:cNvSpPr/>
          <p:nvPr/>
        </p:nvSpPr>
        <p:spPr>
          <a:xfrm>
            <a:off x="10145047" y="3778263"/>
            <a:ext cx="1640193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Landower</a:t>
            </a:r>
            <a:endParaRPr lang="en-BD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93F3F1-01A9-564F-858B-97782DE19694}"/>
              </a:ext>
            </a:extLst>
          </p:cNvPr>
          <p:cNvSpPr/>
          <p:nvPr/>
        </p:nvSpPr>
        <p:spPr>
          <a:xfrm>
            <a:off x="229012" y="3839819"/>
            <a:ext cx="1181734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endParaRPr lang="en-BD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40E0B5-3935-8244-9EB0-8CF9B4A01934}"/>
              </a:ext>
            </a:extLst>
          </p:cNvPr>
          <p:cNvSpPr/>
          <p:nvPr/>
        </p:nvSpPr>
        <p:spPr>
          <a:xfrm>
            <a:off x="2433628" y="4846620"/>
            <a:ext cx="1858201" cy="5232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Quadrangle</a:t>
            </a:r>
            <a:endParaRPr lang="en-B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2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</TotalTime>
  <Words>682</Words>
  <Application>Microsoft Office PowerPoint</Application>
  <PresentationFormat>Widescreen</PresentationFormat>
  <Paragraphs>131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MY-PC</cp:lastModifiedBy>
  <cp:revision>28</cp:revision>
  <dcterms:created xsi:type="dcterms:W3CDTF">2021-03-10T15:12:29Z</dcterms:created>
  <dcterms:modified xsi:type="dcterms:W3CDTF">2021-05-16T11:01:47Z</dcterms:modified>
</cp:coreProperties>
</file>