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2"/>
  </p:notesMasterIdLst>
  <p:sldIdLst>
    <p:sldId id="258" r:id="rId2"/>
    <p:sldId id="262" r:id="rId3"/>
    <p:sldId id="289" r:id="rId4"/>
    <p:sldId id="282" r:id="rId5"/>
    <p:sldId id="292" r:id="rId6"/>
    <p:sldId id="291" r:id="rId7"/>
    <p:sldId id="293" r:id="rId8"/>
    <p:sldId id="277" r:id="rId9"/>
    <p:sldId id="278" r:id="rId10"/>
    <p:sldId id="279" r:id="rId11"/>
    <p:sldId id="285" r:id="rId12"/>
    <p:sldId id="286" r:id="rId13"/>
    <p:sldId id="290" r:id="rId14"/>
    <p:sldId id="284" r:id="rId15"/>
    <p:sldId id="273" r:id="rId16"/>
    <p:sldId id="281" r:id="rId17"/>
    <p:sldId id="261" r:id="rId18"/>
    <p:sldId id="267" r:id="rId19"/>
    <p:sldId id="288" r:id="rId20"/>
    <p:sldId id="287" r:id="rId21"/>
    <p:sldId id="264" r:id="rId22"/>
    <p:sldId id="263" r:id="rId23"/>
    <p:sldId id="265" r:id="rId24"/>
    <p:sldId id="266" r:id="rId25"/>
    <p:sldId id="269" r:id="rId26"/>
    <p:sldId id="275" r:id="rId27"/>
    <p:sldId id="276" r:id="rId28"/>
    <p:sldId id="270" r:id="rId29"/>
    <p:sldId id="271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28E5C-A88C-4FD4-A4BB-879A285AC0A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949B9-3986-4FA8-8173-B5634726C13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6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গনতন্ত্রের</a:t>
          </a:r>
          <a:r>
            <a: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ইংরেজী</a:t>
          </a:r>
          <a:r>
            <a: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প্রতিশব্দ</a:t>
          </a:r>
          <a:r>
            <a: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DEMOCRACY </a:t>
          </a:r>
          <a:r>
            <a:rPr lang="en-US" sz="36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এটি</a:t>
          </a:r>
          <a:r>
            <a: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গ্রিক</a:t>
          </a:r>
          <a:r>
            <a: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এসেছে</a:t>
          </a:r>
          <a:r>
            <a: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b="1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73704B-98B2-4064-9AC9-90530B596C92}" type="parTrans" cxnId="{06FBE204-BECE-4200-A105-00EB67BA1272}">
      <dgm:prSet/>
      <dgm:spPr/>
      <dgm:t>
        <a:bodyPr/>
        <a:lstStyle/>
        <a:p>
          <a:endParaRPr lang="en-US"/>
        </a:p>
      </dgm:t>
    </dgm:pt>
    <dgm:pt modelId="{90397B3F-A3F6-4275-9985-5531E9EE3E7A}" type="sibTrans" cxnId="{06FBE204-BECE-4200-A105-00EB67BA1272}">
      <dgm:prSet/>
      <dgm:spPr/>
      <dgm:t>
        <a:bodyPr/>
        <a:lstStyle/>
        <a:p>
          <a:endParaRPr lang="en-US"/>
        </a:p>
      </dgm:t>
    </dgm:pt>
    <dgm:pt modelId="{25AEE2F8-492A-47BF-9EBE-AB7CD3FB5CCA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36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DEMOS</a:t>
          </a:r>
        </a:p>
        <a:p>
          <a:r>
            <a:rPr lang="en-US" sz="3600" b="1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জনগন</a:t>
          </a:r>
          <a:endParaRPr lang="en-US" sz="3600" b="1" dirty="0" smtClean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EB8177-FD30-420F-8E08-929C12916ECE}" type="parTrans" cxnId="{0D1B6F49-F8A4-4AE3-ACA9-D6865FBBB7CC}">
      <dgm:prSet/>
      <dgm:spPr/>
      <dgm:t>
        <a:bodyPr/>
        <a:lstStyle/>
        <a:p>
          <a:endParaRPr lang="en-US"/>
        </a:p>
      </dgm:t>
    </dgm:pt>
    <dgm:pt modelId="{DB216F5B-8C8A-4327-B64D-6B562A04AA52}" type="sibTrans" cxnId="{0D1B6F49-F8A4-4AE3-ACA9-D6865FBBB7CC}">
      <dgm:prSet/>
      <dgm:spPr/>
      <dgm:t>
        <a:bodyPr/>
        <a:lstStyle/>
        <a:p>
          <a:endParaRPr lang="en-US"/>
        </a:p>
      </dgm:t>
    </dgm:pt>
    <dgm:pt modelId="{8A6BB327-4A4C-4FF2-9883-D59511EEDAD2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KRATOS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KRATIA</a:t>
          </a:r>
        </a:p>
        <a:p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endParaRPr lang="en-US" sz="36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322DF9-09AD-4E39-A2C9-E800622BA752}" type="parTrans" cxnId="{898FB42A-CDDD-4263-86F9-BE9BBB0FF6C9}">
      <dgm:prSet/>
      <dgm:spPr/>
      <dgm:t>
        <a:bodyPr/>
        <a:lstStyle/>
        <a:p>
          <a:endParaRPr lang="en-US"/>
        </a:p>
      </dgm:t>
    </dgm:pt>
    <dgm:pt modelId="{FD4FF063-576B-41C2-8732-90E451A8C9C5}" type="sibTrans" cxnId="{898FB42A-CDDD-4263-86F9-BE9BBB0FF6C9}">
      <dgm:prSet/>
      <dgm:spPr/>
      <dgm:t>
        <a:bodyPr/>
        <a:lstStyle/>
        <a:p>
          <a:endParaRPr lang="en-US"/>
        </a:p>
      </dgm:t>
    </dgm:pt>
    <dgm:pt modelId="{81ACEB5E-AE10-4566-BD7B-96BFCB11F1FD}" type="pres">
      <dgm:prSet presAssocID="{E2528E5C-A88C-4FD4-A4BB-879A285AC0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87F867-703A-476A-AEF4-CB1A18BC7F80}" type="pres">
      <dgm:prSet presAssocID="{C2B949B9-3986-4FA8-8173-B5634726C135}" presName="node" presStyleLbl="node1" presStyleIdx="0" presStyleCnt="3" custScaleX="169162" custScaleY="132285" custRadScaleRad="78460" custRadScaleInc="7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D6563-8D3A-4377-BF9C-AE444C998F89}" type="pres">
      <dgm:prSet presAssocID="{90397B3F-A3F6-4275-9985-5531E9EE3E7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81D8282-3B25-44EB-BC67-7F663F9C27BD}" type="pres">
      <dgm:prSet presAssocID="{90397B3F-A3F6-4275-9985-5531E9EE3E7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CBE2AA1-06AC-47B7-A8CB-7A611A296F9F}" type="pres">
      <dgm:prSet presAssocID="{25AEE2F8-492A-47BF-9EBE-AB7CD3FB5CCA}" presName="node" presStyleLbl="node1" presStyleIdx="1" presStyleCnt="3" custScaleX="164980" custScaleY="127162" custRadScaleRad="119296" custRadScaleInc="-17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12C73-384F-4D91-8927-D1E0EA443928}" type="pres">
      <dgm:prSet presAssocID="{DB216F5B-8C8A-4327-B64D-6B562A04AA5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048C3C9-D97B-44FC-B02A-DC83CEEB998F}" type="pres">
      <dgm:prSet presAssocID="{DB216F5B-8C8A-4327-B64D-6B562A04AA5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F28F506-E7AE-46E7-92E2-8ACEE144F96F}" type="pres">
      <dgm:prSet presAssocID="{8A6BB327-4A4C-4FF2-9883-D59511EEDAD2}" presName="node" presStyleLbl="node1" presStyleIdx="2" presStyleCnt="3" custScaleX="176998" custScaleY="125759" custRadScaleRad="122791" custRadScaleInc="19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7F810-0E7F-4A99-AEC0-D1A9B69B61D9}" type="pres">
      <dgm:prSet presAssocID="{FD4FF063-576B-41C2-8732-90E451A8C9C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EA6D8E4-9C16-4DCA-B79A-220E40F26526}" type="pres">
      <dgm:prSet presAssocID="{FD4FF063-576B-41C2-8732-90E451A8C9C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246EF4B-A5BB-4DEE-AF3D-3C8325717E16}" type="presOf" srcId="{90397B3F-A3F6-4275-9985-5531E9EE3E7A}" destId="{6C9D6563-8D3A-4377-BF9C-AE444C998F89}" srcOrd="0" destOrd="0" presId="urn:microsoft.com/office/officeart/2005/8/layout/cycle7"/>
    <dgm:cxn modelId="{38514357-E2DF-410D-86C6-FB358F92C7A3}" type="presOf" srcId="{FD4FF063-576B-41C2-8732-90E451A8C9C5}" destId="{1A57F810-0E7F-4A99-AEC0-D1A9B69B61D9}" srcOrd="0" destOrd="0" presId="urn:microsoft.com/office/officeart/2005/8/layout/cycle7"/>
    <dgm:cxn modelId="{E089C057-5FA8-4BEC-A90C-1A708CFFC67A}" type="presOf" srcId="{25AEE2F8-492A-47BF-9EBE-AB7CD3FB5CCA}" destId="{9CBE2AA1-06AC-47B7-A8CB-7A611A296F9F}" srcOrd="0" destOrd="0" presId="urn:microsoft.com/office/officeart/2005/8/layout/cycle7"/>
    <dgm:cxn modelId="{898FB42A-CDDD-4263-86F9-BE9BBB0FF6C9}" srcId="{E2528E5C-A88C-4FD4-A4BB-879A285AC0A1}" destId="{8A6BB327-4A4C-4FF2-9883-D59511EEDAD2}" srcOrd="2" destOrd="0" parTransId="{EC322DF9-09AD-4E39-A2C9-E800622BA752}" sibTransId="{FD4FF063-576B-41C2-8732-90E451A8C9C5}"/>
    <dgm:cxn modelId="{6187F005-C248-4F39-9405-6517DEBBC84A}" type="presOf" srcId="{DB216F5B-8C8A-4327-B64D-6B562A04AA52}" destId="{97B12C73-384F-4D91-8927-D1E0EA443928}" srcOrd="0" destOrd="0" presId="urn:microsoft.com/office/officeart/2005/8/layout/cycle7"/>
    <dgm:cxn modelId="{6B015C49-080B-4569-93C8-EFB7DFCC304B}" type="presOf" srcId="{DB216F5B-8C8A-4327-B64D-6B562A04AA52}" destId="{4048C3C9-D97B-44FC-B02A-DC83CEEB998F}" srcOrd="1" destOrd="0" presId="urn:microsoft.com/office/officeart/2005/8/layout/cycle7"/>
    <dgm:cxn modelId="{0D1B6F49-F8A4-4AE3-ACA9-D6865FBBB7CC}" srcId="{E2528E5C-A88C-4FD4-A4BB-879A285AC0A1}" destId="{25AEE2F8-492A-47BF-9EBE-AB7CD3FB5CCA}" srcOrd="1" destOrd="0" parTransId="{CEEB8177-FD30-420F-8E08-929C12916ECE}" sibTransId="{DB216F5B-8C8A-4327-B64D-6B562A04AA52}"/>
    <dgm:cxn modelId="{3A8EEBDE-C493-463F-9DA9-C1D2862971B0}" type="presOf" srcId="{90397B3F-A3F6-4275-9985-5531E9EE3E7A}" destId="{F81D8282-3B25-44EB-BC67-7F663F9C27BD}" srcOrd="1" destOrd="0" presId="urn:microsoft.com/office/officeart/2005/8/layout/cycle7"/>
    <dgm:cxn modelId="{D928160E-CA91-426F-B116-6390BD523B23}" type="presOf" srcId="{C2B949B9-3986-4FA8-8173-B5634726C135}" destId="{1987F867-703A-476A-AEF4-CB1A18BC7F80}" srcOrd="0" destOrd="0" presId="urn:microsoft.com/office/officeart/2005/8/layout/cycle7"/>
    <dgm:cxn modelId="{9BCBC6D0-0488-4B05-A2F4-CCD5CAEF4946}" type="presOf" srcId="{E2528E5C-A88C-4FD4-A4BB-879A285AC0A1}" destId="{81ACEB5E-AE10-4566-BD7B-96BFCB11F1FD}" srcOrd="0" destOrd="0" presId="urn:microsoft.com/office/officeart/2005/8/layout/cycle7"/>
    <dgm:cxn modelId="{01B2C138-FD5A-4D78-818F-7D31C1FC6C93}" type="presOf" srcId="{8A6BB327-4A4C-4FF2-9883-D59511EEDAD2}" destId="{FF28F506-E7AE-46E7-92E2-8ACEE144F96F}" srcOrd="0" destOrd="0" presId="urn:microsoft.com/office/officeart/2005/8/layout/cycle7"/>
    <dgm:cxn modelId="{06FBE204-BECE-4200-A105-00EB67BA1272}" srcId="{E2528E5C-A88C-4FD4-A4BB-879A285AC0A1}" destId="{C2B949B9-3986-4FA8-8173-B5634726C135}" srcOrd="0" destOrd="0" parTransId="{9373704B-98B2-4064-9AC9-90530B596C92}" sibTransId="{90397B3F-A3F6-4275-9985-5531E9EE3E7A}"/>
    <dgm:cxn modelId="{D6D2614B-B996-4ADD-B811-1DC8636971C5}" type="presOf" srcId="{FD4FF063-576B-41C2-8732-90E451A8C9C5}" destId="{EEA6D8E4-9C16-4DCA-B79A-220E40F26526}" srcOrd="1" destOrd="0" presId="urn:microsoft.com/office/officeart/2005/8/layout/cycle7"/>
    <dgm:cxn modelId="{D47F5DF0-A031-404E-8B10-2F1F48E4ABAE}" type="presParOf" srcId="{81ACEB5E-AE10-4566-BD7B-96BFCB11F1FD}" destId="{1987F867-703A-476A-AEF4-CB1A18BC7F80}" srcOrd="0" destOrd="0" presId="urn:microsoft.com/office/officeart/2005/8/layout/cycle7"/>
    <dgm:cxn modelId="{8954CFDA-5CEC-4861-A268-1249B23E6C23}" type="presParOf" srcId="{81ACEB5E-AE10-4566-BD7B-96BFCB11F1FD}" destId="{6C9D6563-8D3A-4377-BF9C-AE444C998F89}" srcOrd="1" destOrd="0" presId="urn:microsoft.com/office/officeart/2005/8/layout/cycle7"/>
    <dgm:cxn modelId="{8DD0F09C-1A09-4C39-A14E-DA7C8610B4C6}" type="presParOf" srcId="{6C9D6563-8D3A-4377-BF9C-AE444C998F89}" destId="{F81D8282-3B25-44EB-BC67-7F663F9C27BD}" srcOrd="0" destOrd="0" presId="urn:microsoft.com/office/officeart/2005/8/layout/cycle7"/>
    <dgm:cxn modelId="{86FEEFAA-D7D4-4FA0-8B8D-411FC6F8B6F9}" type="presParOf" srcId="{81ACEB5E-AE10-4566-BD7B-96BFCB11F1FD}" destId="{9CBE2AA1-06AC-47B7-A8CB-7A611A296F9F}" srcOrd="2" destOrd="0" presId="urn:microsoft.com/office/officeart/2005/8/layout/cycle7"/>
    <dgm:cxn modelId="{37292596-1C0D-436E-A1E2-60372EB1E6C6}" type="presParOf" srcId="{81ACEB5E-AE10-4566-BD7B-96BFCB11F1FD}" destId="{97B12C73-384F-4D91-8927-D1E0EA443928}" srcOrd="3" destOrd="0" presId="urn:microsoft.com/office/officeart/2005/8/layout/cycle7"/>
    <dgm:cxn modelId="{C8D3509D-DCB8-49AD-B263-05B3DB0E453E}" type="presParOf" srcId="{97B12C73-384F-4D91-8927-D1E0EA443928}" destId="{4048C3C9-D97B-44FC-B02A-DC83CEEB998F}" srcOrd="0" destOrd="0" presId="urn:microsoft.com/office/officeart/2005/8/layout/cycle7"/>
    <dgm:cxn modelId="{74676996-9486-451C-B0E5-1815E40A9C05}" type="presParOf" srcId="{81ACEB5E-AE10-4566-BD7B-96BFCB11F1FD}" destId="{FF28F506-E7AE-46E7-92E2-8ACEE144F96F}" srcOrd="4" destOrd="0" presId="urn:microsoft.com/office/officeart/2005/8/layout/cycle7"/>
    <dgm:cxn modelId="{1805AC8F-683F-423A-8C21-6E253F035720}" type="presParOf" srcId="{81ACEB5E-AE10-4566-BD7B-96BFCB11F1FD}" destId="{1A57F810-0E7F-4A99-AEC0-D1A9B69B61D9}" srcOrd="5" destOrd="0" presId="urn:microsoft.com/office/officeart/2005/8/layout/cycle7"/>
    <dgm:cxn modelId="{3D257AA8-22C4-4BD3-BA7F-987D010A069B}" type="presParOf" srcId="{1A57F810-0E7F-4A99-AEC0-D1A9B69B61D9}" destId="{EEA6D8E4-9C16-4DCA-B79A-220E40F2652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24740-35B1-4DEB-91BD-3C19BFC9ED2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AE240C-980E-49EA-A06E-BB88300E78DF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 b="1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আব্রাহাম</a:t>
          </a:r>
          <a:r>
            <a:rPr lang="en-US" sz="28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লিঙ্কন</a:t>
          </a:r>
          <a:r>
            <a:rPr lang="en-US" sz="28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8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মতে</a:t>
          </a:r>
          <a:r>
            <a:rPr lang="en-US" sz="28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, DEMOCRACY IS A GOVERNMENT OF THE PEOPLE, BY THE PEOPLE AND FOR THE PEOPLE,</a:t>
          </a:r>
          <a:endParaRPr lang="en-US" sz="2800" b="1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60989F-762D-4F34-9B4C-153AA2FE2F92}" type="parTrans" cxnId="{D329D4F0-1CDE-4635-B963-5BB272F9DB1A}">
      <dgm:prSet/>
      <dgm:spPr/>
      <dgm:t>
        <a:bodyPr/>
        <a:lstStyle/>
        <a:p>
          <a:endParaRPr lang="en-US"/>
        </a:p>
      </dgm:t>
    </dgm:pt>
    <dgm:pt modelId="{73F05EC8-71D8-4423-A098-AEB80E21EE98}" type="sibTrans" cxnId="{D329D4F0-1CDE-4635-B963-5BB272F9DB1A}">
      <dgm:prSet/>
      <dgm:spPr/>
      <dgm:t>
        <a:bodyPr/>
        <a:lstStyle/>
        <a:p>
          <a:endParaRPr lang="en-US"/>
        </a:p>
      </dgm:t>
    </dgm:pt>
    <dgm:pt modelId="{3BEB1BA4-7667-4D2C-B1D9-9BCFB66411F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SIR JOHN </a:t>
          </a:r>
          <a:r>
            <a:rPr lang="en-US" sz="24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SEELY,এর</a:t>
          </a:r>
          <a:r>
            <a:rPr lang="en-US" sz="2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মতে,DEMOCRACY</a:t>
          </a:r>
          <a:r>
            <a:rPr lang="en-US" sz="2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IS A GOVERNMENT IN WHICH EVERYONE HAS A SHARE,</a:t>
          </a:r>
          <a:endParaRPr lang="en-US" sz="2400" b="1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376BC6-8C0C-44C6-9B31-EE3F0DEE79A5}" type="parTrans" cxnId="{D776676D-F5B6-4F1D-AB63-5E75BA610138}">
      <dgm:prSet/>
      <dgm:spPr/>
      <dgm:t>
        <a:bodyPr/>
        <a:lstStyle/>
        <a:p>
          <a:endParaRPr lang="en-US"/>
        </a:p>
      </dgm:t>
    </dgm:pt>
    <dgm:pt modelId="{8A958F0A-DE15-4086-AEE8-E6880B60C66E}" type="sibTrans" cxnId="{D776676D-F5B6-4F1D-AB63-5E75BA610138}">
      <dgm:prSet/>
      <dgm:spPr/>
      <dgm:t>
        <a:bodyPr/>
        <a:lstStyle/>
        <a:p>
          <a:endParaRPr lang="en-US"/>
        </a:p>
      </dgm:t>
    </dgm:pt>
    <dgm:pt modelId="{5872B2DD-40AE-4068-BC29-9E7BF8B7F653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হিরোডোটাস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মতে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গনতন্ত্র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এমন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যেখানে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আইনত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শ্রেণী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শ্রেণী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সমূহের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ন্যস্ত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সমাজের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সদস্যের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ন্যস্ত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থাকে,তাই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গনতন্ত্র</a:t>
          </a:r>
          <a:r>
            <a: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1507C7-FE0A-4902-8A71-4AFF20A3EF3C}" type="parTrans" cxnId="{3B99F9B2-6660-4C00-A14C-5D4F716EEB92}">
      <dgm:prSet/>
      <dgm:spPr/>
      <dgm:t>
        <a:bodyPr/>
        <a:lstStyle/>
        <a:p>
          <a:endParaRPr lang="en-US"/>
        </a:p>
      </dgm:t>
    </dgm:pt>
    <dgm:pt modelId="{851765EB-AFA5-4152-9731-37602BF3D188}" type="sibTrans" cxnId="{3B99F9B2-6660-4C00-A14C-5D4F716EEB92}">
      <dgm:prSet/>
      <dgm:spPr/>
      <dgm:t>
        <a:bodyPr/>
        <a:lstStyle/>
        <a:p>
          <a:endParaRPr lang="en-US"/>
        </a:p>
      </dgm:t>
    </dgm:pt>
    <dgm:pt modelId="{9F464E43-2B1F-4A3D-BD25-23DA528B635B}" type="pres">
      <dgm:prSet presAssocID="{AC624740-35B1-4DEB-91BD-3C19BFC9ED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F5B4F8-01F9-453A-A2F3-654A7372F02E}" type="pres">
      <dgm:prSet presAssocID="{BCAE240C-980E-49EA-A06E-BB88300E78DF}" presName="node" presStyleLbl="node1" presStyleIdx="0" presStyleCnt="3" custScaleX="301834" custScaleY="100710" custRadScaleRad="89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46F82-194A-49CA-BEA2-EB3462BFDDBC}" type="pres">
      <dgm:prSet presAssocID="{73F05EC8-71D8-4423-A098-AEB80E21EE9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3BCD0C1-7222-44D2-9D5A-9AC00D559E77}" type="pres">
      <dgm:prSet presAssocID="{73F05EC8-71D8-4423-A098-AEB80E21EE9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61DE8B2-E20A-4310-9EA8-549F2992A77E}" type="pres">
      <dgm:prSet presAssocID="{3BEB1BA4-7667-4D2C-B1D9-9BCFB66411FF}" presName="node" presStyleLbl="node1" presStyleIdx="1" presStyleCnt="3" custScaleX="182457" custScaleY="127645" custRadScaleRad="130589" custRadScaleInc="-20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60BA7-6C65-42D3-8F8B-734242CD8EC2}" type="pres">
      <dgm:prSet presAssocID="{8A958F0A-DE15-4086-AEE8-E6880B60C66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17E1B3B-A88E-4A7D-8CC5-181A54BFE111}" type="pres">
      <dgm:prSet presAssocID="{8A958F0A-DE15-4086-AEE8-E6880B60C66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B986772-0F61-4F09-92B9-5CF2B9192765}" type="pres">
      <dgm:prSet presAssocID="{5872B2DD-40AE-4068-BC29-9E7BF8B7F653}" presName="node" presStyleLbl="node1" presStyleIdx="2" presStyleCnt="3" custScaleX="207284" custScaleY="135974" custRadScaleRad="126080" custRadScaleInc="2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E2B94-B899-4BF8-AC42-83F1CCDDEE81}" type="pres">
      <dgm:prSet presAssocID="{851765EB-AFA5-4152-9731-37602BF3D18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7A4687A-5B7C-4D61-8785-387020F5FFEE}" type="pres">
      <dgm:prSet presAssocID="{851765EB-AFA5-4152-9731-37602BF3D188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32BFD61-F2EB-43C4-9443-DF300CA51A50}" type="presOf" srcId="{851765EB-AFA5-4152-9731-37602BF3D188}" destId="{A4EE2B94-B899-4BF8-AC42-83F1CCDDEE81}" srcOrd="0" destOrd="0" presId="urn:microsoft.com/office/officeart/2005/8/layout/cycle7"/>
    <dgm:cxn modelId="{1C930E39-5986-4E5E-83E2-0996E22D3EE9}" type="presOf" srcId="{73F05EC8-71D8-4423-A098-AEB80E21EE98}" destId="{13BCD0C1-7222-44D2-9D5A-9AC00D559E77}" srcOrd="1" destOrd="0" presId="urn:microsoft.com/office/officeart/2005/8/layout/cycle7"/>
    <dgm:cxn modelId="{94942EDA-6662-4BD8-A243-967E15CADE11}" type="presOf" srcId="{8A958F0A-DE15-4086-AEE8-E6880B60C66E}" destId="{817E1B3B-A88E-4A7D-8CC5-181A54BFE111}" srcOrd="1" destOrd="0" presId="urn:microsoft.com/office/officeart/2005/8/layout/cycle7"/>
    <dgm:cxn modelId="{D329D4F0-1CDE-4635-B963-5BB272F9DB1A}" srcId="{AC624740-35B1-4DEB-91BD-3C19BFC9ED25}" destId="{BCAE240C-980E-49EA-A06E-BB88300E78DF}" srcOrd="0" destOrd="0" parTransId="{BB60989F-762D-4F34-9B4C-153AA2FE2F92}" sibTransId="{73F05EC8-71D8-4423-A098-AEB80E21EE98}"/>
    <dgm:cxn modelId="{C3272F0B-F75F-4C14-8F4B-64CCEDF5F9F9}" type="presOf" srcId="{AC624740-35B1-4DEB-91BD-3C19BFC9ED25}" destId="{9F464E43-2B1F-4A3D-BD25-23DA528B635B}" srcOrd="0" destOrd="0" presId="urn:microsoft.com/office/officeart/2005/8/layout/cycle7"/>
    <dgm:cxn modelId="{2DA43C1B-0135-43C7-BF24-5F87A0786121}" type="presOf" srcId="{73F05EC8-71D8-4423-A098-AEB80E21EE98}" destId="{D2E46F82-194A-49CA-BEA2-EB3462BFDDBC}" srcOrd="0" destOrd="0" presId="urn:microsoft.com/office/officeart/2005/8/layout/cycle7"/>
    <dgm:cxn modelId="{D776676D-F5B6-4F1D-AB63-5E75BA610138}" srcId="{AC624740-35B1-4DEB-91BD-3C19BFC9ED25}" destId="{3BEB1BA4-7667-4D2C-B1D9-9BCFB66411FF}" srcOrd="1" destOrd="0" parTransId="{8C376BC6-8C0C-44C6-9B31-EE3F0DEE79A5}" sibTransId="{8A958F0A-DE15-4086-AEE8-E6880B60C66E}"/>
    <dgm:cxn modelId="{4B3218B4-BB92-4A19-9F07-4EAF89AD61A6}" type="presOf" srcId="{BCAE240C-980E-49EA-A06E-BB88300E78DF}" destId="{C1F5B4F8-01F9-453A-A2F3-654A7372F02E}" srcOrd="0" destOrd="0" presId="urn:microsoft.com/office/officeart/2005/8/layout/cycle7"/>
    <dgm:cxn modelId="{3B99F9B2-6660-4C00-A14C-5D4F716EEB92}" srcId="{AC624740-35B1-4DEB-91BD-3C19BFC9ED25}" destId="{5872B2DD-40AE-4068-BC29-9E7BF8B7F653}" srcOrd="2" destOrd="0" parTransId="{BF1507C7-FE0A-4902-8A71-4AFF20A3EF3C}" sibTransId="{851765EB-AFA5-4152-9731-37602BF3D188}"/>
    <dgm:cxn modelId="{03CF8A6F-A2C5-424F-AAA7-6BD3D9A49DE6}" type="presOf" srcId="{5872B2DD-40AE-4068-BC29-9E7BF8B7F653}" destId="{8B986772-0F61-4F09-92B9-5CF2B9192765}" srcOrd="0" destOrd="0" presId="urn:microsoft.com/office/officeart/2005/8/layout/cycle7"/>
    <dgm:cxn modelId="{82516C43-6216-40F6-B07D-659B16780AE6}" type="presOf" srcId="{851765EB-AFA5-4152-9731-37602BF3D188}" destId="{97A4687A-5B7C-4D61-8785-387020F5FFEE}" srcOrd="1" destOrd="0" presId="urn:microsoft.com/office/officeart/2005/8/layout/cycle7"/>
    <dgm:cxn modelId="{0CDC0F10-C1BB-4726-86C5-66A1EBFB62E6}" type="presOf" srcId="{8A958F0A-DE15-4086-AEE8-E6880B60C66E}" destId="{09860BA7-6C65-42D3-8F8B-734242CD8EC2}" srcOrd="0" destOrd="0" presId="urn:microsoft.com/office/officeart/2005/8/layout/cycle7"/>
    <dgm:cxn modelId="{6A3D5AB5-5D6B-4084-BC09-B92F7E557384}" type="presOf" srcId="{3BEB1BA4-7667-4D2C-B1D9-9BCFB66411FF}" destId="{A61DE8B2-E20A-4310-9EA8-549F2992A77E}" srcOrd="0" destOrd="0" presId="urn:microsoft.com/office/officeart/2005/8/layout/cycle7"/>
    <dgm:cxn modelId="{9BBA1917-9BB5-46BD-9802-4B9B378BD42F}" type="presParOf" srcId="{9F464E43-2B1F-4A3D-BD25-23DA528B635B}" destId="{C1F5B4F8-01F9-453A-A2F3-654A7372F02E}" srcOrd="0" destOrd="0" presId="urn:microsoft.com/office/officeart/2005/8/layout/cycle7"/>
    <dgm:cxn modelId="{1DCFD62A-9564-4FBE-BD8B-B7032AC35EAC}" type="presParOf" srcId="{9F464E43-2B1F-4A3D-BD25-23DA528B635B}" destId="{D2E46F82-194A-49CA-BEA2-EB3462BFDDBC}" srcOrd="1" destOrd="0" presId="urn:microsoft.com/office/officeart/2005/8/layout/cycle7"/>
    <dgm:cxn modelId="{014FA154-E56C-42FE-87FD-A081104869DF}" type="presParOf" srcId="{D2E46F82-194A-49CA-BEA2-EB3462BFDDBC}" destId="{13BCD0C1-7222-44D2-9D5A-9AC00D559E77}" srcOrd="0" destOrd="0" presId="urn:microsoft.com/office/officeart/2005/8/layout/cycle7"/>
    <dgm:cxn modelId="{42DC6DCF-7674-4023-B9EE-487181D5D4F9}" type="presParOf" srcId="{9F464E43-2B1F-4A3D-BD25-23DA528B635B}" destId="{A61DE8B2-E20A-4310-9EA8-549F2992A77E}" srcOrd="2" destOrd="0" presId="urn:microsoft.com/office/officeart/2005/8/layout/cycle7"/>
    <dgm:cxn modelId="{6EF93454-7927-4926-86D2-4ED1517372C9}" type="presParOf" srcId="{9F464E43-2B1F-4A3D-BD25-23DA528B635B}" destId="{09860BA7-6C65-42D3-8F8B-734242CD8EC2}" srcOrd="3" destOrd="0" presId="urn:microsoft.com/office/officeart/2005/8/layout/cycle7"/>
    <dgm:cxn modelId="{024EA049-1A63-4138-85B7-BC8F7BFC10DC}" type="presParOf" srcId="{09860BA7-6C65-42D3-8F8B-734242CD8EC2}" destId="{817E1B3B-A88E-4A7D-8CC5-181A54BFE111}" srcOrd="0" destOrd="0" presId="urn:microsoft.com/office/officeart/2005/8/layout/cycle7"/>
    <dgm:cxn modelId="{D40DB08A-8D41-4CCA-9899-99C0B68B87D5}" type="presParOf" srcId="{9F464E43-2B1F-4A3D-BD25-23DA528B635B}" destId="{8B986772-0F61-4F09-92B9-5CF2B9192765}" srcOrd="4" destOrd="0" presId="urn:microsoft.com/office/officeart/2005/8/layout/cycle7"/>
    <dgm:cxn modelId="{14F65D3B-73AA-4404-81BA-DA7130D7789A}" type="presParOf" srcId="{9F464E43-2B1F-4A3D-BD25-23DA528B635B}" destId="{A4EE2B94-B899-4BF8-AC42-83F1CCDDEE81}" srcOrd="5" destOrd="0" presId="urn:microsoft.com/office/officeart/2005/8/layout/cycle7"/>
    <dgm:cxn modelId="{91ACD595-5450-480E-AF35-3B523901802F}" type="presParOf" srcId="{A4EE2B94-B899-4BF8-AC42-83F1CCDDEE81}" destId="{97A4687A-5B7C-4D61-8785-387020F5FFE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F3CD04-1D57-4A31-9D28-EF75EE7E48D5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9C8336-9DAE-4468-B007-A7983071EC41}">
      <dgm:prSet phldrT="[Text]" custT="1"/>
      <dgm:spPr/>
      <dgm:t>
        <a:bodyPr/>
        <a:lstStyle/>
        <a:p>
          <a:r>
            <a:rPr lang="bn-IN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প্রত্যক্ষ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DC14F8-7727-4775-BAFA-BA150D1344C9}" type="parTrans" cxnId="{185A8BBC-5869-4C92-B59E-C6089439EFAB}">
      <dgm:prSet/>
      <dgm:spPr/>
      <dgm:t>
        <a:bodyPr/>
        <a:lstStyle/>
        <a:p>
          <a:endParaRPr lang="en-US"/>
        </a:p>
      </dgm:t>
    </dgm:pt>
    <dgm:pt modelId="{CB1D2A7A-73BB-4E59-B869-9EA85F59819B}" type="sibTrans" cxnId="{185A8BBC-5869-4C92-B59E-C6089439EFAB}">
      <dgm:prSet/>
      <dgm:spPr/>
      <dgm:t>
        <a:bodyPr/>
        <a:lstStyle/>
        <a:p>
          <a:endParaRPr lang="en-US"/>
        </a:p>
      </dgm:t>
    </dgm:pt>
    <dgm:pt modelId="{2EF0D6B1-371E-4824-A4C6-77CCFA098C19}">
      <dgm:prSet phldrT="[Text]" custT="1"/>
      <dgm:spPr/>
      <dgm:t>
        <a:bodyPr/>
        <a:lstStyle/>
        <a:p>
          <a:r>
            <a:rPr lang="bn-IN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পরোক্ষ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C28A7C-D42C-4510-8295-9CEA3FD36896}" type="parTrans" cxnId="{45A4DEAD-DA84-42F8-B8FF-90B2FBA6EBCC}">
      <dgm:prSet/>
      <dgm:spPr/>
      <dgm:t>
        <a:bodyPr/>
        <a:lstStyle/>
        <a:p>
          <a:endParaRPr lang="en-US"/>
        </a:p>
      </dgm:t>
    </dgm:pt>
    <dgm:pt modelId="{12AB6ED2-6AE9-4F49-B1CA-CE49528E8747}" type="sibTrans" cxnId="{45A4DEAD-DA84-42F8-B8FF-90B2FBA6EBCC}">
      <dgm:prSet/>
      <dgm:spPr/>
      <dgm:t>
        <a:bodyPr/>
        <a:lstStyle/>
        <a:p>
          <a:endParaRPr lang="en-US"/>
        </a:p>
      </dgm:t>
    </dgm:pt>
    <dgm:pt modelId="{9F6B9387-3057-4838-B566-D8992361EC2A}" type="pres">
      <dgm:prSet presAssocID="{61F3CD04-1D57-4A31-9D28-EF75EE7E48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20E194-6C63-447B-A918-003F2AD9A486}" type="pres">
      <dgm:prSet presAssocID="{229C8336-9DAE-4468-B007-A7983071EC41}" presName="arrow" presStyleLbl="node1" presStyleIdx="0" presStyleCnt="2" custScaleY="100396" custRadScaleRad="81756" custRadScaleInc="-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4A6D-A59E-465A-9A66-3CABDD36506C}" type="pres">
      <dgm:prSet presAssocID="{2EF0D6B1-371E-4824-A4C6-77CCFA098C19}" presName="arrow" presStyleLbl="node1" presStyleIdx="1" presStyleCnt="2" custScaleY="100396" custRadScaleRad="97158" custRadScaleInc="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99E71D-E9AF-4059-BBAC-97BE43922F7F}" type="presOf" srcId="{61F3CD04-1D57-4A31-9D28-EF75EE7E48D5}" destId="{9F6B9387-3057-4838-B566-D8992361EC2A}" srcOrd="0" destOrd="0" presId="urn:microsoft.com/office/officeart/2005/8/layout/arrow5"/>
    <dgm:cxn modelId="{3F662ACC-47F9-479C-B67A-9D3BDFD05206}" type="presOf" srcId="{229C8336-9DAE-4468-B007-A7983071EC41}" destId="{F520E194-6C63-447B-A918-003F2AD9A486}" srcOrd="0" destOrd="0" presId="urn:microsoft.com/office/officeart/2005/8/layout/arrow5"/>
    <dgm:cxn modelId="{45A4DEAD-DA84-42F8-B8FF-90B2FBA6EBCC}" srcId="{61F3CD04-1D57-4A31-9D28-EF75EE7E48D5}" destId="{2EF0D6B1-371E-4824-A4C6-77CCFA098C19}" srcOrd="1" destOrd="0" parTransId="{4EC28A7C-D42C-4510-8295-9CEA3FD36896}" sibTransId="{12AB6ED2-6AE9-4F49-B1CA-CE49528E8747}"/>
    <dgm:cxn modelId="{6CBAE014-365C-434B-A74B-73B4F9C0432B}" type="presOf" srcId="{2EF0D6B1-371E-4824-A4C6-77CCFA098C19}" destId="{3BFA4A6D-A59E-465A-9A66-3CABDD36506C}" srcOrd="0" destOrd="0" presId="urn:microsoft.com/office/officeart/2005/8/layout/arrow5"/>
    <dgm:cxn modelId="{185A8BBC-5869-4C92-B59E-C6089439EFAB}" srcId="{61F3CD04-1D57-4A31-9D28-EF75EE7E48D5}" destId="{229C8336-9DAE-4468-B007-A7983071EC41}" srcOrd="0" destOrd="0" parTransId="{C9DC14F8-7727-4775-BAFA-BA150D1344C9}" sibTransId="{CB1D2A7A-73BB-4E59-B869-9EA85F59819B}"/>
    <dgm:cxn modelId="{9DE7B9FE-2B1B-49B2-98B1-038731918831}" type="presParOf" srcId="{9F6B9387-3057-4838-B566-D8992361EC2A}" destId="{F520E194-6C63-447B-A918-003F2AD9A486}" srcOrd="0" destOrd="0" presId="urn:microsoft.com/office/officeart/2005/8/layout/arrow5"/>
    <dgm:cxn modelId="{7C0D759A-5B7A-46AE-9095-192D45DCEAC2}" type="presParOf" srcId="{9F6B9387-3057-4838-B566-D8992361EC2A}" destId="{3BFA4A6D-A59E-465A-9A66-3CABDD36506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9401A8-9E69-4FC3-998D-828D096A8FE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760B2C-67AA-42EC-A1F4-88511C928825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বহুদলীয় ব্যবস্থা।</a:t>
          </a:r>
          <a:endParaRPr lang="en-US" sz="3200" dirty="0">
            <a:solidFill>
              <a:schemeClr val="tx2">
                <a:lumMod val="9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6E9A22-CC94-42FD-A48A-AE40E76D9992}" type="parTrans" cxnId="{CEF131AC-FAC7-4FBC-8B8D-CAC82D3D0A69}">
      <dgm:prSet/>
      <dgm:spPr/>
      <dgm:t>
        <a:bodyPr/>
        <a:lstStyle/>
        <a:p>
          <a:endParaRPr lang="en-US"/>
        </a:p>
      </dgm:t>
    </dgm:pt>
    <dgm:pt modelId="{F9BA5470-40AB-435B-AE95-BD51D1B590B5}" type="sibTrans" cxnId="{CEF131AC-FAC7-4FBC-8B8D-CAC82D3D0A69}">
      <dgm:prSet/>
      <dgm:spPr/>
      <dgm:t>
        <a:bodyPr/>
        <a:lstStyle/>
        <a:p>
          <a:endParaRPr lang="en-US"/>
        </a:p>
      </dgm:t>
    </dgm:pt>
    <dgm:pt modelId="{3F43C0C4-1676-4A44-956E-3759A21E3293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নিয়মতান্ত্রিক</a:t>
          </a:r>
        </a:p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 ব্যবস্থা।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B4078E-463C-4EE5-90F6-DACB73FE66A8}" type="parTrans" cxnId="{F7E42A31-E404-48C3-95D7-17CE3CD167BF}">
      <dgm:prSet/>
      <dgm:spPr/>
      <dgm:t>
        <a:bodyPr/>
        <a:lstStyle/>
        <a:p>
          <a:endParaRPr lang="en-US"/>
        </a:p>
      </dgm:t>
    </dgm:pt>
    <dgm:pt modelId="{18B6D028-4451-4C2D-BE3E-BB8FDD6222D7}" type="sibTrans" cxnId="{F7E42A31-E404-48C3-95D7-17CE3CD167BF}">
      <dgm:prSet/>
      <dgm:spPr/>
      <dgm:t>
        <a:bodyPr/>
        <a:lstStyle/>
        <a:p>
          <a:endParaRPr lang="en-US"/>
        </a:p>
      </dgm:t>
    </dgm:pt>
    <dgm:pt modelId="{B5EAB559-EBDD-4E4E-BC20-734DC1288CF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শাসন।</a:t>
          </a:r>
          <a:endParaRPr lang="en-US" sz="3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92A69B-A12D-4FE1-9C0D-6627D69C15E5}" type="parTrans" cxnId="{6264A74C-6BC6-45F1-A0DE-A62BA5ADE800}">
      <dgm:prSet/>
      <dgm:spPr/>
      <dgm:t>
        <a:bodyPr/>
        <a:lstStyle/>
        <a:p>
          <a:endParaRPr lang="en-US"/>
        </a:p>
      </dgm:t>
    </dgm:pt>
    <dgm:pt modelId="{39692F11-D749-4612-A977-8FB557E0ABB3}" type="sibTrans" cxnId="{6264A74C-6BC6-45F1-A0DE-A62BA5ADE800}">
      <dgm:prSet/>
      <dgm:spPr/>
      <dgm:t>
        <a:bodyPr/>
        <a:lstStyle/>
        <a:p>
          <a:endParaRPr lang="en-US"/>
        </a:p>
      </dgm:t>
    </dgm:pt>
    <dgm:pt modelId="{D128A4F0-D058-419E-90B6-97039413F95A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দায়িত্বশীলতা।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4A4066-6858-4F5A-BE3C-255818431CCB}" type="parTrans" cxnId="{5DD4E235-8DBC-4140-977B-52FAE36BE6C1}">
      <dgm:prSet/>
      <dgm:spPr/>
      <dgm:t>
        <a:bodyPr/>
        <a:lstStyle/>
        <a:p>
          <a:endParaRPr lang="en-US"/>
        </a:p>
      </dgm:t>
    </dgm:pt>
    <dgm:pt modelId="{44969A99-108B-4D6D-8AF3-CC2A3853A7D9}" type="sibTrans" cxnId="{5DD4E235-8DBC-4140-977B-52FAE36BE6C1}">
      <dgm:prSet/>
      <dgm:spPr/>
      <dgm:t>
        <a:bodyPr/>
        <a:lstStyle/>
        <a:p>
          <a:endParaRPr lang="en-US"/>
        </a:p>
      </dgm:t>
    </dgm:pt>
    <dgm:pt modelId="{70FC8A72-00EE-4E5D-BA7C-D820F6C3D8A9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ভোটাধিকার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5F7842-C9C3-40F0-9635-2C5864838012}" type="parTrans" cxnId="{DB4D24DD-3C78-460D-A309-159628673FCE}">
      <dgm:prSet/>
      <dgm:spPr/>
      <dgm:t>
        <a:bodyPr/>
        <a:lstStyle/>
        <a:p>
          <a:endParaRPr lang="en-US"/>
        </a:p>
      </dgm:t>
    </dgm:pt>
    <dgm:pt modelId="{9651CC56-8844-4D5A-98C8-D0931ECE5514}" type="sibTrans" cxnId="{DB4D24DD-3C78-460D-A309-159628673FCE}">
      <dgm:prSet/>
      <dgm:spPr/>
      <dgm:t>
        <a:bodyPr/>
        <a:lstStyle/>
        <a:p>
          <a:endParaRPr lang="en-US"/>
        </a:p>
      </dgm:t>
    </dgm:pt>
    <dgm:pt modelId="{201EA1F7-22D5-46B0-BD19-A4FF230D1158}" type="pres">
      <dgm:prSet presAssocID="{D49401A8-9E69-4FC3-998D-828D096A8F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A9C8BD-FA64-43F0-83F0-543BC17BECAB}" type="pres">
      <dgm:prSet presAssocID="{E7760B2C-67AA-42EC-A1F4-88511C928825}" presName="node" presStyleLbl="node1" presStyleIdx="0" presStyleCnt="5" custLinFactNeighborX="1982" custLinFactNeighborY="-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2E29F-5065-4B7D-990D-1D9BB69C7F8D}" type="pres">
      <dgm:prSet presAssocID="{F9BA5470-40AB-435B-AE95-BD51D1B590B5}" presName="sibTrans" presStyleCnt="0"/>
      <dgm:spPr/>
    </dgm:pt>
    <dgm:pt modelId="{C0A80E67-A5B9-4C91-B856-EE4CCAEDECF6}" type="pres">
      <dgm:prSet presAssocID="{3F43C0C4-1676-4A44-956E-3759A21E32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44F0D-A2B0-4DEE-9351-884F14AB4FBE}" type="pres">
      <dgm:prSet presAssocID="{18B6D028-4451-4C2D-BE3E-BB8FDD6222D7}" presName="sibTrans" presStyleCnt="0"/>
      <dgm:spPr/>
    </dgm:pt>
    <dgm:pt modelId="{9A45E602-B814-48FF-9717-EBE9D6FFFE44}" type="pres">
      <dgm:prSet presAssocID="{B5EAB559-EBDD-4E4E-BC20-734DC1288C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94EEB-CCFE-4BEF-AACE-8115E7F96860}" type="pres">
      <dgm:prSet presAssocID="{39692F11-D749-4612-A977-8FB557E0ABB3}" presName="sibTrans" presStyleCnt="0"/>
      <dgm:spPr/>
    </dgm:pt>
    <dgm:pt modelId="{A57D3DAF-5F51-4EF0-B062-74C4EC09B5E6}" type="pres">
      <dgm:prSet presAssocID="{D128A4F0-D058-419E-90B6-97039413F95A}" presName="node" presStyleLbl="node1" presStyleIdx="3" presStyleCnt="5" custLinFactNeighborX="1918" custLinFactNeighborY="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35286-2683-44E2-BD3F-3FD19B664663}" type="pres">
      <dgm:prSet presAssocID="{44969A99-108B-4D6D-8AF3-CC2A3853A7D9}" presName="sibTrans" presStyleCnt="0"/>
      <dgm:spPr/>
    </dgm:pt>
    <dgm:pt modelId="{7409D6BC-E521-4178-A4B2-32D2C6BC8069}" type="pres">
      <dgm:prSet presAssocID="{70FC8A72-00EE-4E5D-BA7C-D820F6C3D8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64A74C-6BC6-45F1-A0DE-A62BA5ADE800}" srcId="{D49401A8-9E69-4FC3-998D-828D096A8FE9}" destId="{B5EAB559-EBDD-4E4E-BC20-734DC1288CFF}" srcOrd="2" destOrd="0" parTransId="{B092A69B-A12D-4FE1-9C0D-6627D69C15E5}" sibTransId="{39692F11-D749-4612-A977-8FB557E0ABB3}"/>
    <dgm:cxn modelId="{5DD4E235-8DBC-4140-977B-52FAE36BE6C1}" srcId="{D49401A8-9E69-4FC3-998D-828D096A8FE9}" destId="{D128A4F0-D058-419E-90B6-97039413F95A}" srcOrd="3" destOrd="0" parTransId="{DE4A4066-6858-4F5A-BE3C-255818431CCB}" sibTransId="{44969A99-108B-4D6D-8AF3-CC2A3853A7D9}"/>
    <dgm:cxn modelId="{C8B1888C-13AD-4032-AEDD-634B32219BAA}" type="presOf" srcId="{E7760B2C-67AA-42EC-A1F4-88511C928825}" destId="{B0A9C8BD-FA64-43F0-83F0-543BC17BECAB}" srcOrd="0" destOrd="0" presId="urn:microsoft.com/office/officeart/2005/8/layout/default#1"/>
    <dgm:cxn modelId="{A56E931B-C32E-488C-BB85-75125D92B61E}" type="presOf" srcId="{D49401A8-9E69-4FC3-998D-828D096A8FE9}" destId="{201EA1F7-22D5-46B0-BD19-A4FF230D1158}" srcOrd="0" destOrd="0" presId="urn:microsoft.com/office/officeart/2005/8/layout/default#1"/>
    <dgm:cxn modelId="{4E11008C-0F19-43F0-B06A-8275D50F8099}" type="presOf" srcId="{70FC8A72-00EE-4E5D-BA7C-D820F6C3D8A9}" destId="{7409D6BC-E521-4178-A4B2-32D2C6BC8069}" srcOrd="0" destOrd="0" presId="urn:microsoft.com/office/officeart/2005/8/layout/default#1"/>
    <dgm:cxn modelId="{FDA0D870-E6E9-42F4-8964-F77FF495AD43}" type="presOf" srcId="{D128A4F0-D058-419E-90B6-97039413F95A}" destId="{A57D3DAF-5F51-4EF0-B062-74C4EC09B5E6}" srcOrd="0" destOrd="0" presId="urn:microsoft.com/office/officeart/2005/8/layout/default#1"/>
    <dgm:cxn modelId="{11D53029-9142-47AB-BB19-C22CCE223487}" type="presOf" srcId="{B5EAB559-EBDD-4E4E-BC20-734DC1288CFF}" destId="{9A45E602-B814-48FF-9717-EBE9D6FFFE44}" srcOrd="0" destOrd="0" presId="urn:microsoft.com/office/officeart/2005/8/layout/default#1"/>
    <dgm:cxn modelId="{F7E42A31-E404-48C3-95D7-17CE3CD167BF}" srcId="{D49401A8-9E69-4FC3-998D-828D096A8FE9}" destId="{3F43C0C4-1676-4A44-956E-3759A21E3293}" srcOrd="1" destOrd="0" parTransId="{48B4078E-463C-4EE5-90F6-DACB73FE66A8}" sibTransId="{18B6D028-4451-4C2D-BE3E-BB8FDD6222D7}"/>
    <dgm:cxn modelId="{FFBCCC35-2C39-4913-AB0B-D726F3B6A3C1}" type="presOf" srcId="{3F43C0C4-1676-4A44-956E-3759A21E3293}" destId="{C0A80E67-A5B9-4C91-B856-EE4CCAEDECF6}" srcOrd="0" destOrd="0" presId="urn:microsoft.com/office/officeart/2005/8/layout/default#1"/>
    <dgm:cxn modelId="{CEF131AC-FAC7-4FBC-8B8D-CAC82D3D0A69}" srcId="{D49401A8-9E69-4FC3-998D-828D096A8FE9}" destId="{E7760B2C-67AA-42EC-A1F4-88511C928825}" srcOrd="0" destOrd="0" parTransId="{D76E9A22-CC94-42FD-A48A-AE40E76D9992}" sibTransId="{F9BA5470-40AB-435B-AE95-BD51D1B590B5}"/>
    <dgm:cxn modelId="{DB4D24DD-3C78-460D-A309-159628673FCE}" srcId="{D49401A8-9E69-4FC3-998D-828D096A8FE9}" destId="{70FC8A72-00EE-4E5D-BA7C-D820F6C3D8A9}" srcOrd="4" destOrd="0" parTransId="{C05F7842-C9C3-40F0-9635-2C5864838012}" sibTransId="{9651CC56-8844-4D5A-98C8-D0931ECE5514}"/>
    <dgm:cxn modelId="{16B62DC4-813F-439D-AC03-CFC67F47CC26}" type="presParOf" srcId="{201EA1F7-22D5-46B0-BD19-A4FF230D1158}" destId="{B0A9C8BD-FA64-43F0-83F0-543BC17BECAB}" srcOrd="0" destOrd="0" presId="urn:microsoft.com/office/officeart/2005/8/layout/default#1"/>
    <dgm:cxn modelId="{2972A9A9-3AE2-4738-B82D-1394202E40FD}" type="presParOf" srcId="{201EA1F7-22D5-46B0-BD19-A4FF230D1158}" destId="{DDF2E29F-5065-4B7D-990D-1D9BB69C7F8D}" srcOrd="1" destOrd="0" presId="urn:microsoft.com/office/officeart/2005/8/layout/default#1"/>
    <dgm:cxn modelId="{0EAF6C05-EC1A-4908-8C30-FCC14426E92A}" type="presParOf" srcId="{201EA1F7-22D5-46B0-BD19-A4FF230D1158}" destId="{C0A80E67-A5B9-4C91-B856-EE4CCAEDECF6}" srcOrd="2" destOrd="0" presId="urn:microsoft.com/office/officeart/2005/8/layout/default#1"/>
    <dgm:cxn modelId="{20B9398F-BC3D-49D7-BAF2-D3D9CAB7BB0A}" type="presParOf" srcId="{201EA1F7-22D5-46B0-BD19-A4FF230D1158}" destId="{DC644F0D-A2B0-4DEE-9351-884F14AB4FBE}" srcOrd="3" destOrd="0" presId="urn:microsoft.com/office/officeart/2005/8/layout/default#1"/>
    <dgm:cxn modelId="{1D502E3C-F2C8-4504-8E72-2F43A159E34E}" type="presParOf" srcId="{201EA1F7-22D5-46B0-BD19-A4FF230D1158}" destId="{9A45E602-B814-48FF-9717-EBE9D6FFFE44}" srcOrd="4" destOrd="0" presId="urn:microsoft.com/office/officeart/2005/8/layout/default#1"/>
    <dgm:cxn modelId="{9E66AED4-A07F-474E-BB14-8B118665D829}" type="presParOf" srcId="{201EA1F7-22D5-46B0-BD19-A4FF230D1158}" destId="{CA094EEB-CCFE-4BEF-AACE-8115E7F96860}" srcOrd="5" destOrd="0" presId="urn:microsoft.com/office/officeart/2005/8/layout/default#1"/>
    <dgm:cxn modelId="{6D294D1E-AB29-4F26-8272-11B69BFA9BB3}" type="presParOf" srcId="{201EA1F7-22D5-46B0-BD19-A4FF230D1158}" destId="{A57D3DAF-5F51-4EF0-B062-74C4EC09B5E6}" srcOrd="6" destOrd="0" presId="urn:microsoft.com/office/officeart/2005/8/layout/default#1"/>
    <dgm:cxn modelId="{BA8E36E2-9F86-4CAD-BCA1-F3033ECF4C5B}" type="presParOf" srcId="{201EA1F7-22D5-46B0-BD19-A4FF230D1158}" destId="{3D435286-2683-44E2-BD3F-3FD19B664663}" srcOrd="7" destOrd="0" presId="urn:microsoft.com/office/officeart/2005/8/layout/default#1"/>
    <dgm:cxn modelId="{F0ED16C3-CD53-439D-A062-EBD763853AB7}" type="presParOf" srcId="{201EA1F7-22D5-46B0-BD19-A4FF230D1158}" destId="{7409D6BC-E521-4178-A4B2-32D2C6BC806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6976D3-EEAE-44EB-8FD5-B3A5C8B105E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FD25A3-169E-48E0-91E5-DA38FE908172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শিক্ষার</a:t>
          </a:r>
        </a:p>
        <a:p>
          <a:r>
            <a:rPr lang="bn-BD" sz="3200" dirty="0" smtClean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প্রসার।</a:t>
          </a:r>
          <a:endParaRPr lang="en-US" sz="3200" dirty="0">
            <a:solidFill>
              <a:schemeClr val="tx2">
                <a:lumMod val="9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280E75-7BAD-414B-BB82-6331829DDD3F}" type="parTrans" cxnId="{B7CEF5CB-281E-435A-82D6-4E0984646597}">
      <dgm:prSet/>
      <dgm:spPr/>
      <dgm:t>
        <a:bodyPr/>
        <a:lstStyle/>
        <a:p>
          <a:endParaRPr lang="en-US"/>
        </a:p>
      </dgm:t>
    </dgm:pt>
    <dgm:pt modelId="{AEDD2F48-B2EE-4611-BAA1-651BFB304BD2}" type="sibTrans" cxnId="{B7CEF5CB-281E-435A-82D6-4E0984646597}">
      <dgm:prSet/>
      <dgm:spPr/>
      <dgm:t>
        <a:bodyPr/>
        <a:lstStyle/>
        <a:p>
          <a:endParaRPr lang="en-US"/>
        </a:p>
      </dgm:t>
    </dgm:pt>
    <dgm:pt modelId="{002796A0-63F9-49A2-AC79-C71D19EC17A3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আইনের</a:t>
          </a:r>
        </a:p>
        <a:p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শাসন।</a:t>
          </a:r>
          <a:endParaRPr lang="en-US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3E1263-AEB2-4C56-9CBA-440D5174A077}" type="parTrans" cxnId="{4F916B86-353D-42D2-A830-1A9E6F835AFF}">
      <dgm:prSet/>
      <dgm:spPr/>
      <dgm:t>
        <a:bodyPr/>
        <a:lstStyle/>
        <a:p>
          <a:endParaRPr lang="en-US"/>
        </a:p>
      </dgm:t>
    </dgm:pt>
    <dgm:pt modelId="{EC51FF5B-A0C3-47F4-A5C2-6CBF723B3AD9}" type="sibTrans" cxnId="{4F916B86-353D-42D2-A830-1A9E6F835AFF}">
      <dgm:prSet/>
      <dgm:spPr/>
      <dgm:t>
        <a:bodyPr/>
        <a:lstStyle/>
        <a:p>
          <a:endParaRPr lang="en-US"/>
        </a:p>
      </dgm:t>
    </dgm:pt>
    <dgm:pt modelId="{A2B596CE-6B95-4BF5-9A57-97906941BF8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BD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বিচার বিভাগের</a:t>
          </a:r>
        </a:p>
        <a:p>
          <a:r>
            <a:rPr lang="bn-BD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স্বাধীনতা।</a:t>
          </a:r>
          <a:endParaRPr lang="en-US" sz="28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BAEF0A-8599-4E7C-86F7-E18ABC6FF3C6}" type="parTrans" cxnId="{DE828711-C3DC-4C9D-A77E-BC37C7B2E6DD}">
      <dgm:prSet/>
      <dgm:spPr/>
      <dgm:t>
        <a:bodyPr/>
        <a:lstStyle/>
        <a:p>
          <a:endParaRPr lang="en-US"/>
        </a:p>
      </dgm:t>
    </dgm:pt>
    <dgm:pt modelId="{EE1E946B-B653-4BD5-AE8F-98C873826D60}" type="sibTrans" cxnId="{DE828711-C3DC-4C9D-A77E-BC37C7B2E6DD}">
      <dgm:prSet/>
      <dgm:spPr/>
      <dgm:t>
        <a:bodyPr/>
        <a:lstStyle/>
        <a:p>
          <a:endParaRPr lang="en-US"/>
        </a:p>
      </dgm:t>
    </dgm:pt>
    <dgm:pt modelId="{37F1AF63-6BB3-41C4-B21E-59C4E149C21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সুষ্টু জনমত।</a:t>
          </a:r>
          <a:endParaRPr lang="en-US" sz="3200" dirty="0">
            <a:solidFill>
              <a:schemeClr val="accent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A9F584-743A-4CF0-830B-0C2331FBE852}" type="parTrans" cxnId="{F93F4CD3-825E-4E8A-AFB6-B1953BE17965}">
      <dgm:prSet/>
      <dgm:spPr/>
      <dgm:t>
        <a:bodyPr/>
        <a:lstStyle/>
        <a:p>
          <a:endParaRPr lang="en-US"/>
        </a:p>
      </dgm:t>
    </dgm:pt>
    <dgm:pt modelId="{58F66F03-B063-4FEF-A1B7-3A045B2BCC83}" type="sibTrans" cxnId="{F93F4CD3-825E-4E8A-AFB6-B1953BE17965}">
      <dgm:prSet/>
      <dgm:spPr/>
      <dgm:t>
        <a:bodyPr/>
        <a:lstStyle/>
        <a:p>
          <a:endParaRPr lang="en-US"/>
        </a:p>
      </dgm:t>
    </dgm:pt>
    <dgm:pt modelId="{CD098D17-D5A0-4C77-9767-130D1E98DBDA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জনগনের</a:t>
          </a:r>
        </a:p>
        <a:p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সজাগ দৃষ্টি।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021818-FBBC-468B-A572-753E0435CAD6}" type="parTrans" cxnId="{53EEA297-3544-4236-A77F-5FB999BF62D0}">
      <dgm:prSet/>
      <dgm:spPr/>
      <dgm:t>
        <a:bodyPr/>
        <a:lstStyle/>
        <a:p>
          <a:endParaRPr lang="en-US"/>
        </a:p>
      </dgm:t>
    </dgm:pt>
    <dgm:pt modelId="{CB4E7353-5357-4FC0-B7A3-8645029ED440}" type="sibTrans" cxnId="{53EEA297-3544-4236-A77F-5FB999BF62D0}">
      <dgm:prSet/>
      <dgm:spPr/>
      <dgm:t>
        <a:bodyPr/>
        <a:lstStyle/>
        <a:p>
          <a:endParaRPr lang="en-US"/>
        </a:p>
      </dgm:t>
    </dgm:pt>
    <dgm:pt modelId="{C9453A28-D81C-4D0D-8EC3-2244A62F3452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সহনশীলতা।</a:t>
          </a:r>
          <a:endParaRPr lang="en-US" sz="28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9C4E1C-6B2C-49AE-A286-768A45564881}" type="parTrans" cxnId="{1FE62696-5044-4038-BC21-A897A84F03D7}">
      <dgm:prSet/>
      <dgm:spPr/>
      <dgm:t>
        <a:bodyPr/>
        <a:lstStyle/>
        <a:p>
          <a:endParaRPr lang="en-US"/>
        </a:p>
      </dgm:t>
    </dgm:pt>
    <dgm:pt modelId="{D7241E1B-F3F2-451A-8CFB-9F8DB9ABA68F}" type="sibTrans" cxnId="{1FE62696-5044-4038-BC21-A897A84F03D7}">
      <dgm:prSet/>
      <dgm:spPr/>
      <dgm:t>
        <a:bodyPr/>
        <a:lstStyle/>
        <a:p>
          <a:endParaRPr lang="en-US"/>
        </a:p>
      </dgm:t>
    </dgm:pt>
    <dgm:pt modelId="{53490DC5-0BF1-4563-BC1A-5093A52637C0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দেশপ্রেম।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65572C-3F81-403C-8EB2-6A0BEEEC696F}" type="parTrans" cxnId="{93F4812E-673B-4ECA-9FA7-FDAFBA89EA55}">
      <dgm:prSet/>
      <dgm:spPr/>
      <dgm:t>
        <a:bodyPr/>
        <a:lstStyle/>
        <a:p>
          <a:endParaRPr lang="en-US"/>
        </a:p>
      </dgm:t>
    </dgm:pt>
    <dgm:pt modelId="{AE43E887-6CDD-4B51-B0ED-7ACED4F07E43}" type="sibTrans" cxnId="{93F4812E-673B-4ECA-9FA7-FDAFBA89EA55}">
      <dgm:prSet/>
      <dgm:spPr/>
      <dgm:t>
        <a:bodyPr/>
        <a:lstStyle/>
        <a:p>
          <a:endParaRPr lang="en-US"/>
        </a:p>
      </dgm:t>
    </dgm:pt>
    <dgm:pt modelId="{C6A14EF1-77D0-4C6F-A21F-8530C42755A6}">
      <dgm:prSet phldrT="[Text]" custT="1"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 স্বাধীন প্রচার</a:t>
          </a:r>
        </a:p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মাধ্যম।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624272-4DA4-4628-B22A-6FF90E46DC01}" type="parTrans" cxnId="{DA39DBF5-0AB7-4EEC-84E2-4C0C80E0F790}">
      <dgm:prSet/>
      <dgm:spPr/>
      <dgm:t>
        <a:bodyPr/>
        <a:lstStyle/>
        <a:p>
          <a:endParaRPr lang="en-US"/>
        </a:p>
      </dgm:t>
    </dgm:pt>
    <dgm:pt modelId="{5ABEC49C-19D7-4083-B6E7-67EB152B093D}" type="sibTrans" cxnId="{DA39DBF5-0AB7-4EEC-84E2-4C0C80E0F790}">
      <dgm:prSet/>
      <dgm:spPr/>
      <dgm:t>
        <a:bodyPr/>
        <a:lstStyle/>
        <a:p>
          <a:endParaRPr lang="en-US"/>
        </a:p>
      </dgm:t>
    </dgm:pt>
    <dgm:pt modelId="{CB9102A2-975D-4FF4-82C5-5A5C3C3F0CC7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3200" dirty="0" smtClean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 যোগ্য</a:t>
          </a:r>
        </a:p>
        <a:p>
          <a:r>
            <a:rPr lang="bn-BD" sz="3200" dirty="0" smtClean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নেতৃত্ব।</a:t>
          </a:r>
          <a:endParaRPr lang="en-US" sz="3200" dirty="0">
            <a:solidFill>
              <a:schemeClr val="bg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E0113F-9980-4636-8ED3-230F8D5715C6}" type="parTrans" cxnId="{FDACC2E8-F7AC-4609-A513-3FCB232B8593}">
      <dgm:prSet/>
      <dgm:spPr/>
      <dgm:t>
        <a:bodyPr/>
        <a:lstStyle/>
        <a:p>
          <a:endParaRPr lang="en-US"/>
        </a:p>
      </dgm:t>
    </dgm:pt>
    <dgm:pt modelId="{E12ED3C3-4DAA-4B77-A349-5DFAE52AB88E}" type="sibTrans" cxnId="{FDACC2E8-F7AC-4609-A513-3FCB232B8593}">
      <dgm:prSet/>
      <dgm:spPr/>
      <dgm:t>
        <a:bodyPr/>
        <a:lstStyle/>
        <a:p>
          <a:endParaRPr lang="en-US"/>
        </a:p>
      </dgm:t>
    </dgm:pt>
    <dgm:pt modelId="{7C6184F2-E625-4B2B-80C3-19ED2D18D212}" type="pres">
      <dgm:prSet presAssocID="{F16976D3-EEAE-44EB-8FD5-B3A5C8B105E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3ABABBB-FB4D-4FF0-BE86-B4E105549A93}" type="pres">
      <dgm:prSet presAssocID="{65FD25A3-169E-48E0-91E5-DA38FE908172}" presName="compNode" presStyleCnt="0"/>
      <dgm:spPr/>
    </dgm:pt>
    <dgm:pt modelId="{C0DE9CD7-4F60-45A2-AF94-55AED9AB8AFE}" type="pres">
      <dgm:prSet presAssocID="{65FD25A3-169E-48E0-91E5-DA38FE908172}" presName="dummyConnPt" presStyleCnt="0"/>
      <dgm:spPr/>
    </dgm:pt>
    <dgm:pt modelId="{D6801C40-F1EB-4D99-8BD9-99536B3C5BF6}" type="pres">
      <dgm:prSet presAssocID="{65FD25A3-169E-48E0-91E5-DA38FE908172}" presName="node" presStyleLbl="node1" presStyleIdx="0" presStyleCnt="9" custLinFactNeighborX="-44923" custLinFactNeighborY="9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9AA4D-9FA4-4BD2-B3A0-B2F44F7C8364}" type="pres">
      <dgm:prSet presAssocID="{AEDD2F48-B2EE-4611-BAA1-651BFB304BD2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F09556E5-E85C-4D3E-B66F-975B2ABCD9FC}" type="pres">
      <dgm:prSet presAssocID="{002796A0-63F9-49A2-AC79-C71D19EC17A3}" presName="compNode" presStyleCnt="0"/>
      <dgm:spPr/>
    </dgm:pt>
    <dgm:pt modelId="{8BC5C8F9-727E-4DF5-A5D9-2F5ECBCF75CB}" type="pres">
      <dgm:prSet presAssocID="{002796A0-63F9-49A2-AC79-C71D19EC17A3}" presName="dummyConnPt" presStyleCnt="0"/>
      <dgm:spPr/>
    </dgm:pt>
    <dgm:pt modelId="{04AFCFBA-14C7-4CE6-97D6-CD3D6815148C}" type="pres">
      <dgm:prSet presAssocID="{002796A0-63F9-49A2-AC79-C71D19EC17A3}" presName="node" presStyleLbl="node1" presStyleIdx="1" presStyleCnt="9" custLinFactNeighborX="-50436" custLinFactNeighborY="6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B9574-8DE2-426A-8E32-43AC554F2122}" type="pres">
      <dgm:prSet presAssocID="{EC51FF5B-A0C3-47F4-A5C2-6CBF723B3AD9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B31B30A3-D583-4365-9572-47FA51B55CC3}" type="pres">
      <dgm:prSet presAssocID="{A2B596CE-6B95-4BF5-9A57-97906941BF85}" presName="compNode" presStyleCnt="0"/>
      <dgm:spPr/>
    </dgm:pt>
    <dgm:pt modelId="{4D3DD13B-0C63-4983-A966-EA804D765023}" type="pres">
      <dgm:prSet presAssocID="{A2B596CE-6B95-4BF5-9A57-97906941BF85}" presName="dummyConnPt" presStyleCnt="0"/>
      <dgm:spPr/>
    </dgm:pt>
    <dgm:pt modelId="{CA612F19-39CD-4DCC-89AE-89B0F3CE0D8C}" type="pres">
      <dgm:prSet presAssocID="{A2B596CE-6B95-4BF5-9A57-97906941BF85}" presName="node" presStyleLbl="node1" presStyleIdx="2" presStyleCnt="9" custLinFactNeighborX="-50436" custLinFactNeighborY="-12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6EB6E-4DA1-4199-A03D-ACB09E02C79B}" type="pres">
      <dgm:prSet presAssocID="{EE1E946B-B653-4BD5-AE8F-98C873826D60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16527604-E9C5-4C48-9550-3BB32F59E7B9}" type="pres">
      <dgm:prSet presAssocID="{37F1AF63-6BB3-41C4-B21E-59C4E149C211}" presName="compNode" presStyleCnt="0"/>
      <dgm:spPr/>
    </dgm:pt>
    <dgm:pt modelId="{CE91D8C7-3331-4723-8AB7-128B6B1B23D9}" type="pres">
      <dgm:prSet presAssocID="{37F1AF63-6BB3-41C4-B21E-59C4E149C211}" presName="dummyConnPt" presStyleCnt="0"/>
      <dgm:spPr/>
    </dgm:pt>
    <dgm:pt modelId="{783FDF88-209A-4F51-814F-51D6AAA8D09E}" type="pres">
      <dgm:prSet presAssocID="{37F1AF63-6BB3-41C4-B21E-59C4E149C21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9F5E9-7C38-4920-95F2-A55569ABAFF4}" type="pres">
      <dgm:prSet presAssocID="{58F66F03-B063-4FEF-A1B7-3A045B2BCC83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7484F296-E80C-4235-B5BC-3B0DE7767997}" type="pres">
      <dgm:prSet presAssocID="{CD098D17-D5A0-4C77-9767-130D1E98DBDA}" presName="compNode" presStyleCnt="0"/>
      <dgm:spPr/>
    </dgm:pt>
    <dgm:pt modelId="{37E9A466-2E54-4D31-990B-18784CA4F36D}" type="pres">
      <dgm:prSet presAssocID="{CD098D17-D5A0-4C77-9767-130D1E98DBDA}" presName="dummyConnPt" presStyleCnt="0"/>
      <dgm:spPr/>
    </dgm:pt>
    <dgm:pt modelId="{3089118E-6D83-4ABE-9CD8-C75B6BDE075A}" type="pres">
      <dgm:prSet presAssocID="{CD098D17-D5A0-4C77-9767-130D1E98DBD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8523E-5C04-46C2-BE91-BD07B3F32FB6}" type="pres">
      <dgm:prSet presAssocID="{CB4E7353-5357-4FC0-B7A3-8645029ED440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45C401C8-9D3D-4C35-BDEA-540C141FB403}" type="pres">
      <dgm:prSet presAssocID="{C9453A28-D81C-4D0D-8EC3-2244A62F3452}" presName="compNode" presStyleCnt="0"/>
      <dgm:spPr/>
    </dgm:pt>
    <dgm:pt modelId="{A26A7821-54B7-484C-A5B3-1A9252474FE4}" type="pres">
      <dgm:prSet presAssocID="{C9453A28-D81C-4D0D-8EC3-2244A62F3452}" presName="dummyConnPt" presStyleCnt="0"/>
      <dgm:spPr/>
    </dgm:pt>
    <dgm:pt modelId="{963713BF-CF54-4519-A98E-76FFCB363A0C}" type="pres">
      <dgm:prSet presAssocID="{C9453A28-D81C-4D0D-8EC3-2244A62F345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EA0B6-DF90-4DF3-A380-6F6B1431241E}" type="pres">
      <dgm:prSet presAssocID="{D7241E1B-F3F2-451A-8CFB-9F8DB9ABA68F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0504B080-8AF3-4F22-BA4A-B2F2956C88D9}" type="pres">
      <dgm:prSet presAssocID="{53490DC5-0BF1-4563-BC1A-5093A52637C0}" presName="compNode" presStyleCnt="0"/>
      <dgm:spPr/>
    </dgm:pt>
    <dgm:pt modelId="{495E8C6E-DEE5-47A3-A862-D238FADD34D6}" type="pres">
      <dgm:prSet presAssocID="{53490DC5-0BF1-4563-BC1A-5093A52637C0}" presName="dummyConnPt" presStyleCnt="0"/>
      <dgm:spPr/>
    </dgm:pt>
    <dgm:pt modelId="{6226FB42-8F10-4B76-B414-BA79E52879BE}" type="pres">
      <dgm:prSet presAssocID="{53490DC5-0BF1-4563-BC1A-5093A52637C0}" presName="node" presStyleLbl="node1" presStyleIdx="6" presStyleCnt="9" custLinFactNeighborX="52223" custLinFactNeighborY="10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A3741-70AD-4094-9EF6-C750BC102607}" type="pres">
      <dgm:prSet presAssocID="{AE43E887-6CDD-4B51-B0ED-7ACED4F07E43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E8324A26-17F2-4D77-882F-D6642A739674}" type="pres">
      <dgm:prSet presAssocID="{C6A14EF1-77D0-4C6F-A21F-8530C42755A6}" presName="compNode" presStyleCnt="0"/>
      <dgm:spPr/>
    </dgm:pt>
    <dgm:pt modelId="{F935C0E7-08C0-46F2-BC54-48CDF50E0A61}" type="pres">
      <dgm:prSet presAssocID="{C6A14EF1-77D0-4C6F-A21F-8530C42755A6}" presName="dummyConnPt" presStyleCnt="0"/>
      <dgm:spPr/>
    </dgm:pt>
    <dgm:pt modelId="{8285A823-7774-498E-AEF3-D7BABAD7FCB9}" type="pres">
      <dgm:prSet presAssocID="{C6A14EF1-77D0-4C6F-A21F-8530C42755A6}" presName="node" presStyleLbl="node1" presStyleIdx="7" presStyleCnt="9" custLinFactNeighborX="42427" custLinFactNeighborY="14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A9992-E5A0-4382-B18F-D242E1B14428}" type="pres">
      <dgm:prSet presAssocID="{5ABEC49C-19D7-4083-B6E7-67EB152B093D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8B3E8FE9-004A-4C8F-944F-7170E6678621}" type="pres">
      <dgm:prSet presAssocID="{CB9102A2-975D-4FF4-82C5-5A5C3C3F0CC7}" presName="compNode" presStyleCnt="0"/>
      <dgm:spPr/>
    </dgm:pt>
    <dgm:pt modelId="{44149115-3729-4AA9-9CD7-B2E8DE771697}" type="pres">
      <dgm:prSet presAssocID="{CB9102A2-975D-4FF4-82C5-5A5C3C3F0CC7}" presName="dummyConnPt" presStyleCnt="0"/>
      <dgm:spPr/>
    </dgm:pt>
    <dgm:pt modelId="{0184D2EB-2BA5-40A9-8BDC-A21FF2FFCE2A}" type="pres">
      <dgm:prSet presAssocID="{CB9102A2-975D-4FF4-82C5-5A5C3C3F0CC7}" presName="node" presStyleLbl="node1" presStyleIdx="8" presStyleCnt="9" custLinFactNeighborX="42428" custLinFactNeighborY="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C1875-1EB7-4518-8AA7-A8ABE24FF768}" type="presOf" srcId="{65FD25A3-169E-48E0-91E5-DA38FE908172}" destId="{D6801C40-F1EB-4D99-8BD9-99536B3C5BF6}" srcOrd="0" destOrd="0" presId="urn:microsoft.com/office/officeart/2005/8/layout/bProcess4"/>
    <dgm:cxn modelId="{F93F4CD3-825E-4E8A-AFB6-B1953BE17965}" srcId="{F16976D3-EEAE-44EB-8FD5-B3A5C8B105E2}" destId="{37F1AF63-6BB3-41C4-B21E-59C4E149C211}" srcOrd="3" destOrd="0" parTransId="{DBA9F584-743A-4CF0-830B-0C2331FBE852}" sibTransId="{58F66F03-B063-4FEF-A1B7-3A045B2BCC83}"/>
    <dgm:cxn modelId="{53EEA297-3544-4236-A77F-5FB999BF62D0}" srcId="{F16976D3-EEAE-44EB-8FD5-B3A5C8B105E2}" destId="{CD098D17-D5A0-4C77-9767-130D1E98DBDA}" srcOrd="4" destOrd="0" parTransId="{55021818-FBBC-468B-A572-753E0435CAD6}" sibTransId="{CB4E7353-5357-4FC0-B7A3-8645029ED440}"/>
    <dgm:cxn modelId="{474478B8-0176-4401-A419-EFA8ACD456F8}" type="presOf" srcId="{D7241E1B-F3F2-451A-8CFB-9F8DB9ABA68F}" destId="{768EA0B6-DF90-4DF3-A380-6F6B1431241E}" srcOrd="0" destOrd="0" presId="urn:microsoft.com/office/officeart/2005/8/layout/bProcess4"/>
    <dgm:cxn modelId="{1FE62696-5044-4038-BC21-A897A84F03D7}" srcId="{F16976D3-EEAE-44EB-8FD5-B3A5C8B105E2}" destId="{C9453A28-D81C-4D0D-8EC3-2244A62F3452}" srcOrd="5" destOrd="0" parTransId="{B89C4E1C-6B2C-49AE-A286-768A45564881}" sibTransId="{D7241E1B-F3F2-451A-8CFB-9F8DB9ABA68F}"/>
    <dgm:cxn modelId="{93F4812E-673B-4ECA-9FA7-FDAFBA89EA55}" srcId="{F16976D3-EEAE-44EB-8FD5-B3A5C8B105E2}" destId="{53490DC5-0BF1-4563-BC1A-5093A52637C0}" srcOrd="6" destOrd="0" parTransId="{4765572C-3F81-403C-8EB2-6A0BEEEC696F}" sibTransId="{AE43E887-6CDD-4B51-B0ED-7ACED4F07E43}"/>
    <dgm:cxn modelId="{DB145A89-DA97-45BA-934B-1D39C2B78B05}" type="presOf" srcId="{EE1E946B-B653-4BD5-AE8F-98C873826D60}" destId="{5B36EB6E-4DA1-4199-A03D-ACB09E02C79B}" srcOrd="0" destOrd="0" presId="urn:microsoft.com/office/officeart/2005/8/layout/bProcess4"/>
    <dgm:cxn modelId="{00B2578F-1AB2-4B16-BAFD-50D820C0893D}" type="presOf" srcId="{A2B596CE-6B95-4BF5-9A57-97906941BF85}" destId="{CA612F19-39CD-4DCC-89AE-89B0F3CE0D8C}" srcOrd="0" destOrd="0" presId="urn:microsoft.com/office/officeart/2005/8/layout/bProcess4"/>
    <dgm:cxn modelId="{72BF1E42-3C05-41AA-ACEC-4F68E8249E29}" type="presOf" srcId="{37F1AF63-6BB3-41C4-B21E-59C4E149C211}" destId="{783FDF88-209A-4F51-814F-51D6AAA8D09E}" srcOrd="0" destOrd="0" presId="urn:microsoft.com/office/officeart/2005/8/layout/bProcess4"/>
    <dgm:cxn modelId="{4F916B86-353D-42D2-A830-1A9E6F835AFF}" srcId="{F16976D3-EEAE-44EB-8FD5-B3A5C8B105E2}" destId="{002796A0-63F9-49A2-AC79-C71D19EC17A3}" srcOrd="1" destOrd="0" parTransId="{573E1263-AEB2-4C56-9CBA-440D5174A077}" sibTransId="{EC51FF5B-A0C3-47F4-A5C2-6CBF723B3AD9}"/>
    <dgm:cxn modelId="{47E143A5-50EC-4D63-B61D-00E941204F2D}" type="presOf" srcId="{53490DC5-0BF1-4563-BC1A-5093A52637C0}" destId="{6226FB42-8F10-4B76-B414-BA79E52879BE}" srcOrd="0" destOrd="0" presId="urn:microsoft.com/office/officeart/2005/8/layout/bProcess4"/>
    <dgm:cxn modelId="{B7CEF5CB-281E-435A-82D6-4E0984646597}" srcId="{F16976D3-EEAE-44EB-8FD5-B3A5C8B105E2}" destId="{65FD25A3-169E-48E0-91E5-DA38FE908172}" srcOrd="0" destOrd="0" parTransId="{A3280E75-7BAD-414B-BB82-6331829DDD3F}" sibTransId="{AEDD2F48-B2EE-4611-BAA1-651BFB304BD2}"/>
    <dgm:cxn modelId="{3B6C0224-7467-45B3-A625-CB5F6903CB2C}" type="presOf" srcId="{C6A14EF1-77D0-4C6F-A21F-8530C42755A6}" destId="{8285A823-7774-498E-AEF3-D7BABAD7FCB9}" srcOrd="0" destOrd="0" presId="urn:microsoft.com/office/officeart/2005/8/layout/bProcess4"/>
    <dgm:cxn modelId="{652E45E8-4A9A-418B-A247-3CA5A5BC7550}" type="presOf" srcId="{EC51FF5B-A0C3-47F4-A5C2-6CBF723B3AD9}" destId="{68EB9574-8DE2-426A-8E32-43AC554F2122}" srcOrd="0" destOrd="0" presId="urn:microsoft.com/office/officeart/2005/8/layout/bProcess4"/>
    <dgm:cxn modelId="{9DF10F47-8D87-4922-8E93-E87F50580813}" type="presOf" srcId="{5ABEC49C-19D7-4083-B6E7-67EB152B093D}" destId="{4B9A9992-E5A0-4382-B18F-D242E1B14428}" srcOrd="0" destOrd="0" presId="urn:microsoft.com/office/officeart/2005/8/layout/bProcess4"/>
    <dgm:cxn modelId="{3610BD5A-C28B-4EA2-94D1-83661585669D}" type="presOf" srcId="{C9453A28-D81C-4D0D-8EC3-2244A62F3452}" destId="{963713BF-CF54-4519-A98E-76FFCB363A0C}" srcOrd="0" destOrd="0" presId="urn:microsoft.com/office/officeart/2005/8/layout/bProcess4"/>
    <dgm:cxn modelId="{DA39DBF5-0AB7-4EEC-84E2-4C0C80E0F790}" srcId="{F16976D3-EEAE-44EB-8FD5-B3A5C8B105E2}" destId="{C6A14EF1-77D0-4C6F-A21F-8530C42755A6}" srcOrd="7" destOrd="0" parTransId="{BD624272-4DA4-4628-B22A-6FF90E46DC01}" sibTransId="{5ABEC49C-19D7-4083-B6E7-67EB152B093D}"/>
    <dgm:cxn modelId="{175D2E90-5E72-4B6C-974B-6DFA46E2CE4E}" type="presOf" srcId="{F16976D3-EEAE-44EB-8FD5-B3A5C8B105E2}" destId="{7C6184F2-E625-4B2B-80C3-19ED2D18D212}" srcOrd="0" destOrd="0" presId="urn:microsoft.com/office/officeart/2005/8/layout/bProcess4"/>
    <dgm:cxn modelId="{CD960E1A-88EF-4464-84D9-59CD80385E66}" type="presOf" srcId="{CD098D17-D5A0-4C77-9767-130D1E98DBDA}" destId="{3089118E-6D83-4ABE-9CD8-C75B6BDE075A}" srcOrd="0" destOrd="0" presId="urn:microsoft.com/office/officeart/2005/8/layout/bProcess4"/>
    <dgm:cxn modelId="{D2B9309F-48E9-4E7E-8936-C1E31992C698}" type="presOf" srcId="{CB9102A2-975D-4FF4-82C5-5A5C3C3F0CC7}" destId="{0184D2EB-2BA5-40A9-8BDC-A21FF2FFCE2A}" srcOrd="0" destOrd="0" presId="urn:microsoft.com/office/officeart/2005/8/layout/bProcess4"/>
    <dgm:cxn modelId="{18C357DF-3CC4-42DC-AEDC-48F949DC45AA}" type="presOf" srcId="{AE43E887-6CDD-4B51-B0ED-7ACED4F07E43}" destId="{CB7A3741-70AD-4094-9EF6-C750BC102607}" srcOrd="0" destOrd="0" presId="urn:microsoft.com/office/officeart/2005/8/layout/bProcess4"/>
    <dgm:cxn modelId="{62EF5313-0F99-4F09-BF42-0D9A9DD9AB2B}" type="presOf" srcId="{58F66F03-B063-4FEF-A1B7-3A045B2BCC83}" destId="{7E99F5E9-7C38-4920-95F2-A55569ABAFF4}" srcOrd="0" destOrd="0" presId="urn:microsoft.com/office/officeart/2005/8/layout/bProcess4"/>
    <dgm:cxn modelId="{FDACC2E8-F7AC-4609-A513-3FCB232B8593}" srcId="{F16976D3-EEAE-44EB-8FD5-B3A5C8B105E2}" destId="{CB9102A2-975D-4FF4-82C5-5A5C3C3F0CC7}" srcOrd="8" destOrd="0" parTransId="{21E0113F-9980-4636-8ED3-230F8D5715C6}" sibTransId="{E12ED3C3-4DAA-4B77-A349-5DFAE52AB88E}"/>
    <dgm:cxn modelId="{10352F49-FA75-4DC1-B4CC-10BA799CA48E}" type="presOf" srcId="{002796A0-63F9-49A2-AC79-C71D19EC17A3}" destId="{04AFCFBA-14C7-4CE6-97D6-CD3D6815148C}" srcOrd="0" destOrd="0" presId="urn:microsoft.com/office/officeart/2005/8/layout/bProcess4"/>
    <dgm:cxn modelId="{DE828711-C3DC-4C9D-A77E-BC37C7B2E6DD}" srcId="{F16976D3-EEAE-44EB-8FD5-B3A5C8B105E2}" destId="{A2B596CE-6B95-4BF5-9A57-97906941BF85}" srcOrd="2" destOrd="0" parTransId="{B1BAEF0A-8599-4E7C-86F7-E18ABC6FF3C6}" sibTransId="{EE1E946B-B653-4BD5-AE8F-98C873826D60}"/>
    <dgm:cxn modelId="{1727B083-06C5-415D-A083-5907A88DC212}" type="presOf" srcId="{CB4E7353-5357-4FC0-B7A3-8645029ED440}" destId="{E1A8523E-5C04-46C2-BE91-BD07B3F32FB6}" srcOrd="0" destOrd="0" presId="urn:microsoft.com/office/officeart/2005/8/layout/bProcess4"/>
    <dgm:cxn modelId="{952CD825-EAEC-401F-A38A-55DB34938F83}" type="presOf" srcId="{AEDD2F48-B2EE-4611-BAA1-651BFB304BD2}" destId="{56D9AA4D-9FA4-4BD2-B3A0-B2F44F7C8364}" srcOrd="0" destOrd="0" presId="urn:microsoft.com/office/officeart/2005/8/layout/bProcess4"/>
    <dgm:cxn modelId="{1DA1859F-645D-4093-B08F-9EC79D527751}" type="presParOf" srcId="{7C6184F2-E625-4B2B-80C3-19ED2D18D212}" destId="{63ABABBB-FB4D-4FF0-BE86-B4E105549A93}" srcOrd="0" destOrd="0" presId="urn:microsoft.com/office/officeart/2005/8/layout/bProcess4"/>
    <dgm:cxn modelId="{1424A3FA-A919-44FF-A451-D160765A59F1}" type="presParOf" srcId="{63ABABBB-FB4D-4FF0-BE86-B4E105549A93}" destId="{C0DE9CD7-4F60-45A2-AF94-55AED9AB8AFE}" srcOrd="0" destOrd="0" presId="urn:microsoft.com/office/officeart/2005/8/layout/bProcess4"/>
    <dgm:cxn modelId="{3721408B-991C-425E-8E15-BC6F5EF17630}" type="presParOf" srcId="{63ABABBB-FB4D-4FF0-BE86-B4E105549A93}" destId="{D6801C40-F1EB-4D99-8BD9-99536B3C5BF6}" srcOrd="1" destOrd="0" presId="urn:microsoft.com/office/officeart/2005/8/layout/bProcess4"/>
    <dgm:cxn modelId="{76E68C96-B156-483F-8525-966BD7048648}" type="presParOf" srcId="{7C6184F2-E625-4B2B-80C3-19ED2D18D212}" destId="{56D9AA4D-9FA4-4BD2-B3A0-B2F44F7C8364}" srcOrd="1" destOrd="0" presId="urn:microsoft.com/office/officeart/2005/8/layout/bProcess4"/>
    <dgm:cxn modelId="{71D1D1E6-CF10-4956-8640-B81570B1915A}" type="presParOf" srcId="{7C6184F2-E625-4B2B-80C3-19ED2D18D212}" destId="{F09556E5-E85C-4D3E-B66F-975B2ABCD9FC}" srcOrd="2" destOrd="0" presId="urn:microsoft.com/office/officeart/2005/8/layout/bProcess4"/>
    <dgm:cxn modelId="{2A248FCB-2458-4D74-AA16-C0281D34F184}" type="presParOf" srcId="{F09556E5-E85C-4D3E-B66F-975B2ABCD9FC}" destId="{8BC5C8F9-727E-4DF5-A5D9-2F5ECBCF75CB}" srcOrd="0" destOrd="0" presId="urn:microsoft.com/office/officeart/2005/8/layout/bProcess4"/>
    <dgm:cxn modelId="{09C46C83-1569-4200-97EB-5BF7BFB2C84E}" type="presParOf" srcId="{F09556E5-E85C-4D3E-B66F-975B2ABCD9FC}" destId="{04AFCFBA-14C7-4CE6-97D6-CD3D6815148C}" srcOrd="1" destOrd="0" presId="urn:microsoft.com/office/officeart/2005/8/layout/bProcess4"/>
    <dgm:cxn modelId="{27A0E8B6-6091-4668-9EB4-AA83534601B4}" type="presParOf" srcId="{7C6184F2-E625-4B2B-80C3-19ED2D18D212}" destId="{68EB9574-8DE2-426A-8E32-43AC554F2122}" srcOrd="3" destOrd="0" presId="urn:microsoft.com/office/officeart/2005/8/layout/bProcess4"/>
    <dgm:cxn modelId="{65EA265F-2A9B-4E76-A011-10207C2A473A}" type="presParOf" srcId="{7C6184F2-E625-4B2B-80C3-19ED2D18D212}" destId="{B31B30A3-D583-4365-9572-47FA51B55CC3}" srcOrd="4" destOrd="0" presId="urn:microsoft.com/office/officeart/2005/8/layout/bProcess4"/>
    <dgm:cxn modelId="{9C979D01-DE16-4313-856E-837A8A949408}" type="presParOf" srcId="{B31B30A3-D583-4365-9572-47FA51B55CC3}" destId="{4D3DD13B-0C63-4983-A966-EA804D765023}" srcOrd="0" destOrd="0" presId="urn:microsoft.com/office/officeart/2005/8/layout/bProcess4"/>
    <dgm:cxn modelId="{8F001440-9704-49B8-A540-8807F73B45FB}" type="presParOf" srcId="{B31B30A3-D583-4365-9572-47FA51B55CC3}" destId="{CA612F19-39CD-4DCC-89AE-89B0F3CE0D8C}" srcOrd="1" destOrd="0" presId="urn:microsoft.com/office/officeart/2005/8/layout/bProcess4"/>
    <dgm:cxn modelId="{4126D2B5-1D70-48DA-BFB3-4AC11884ABC1}" type="presParOf" srcId="{7C6184F2-E625-4B2B-80C3-19ED2D18D212}" destId="{5B36EB6E-4DA1-4199-A03D-ACB09E02C79B}" srcOrd="5" destOrd="0" presId="urn:microsoft.com/office/officeart/2005/8/layout/bProcess4"/>
    <dgm:cxn modelId="{3165AC95-2E12-40C5-B532-2FCC0BFAE1C2}" type="presParOf" srcId="{7C6184F2-E625-4B2B-80C3-19ED2D18D212}" destId="{16527604-E9C5-4C48-9550-3BB32F59E7B9}" srcOrd="6" destOrd="0" presId="urn:microsoft.com/office/officeart/2005/8/layout/bProcess4"/>
    <dgm:cxn modelId="{E7045990-FFC7-45AC-87DA-095E4CDAFB3C}" type="presParOf" srcId="{16527604-E9C5-4C48-9550-3BB32F59E7B9}" destId="{CE91D8C7-3331-4723-8AB7-128B6B1B23D9}" srcOrd="0" destOrd="0" presId="urn:microsoft.com/office/officeart/2005/8/layout/bProcess4"/>
    <dgm:cxn modelId="{9789A424-8BB0-44B2-9F5E-995979DCD90D}" type="presParOf" srcId="{16527604-E9C5-4C48-9550-3BB32F59E7B9}" destId="{783FDF88-209A-4F51-814F-51D6AAA8D09E}" srcOrd="1" destOrd="0" presId="urn:microsoft.com/office/officeart/2005/8/layout/bProcess4"/>
    <dgm:cxn modelId="{545C0FA2-0ABB-45FC-AFE0-0567BECA9682}" type="presParOf" srcId="{7C6184F2-E625-4B2B-80C3-19ED2D18D212}" destId="{7E99F5E9-7C38-4920-95F2-A55569ABAFF4}" srcOrd="7" destOrd="0" presId="urn:microsoft.com/office/officeart/2005/8/layout/bProcess4"/>
    <dgm:cxn modelId="{EE63FBE1-4A0B-48F5-AB35-AD4B331866E7}" type="presParOf" srcId="{7C6184F2-E625-4B2B-80C3-19ED2D18D212}" destId="{7484F296-E80C-4235-B5BC-3B0DE7767997}" srcOrd="8" destOrd="0" presId="urn:microsoft.com/office/officeart/2005/8/layout/bProcess4"/>
    <dgm:cxn modelId="{5DAC9638-745B-4FC7-9FE0-E5D4AFB9A5FA}" type="presParOf" srcId="{7484F296-E80C-4235-B5BC-3B0DE7767997}" destId="{37E9A466-2E54-4D31-990B-18784CA4F36D}" srcOrd="0" destOrd="0" presId="urn:microsoft.com/office/officeart/2005/8/layout/bProcess4"/>
    <dgm:cxn modelId="{51E4F28F-1675-45EB-808A-8F9062FB9ACB}" type="presParOf" srcId="{7484F296-E80C-4235-B5BC-3B0DE7767997}" destId="{3089118E-6D83-4ABE-9CD8-C75B6BDE075A}" srcOrd="1" destOrd="0" presId="urn:microsoft.com/office/officeart/2005/8/layout/bProcess4"/>
    <dgm:cxn modelId="{A67A61AA-9BAE-4B90-92EA-760870FCFCDA}" type="presParOf" srcId="{7C6184F2-E625-4B2B-80C3-19ED2D18D212}" destId="{E1A8523E-5C04-46C2-BE91-BD07B3F32FB6}" srcOrd="9" destOrd="0" presId="urn:microsoft.com/office/officeart/2005/8/layout/bProcess4"/>
    <dgm:cxn modelId="{BE79115E-D453-430C-8B80-6AA6939B84CE}" type="presParOf" srcId="{7C6184F2-E625-4B2B-80C3-19ED2D18D212}" destId="{45C401C8-9D3D-4C35-BDEA-540C141FB403}" srcOrd="10" destOrd="0" presId="urn:microsoft.com/office/officeart/2005/8/layout/bProcess4"/>
    <dgm:cxn modelId="{DAABE5FF-14E8-4B24-B209-B1306026F84E}" type="presParOf" srcId="{45C401C8-9D3D-4C35-BDEA-540C141FB403}" destId="{A26A7821-54B7-484C-A5B3-1A9252474FE4}" srcOrd="0" destOrd="0" presId="urn:microsoft.com/office/officeart/2005/8/layout/bProcess4"/>
    <dgm:cxn modelId="{02E4CAAC-A568-42CB-9D37-BDEA8631309F}" type="presParOf" srcId="{45C401C8-9D3D-4C35-BDEA-540C141FB403}" destId="{963713BF-CF54-4519-A98E-76FFCB363A0C}" srcOrd="1" destOrd="0" presId="urn:microsoft.com/office/officeart/2005/8/layout/bProcess4"/>
    <dgm:cxn modelId="{190BC175-7F30-4D43-817F-6A03246937E6}" type="presParOf" srcId="{7C6184F2-E625-4B2B-80C3-19ED2D18D212}" destId="{768EA0B6-DF90-4DF3-A380-6F6B1431241E}" srcOrd="11" destOrd="0" presId="urn:microsoft.com/office/officeart/2005/8/layout/bProcess4"/>
    <dgm:cxn modelId="{6691966E-5D23-49C5-8752-9A3EA072C548}" type="presParOf" srcId="{7C6184F2-E625-4B2B-80C3-19ED2D18D212}" destId="{0504B080-8AF3-4F22-BA4A-B2F2956C88D9}" srcOrd="12" destOrd="0" presId="urn:microsoft.com/office/officeart/2005/8/layout/bProcess4"/>
    <dgm:cxn modelId="{5CD9E31F-3C2E-49E3-AC67-8326901429B7}" type="presParOf" srcId="{0504B080-8AF3-4F22-BA4A-B2F2956C88D9}" destId="{495E8C6E-DEE5-47A3-A862-D238FADD34D6}" srcOrd="0" destOrd="0" presId="urn:microsoft.com/office/officeart/2005/8/layout/bProcess4"/>
    <dgm:cxn modelId="{DEFED7CA-33EB-4F52-8DA2-C3EA2FD385C2}" type="presParOf" srcId="{0504B080-8AF3-4F22-BA4A-B2F2956C88D9}" destId="{6226FB42-8F10-4B76-B414-BA79E52879BE}" srcOrd="1" destOrd="0" presId="urn:microsoft.com/office/officeart/2005/8/layout/bProcess4"/>
    <dgm:cxn modelId="{72D1A59F-AB85-4DCD-A745-343ECBA324EA}" type="presParOf" srcId="{7C6184F2-E625-4B2B-80C3-19ED2D18D212}" destId="{CB7A3741-70AD-4094-9EF6-C750BC102607}" srcOrd="13" destOrd="0" presId="urn:microsoft.com/office/officeart/2005/8/layout/bProcess4"/>
    <dgm:cxn modelId="{8A4F606E-14C8-4085-A6E3-28050EB7A355}" type="presParOf" srcId="{7C6184F2-E625-4B2B-80C3-19ED2D18D212}" destId="{E8324A26-17F2-4D77-882F-D6642A739674}" srcOrd="14" destOrd="0" presId="urn:microsoft.com/office/officeart/2005/8/layout/bProcess4"/>
    <dgm:cxn modelId="{22702245-B07B-4EF6-A202-57E5637482BE}" type="presParOf" srcId="{E8324A26-17F2-4D77-882F-D6642A739674}" destId="{F935C0E7-08C0-46F2-BC54-48CDF50E0A61}" srcOrd="0" destOrd="0" presId="urn:microsoft.com/office/officeart/2005/8/layout/bProcess4"/>
    <dgm:cxn modelId="{EA28ED70-8BA7-4FE7-B912-F6F4C515251E}" type="presParOf" srcId="{E8324A26-17F2-4D77-882F-D6642A739674}" destId="{8285A823-7774-498E-AEF3-D7BABAD7FCB9}" srcOrd="1" destOrd="0" presId="urn:microsoft.com/office/officeart/2005/8/layout/bProcess4"/>
    <dgm:cxn modelId="{FF9D4D0C-6D0A-470B-A482-1257071C6A1C}" type="presParOf" srcId="{7C6184F2-E625-4B2B-80C3-19ED2D18D212}" destId="{4B9A9992-E5A0-4382-B18F-D242E1B14428}" srcOrd="15" destOrd="0" presId="urn:microsoft.com/office/officeart/2005/8/layout/bProcess4"/>
    <dgm:cxn modelId="{6AA42BB0-10C8-4D19-A957-8BBB1026E266}" type="presParOf" srcId="{7C6184F2-E625-4B2B-80C3-19ED2D18D212}" destId="{8B3E8FE9-004A-4C8F-944F-7170E6678621}" srcOrd="16" destOrd="0" presId="urn:microsoft.com/office/officeart/2005/8/layout/bProcess4"/>
    <dgm:cxn modelId="{1A12C6AD-9718-4863-AE82-0C5611E8D56D}" type="presParOf" srcId="{8B3E8FE9-004A-4C8F-944F-7170E6678621}" destId="{44149115-3729-4AA9-9CD7-B2E8DE771697}" srcOrd="0" destOrd="0" presId="urn:microsoft.com/office/officeart/2005/8/layout/bProcess4"/>
    <dgm:cxn modelId="{547D39C6-59DC-4057-BB7F-112DE9032A04}" type="presParOf" srcId="{8B3E8FE9-004A-4C8F-944F-7170E6678621}" destId="{0184D2EB-2BA5-40A9-8BDC-A21FF2FFCE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50147-03B4-4DF4-974F-4DD17FD9167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E6AE6-3968-48B0-A7A7-74DA21663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E6AE6-3968-48B0-A7A7-74DA216634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E6AE6-3968-48B0-A7A7-74DA216634A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7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3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5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06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17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4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85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9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3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1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6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21CB37-903F-409A-81F9-B198B54A5C07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CA11-CFAE-4EF9-A798-C5C3E8EE7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48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_IMG_15790006207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9489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সু-শাসন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90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575" y="5953781"/>
            <a:ext cx="1120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গনতন্ত্রের জনক , হোসেন শহীদ সোহরাওয়ার্দী ।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6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110"/>
            <a:ext cx="12191999" cy="70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8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9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19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0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70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4" y="0"/>
            <a:ext cx="11939336" cy="928255"/>
          </a:xfrm>
        </p:spPr>
        <p:txBody>
          <a:bodyPr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ঘোষণাঃ-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73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 কি, গনতন্ত্রের বৈশিষ্ট্য সমূহ কি কি,এবং গনতন্ত্রের সফলতা শর্তাবলী সমূহ কি কি।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17419"/>
            <a:ext cx="12192000" cy="54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41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3" y="0"/>
            <a:ext cx="10766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95897"/>
            <a:ext cx="105987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</a:p>
          <a:p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 কি তা বলতে পারবে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বৈশিষ্ট্য সমূহ ব্যাখ্যা করতে পারবে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সফলতা শর্তাবলী সমূহ মূল্যায়ন করতে পারবে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12089"/>
            <a:ext cx="12191999" cy="39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97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90" y="-41564"/>
            <a:ext cx="10958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উৎপত্তিঃ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542543"/>
              </p:ext>
            </p:extLst>
          </p:nvPr>
        </p:nvGraphicFramePr>
        <p:xfrm>
          <a:off x="0" y="1126500"/>
          <a:ext cx="12192000" cy="554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36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7F867-703A-476A-AEF4-CB1A18BC7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7F867-703A-476A-AEF4-CB1A18BC7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7F867-703A-476A-AEF4-CB1A18BC7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7F867-703A-476A-AEF4-CB1A18BC7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7F867-703A-476A-AEF4-CB1A18BC7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7F867-703A-476A-AEF4-CB1A18BC7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7F867-703A-476A-AEF4-CB1A18BC7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7F867-703A-476A-AEF4-CB1A18BC7F8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7F867-703A-476A-AEF4-CB1A18BC7F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7F867-703A-476A-AEF4-CB1A18BC7F8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7F867-703A-476A-AEF4-CB1A18BC7F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7F867-703A-476A-AEF4-CB1A18BC7F8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7F867-703A-476A-AEF4-CB1A18BC7F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7F867-703A-476A-AEF4-CB1A18BC7F8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7F867-703A-476A-AEF4-CB1A18BC7F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D6563-8D3A-4377-BF9C-AE444C998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D6563-8D3A-4377-BF9C-AE444C998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D6563-8D3A-4377-BF9C-AE444C998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D6563-8D3A-4377-BF9C-AE444C998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D6563-8D3A-4377-BF9C-AE444C998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D6563-8D3A-4377-BF9C-AE444C998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D6563-8D3A-4377-BF9C-AE444C998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D6563-8D3A-4377-BF9C-AE444C998F8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D6563-8D3A-4377-BF9C-AE444C998F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D6563-8D3A-4377-BF9C-AE444C998F8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D6563-8D3A-4377-BF9C-AE444C998F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D6563-8D3A-4377-BF9C-AE444C998F8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D6563-8D3A-4377-BF9C-AE444C998F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D6563-8D3A-4377-BF9C-AE444C998F8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D6563-8D3A-4377-BF9C-AE444C998F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E2AA1-06AC-47B7-A8CB-7A611A296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E2AA1-06AC-47B7-A8CB-7A611A296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E2AA1-06AC-47B7-A8CB-7A611A296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E2AA1-06AC-47B7-A8CB-7A611A296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E2AA1-06AC-47B7-A8CB-7A611A296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E2AA1-06AC-47B7-A8CB-7A611A296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E2AA1-06AC-47B7-A8CB-7A611A296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E2AA1-06AC-47B7-A8CB-7A611A296F9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E2AA1-06AC-47B7-A8CB-7A611A296F9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E2AA1-06AC-47B7-A8CB-7A611A296F9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E2AA1-06AC-47B7-A8CB-7A611A296F9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E2AA1-06AC-47B7-A8CB-7A611A296F9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E2AA1-06AC-47B7-A8CB-7A611A296F9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E2AA1-06AC-47B7-A8CB-7A611A296F9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E2AA1-06AC-47B7-A8CB-7A611A296F9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12C73-384F-4D91-8927-D1E0EA443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12C73-384F-4D91-8927-D1E0EA443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12C73-384F-4D91-8927-D1E0EA443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12C73-384F-4D91-8927-D1E0EA443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12C73-384F-4D91-8927-D1E0EA443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12C73-384F-4D91-8927-D1E0EA443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12C73-384F-4D91-8927-D1E0EA443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12C73-384F-4D91-8927-D1E0EA44392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12C73-384F-4D91-8927-D1E0EA4439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12C73-384F-4D91-8927-D1E0EA44392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12C73-384F-4D91-8927-D1E0EA4439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12C73-384F-4D91-8927-D1E0EA44392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12C73-384F-4D91-8927-D1E0EA4439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12C73-384F-4D91-8927-D1E0EA44392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12C73-384F-4D91-8927-D1E0EA4439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F506-E7AE-46E7-92E2-8ACEE144F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F506-E7AE-46E7-92E2-8ACEE144F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F506-E7AE-46E7-92E2-8ACEE144F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F506-E7AE-46E7-92E2-8ACEE144F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F506-E7AE-46E7-92E2-8ACEE144F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F506-E7AE-46E7-92E2-8ACEE144F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F506-E7AE-46E7-92E2-8ACEE144F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F506-E7AE-46E7-92E2-8ACEE144F96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F506-E7AE-46E7-92E2-8ACEE144F9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F506-E7AE-46E7-92E2-8ACEE144F96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F506-E7AE-46E7-92E2-8ACEE144F9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F506-E7AE-46E7-92E2-8ACEE144F96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F506-E7AE-46E7-92E2-8ACEE144F9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F506-E7AE-46E7-92E2-8ACEE144F96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F506-E7AE-46E7-92E2-8ACEE144F9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57F810-0E7F-4A99-AEC0-D1A9B69B6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57F810-0E7F-4A99-AEC0-D1A9B69B6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57F810-0E7F-4A99-AEC0-D1A9B69B6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57F810-0E7F-4A99-AEC0-D1A9B69B6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57F810-0E7F-4A99-AEC0-D1A9B69B6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57F810-0E7F-4A99-AEC0-D1A9B69B6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57F810-0E7F-4A99-AEC0-D1A9B69B6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57F810-0E7F-4A99-AEC0-D1A9B69B61D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57F810-0E7F-4A99-AEC0-D1A9B69B61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57F810-0E7F-4A99-AEC0-D1A9B69B61D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57F810-0E7F-4A99-AEC0-D1A9B69B61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57F810-0E7F-4A99-AEC0-D1A9B69B61D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57F810-0E7F-4A99-AEC0-D1A9B69B61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57F810-0E7F-4A99-AEC0-D1A9B69B61D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57F810-0E7F-4A99-AEC0-D1A9B69B61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6585" y="973907"/>
            <a:ext cx="5298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57233"/>
            <a:ext cx="6234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আজহারুল ইসলাম,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 কিশোরগঞ্জ,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 ,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0431" y="3811012"/>
            <a:ext cx="55215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একাদশ,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সু-শসন,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সপ্তম,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গনতন্ত্র,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২৭/০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2369" y="27297"/>
            <a:ext cx="3516923" cy="3462336"/>
          </a:xfrm>
          <a:prstGeom prst="rect">
            <a:avLst/>
          </a:prstGeom>
        </p:spPr>
      </p:pic>
      <p:pic>
        <p:nvPicPr>
          <p:cNvPr id="7" name="Picture 6" descr="FB_IMG_15704549652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387969" cy="331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0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11014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63068261"/>
              </p:ext>
            </p:extLst>
          </p:nvPr>
        </p:nvGraphicFramePr>
        <p:xfrm>
          <a:off x="0" y="1593272"/>
          <a:ext cx="12192000" cy="526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7154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F5B4F8-01F9-453A-A2F3-654A7372F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F5B4F8-01F9-453A-A2F3-654A7372F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F5B4F8-01F9-453A-A2F3-654A7372F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F5B4F8-01F9-453A-A2F3-654A7372F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F5B4F8-01F9-453A-A2F3-654A7372F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F5B4F8-01F9-453A-A2F3-654A7372F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F5B4F8-01F9-453A-A2F3-654A7372F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F5B4F8-01F9-453A-A2F3-654A7372F02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F5B4F8-01F9-453A-A2F3-654A7372F0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F5B4F8-01F9-453A-A2F3-654A7372F02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F5B4F8-01F9-453A-A2F3-654A7372F0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F5B4F8-01F9-453A-A2F3-654A7372F02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F5B4F8-01F9-453A-A2F3-654A7372F0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F5B4F8-01F9-453A-A2F3-654A7372F02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F5B4F8-01F9-453A-A2F3-654A7372F0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46F82-194A-49CA-BEA2-EB3462BFD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46F82-194A-49CA-BEA2-EB3462BFD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46F82-194A-49CA-BEA2-EB3462BFD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46F82-194A-49CA-BEA2-EB3462BFD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46F82-194A-49CA-BEA2-EB3462BFD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46F82-194A-49CA-BEA2-EB3462BFD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46F82-194A-49CA-BEA2-EB3462BFD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46F82-194A-49CA-BEA2-EB3462BFDDB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46F82-194A-49CA-BEA2-EB3462BFDD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46F82-194A-49CA-BEA2-EB3462BFDDB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46F82-194A-49CA-BEA2-EB3462BFDD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46F82-194A-49CA-BEA2-EB3462BFDDB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46F82-194A-49CA-BEA2-EB3462BFDD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46F82-194A-49CA-BEA2-EB3462BFDDB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46F82-194A-49CA-BEA2-EB3462BFDD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DE8B2-E20A-4310-9EA8-549F2992A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DE8B2-E20A-4310-9EA8-549F2992A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DE8B2-E20A-4310-9EA8-549F2992A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DE8B2-E20A-4310-9EA8-549F2992A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DE8B2-E20A-4310-9EA8-549F2992A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DE8B2-E20A-4310-9EA8-549F2992A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DE8B2-E20A-4310-9EA8-549F2992A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DE8B2-E20A-4310-9EA8-549F2992A77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DE8B2-E20A-4310-9EA8-549F2992A7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DE8B2-E20A-4310-9EA8-549F2992A77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DE8B2-E20A-4310-9EA8-549F2992A7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DE8B2-E20A-4310-9EA8-549F2992A77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DE8B2-E20A-4310-9EA8-549F2992A7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DE8B2-E20A-4310-9EA8-549F2992A77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DE8B2-E20A-4310-9EA8-549F2992A7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60BA7-6C65-42D3-8F8B-734242CD8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60BA7-6C65-42D3-8F8B-734242CD8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60BA7-6C65-42D3-8F8B-734242CD8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60BA7-6C65-42D3-8F8B-734242CD8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60BA7-6C65-42D3-8F8B-734242CD8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60BA7-6C65-42D3-8F8B-734242CD8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60BA7-6C65-42D3-8F8B-734242CD8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60BA7-6C65-42D3-8F8B-734242CD8EC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60BA7-6C65-42D3-8F8B-734242CD8E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60BA7-6C65-42D3-8F8B-734242CD8EC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60BA7-6C65-42D3-8F8B-734242CD8E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60BA7-6C65-42D3-8F8B-734242CD8EC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60BA7-6C65-42D3-8F8B-734242CD8E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60BA7-6C65-42D3-8F8B-734242CD8EC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60BA7-6C65-42D3-8F8B-734242CD8E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6772-0F61-4F09-92B9-5CF2B919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6772-0F61-4F09-92B9-5CF2B9192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6772-0F61-4F09-92B9-5CF2B919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6772-0F61-4F09-92B9-5CF2B919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6772-0F61-4F09-92B9-5CF2B919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6772-0F61-4F09-92B9-5CF2B919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6772-0F61-4F09-92B9-5CF2B919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6772-0F61-4F09-92B9-5CF2B919276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6772-0F61-4F09-92B9-5CF2B91927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6772-0F61-4F09-92B9-5CF2B919276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6772-0F61-4F09-92B9-5CF2B91927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6772-0F61-4F09-92B9-5CF2B919276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6772-0F61-4F09-92B9-5CF2B91927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6772-0F61-4F09-92B9-5CF2B919276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86772-0F61-4F09-92B9-5CF2B91927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EE2B94-B899-4BF8-AC42-83F1CCDDE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EE2B94-B899-4BF8-AC42-83F1CCDDE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EE2B94-B899-4BF8-AC42-83F1CCDDE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EE2B94-B899-4BF8-AC42-83F1CCDDE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EE2B94-B899-4BF8-AC42-83F1CCDDE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EE2B94-B899-4BF8-AC42-83F1CCDDE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EE2B94-B899-4BF8-AC42-83F1CCDDE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EE2B94-B899-4BF8-AC42-83F1CCDDEE8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EE2B94-B899-4BF8-AC42-83F1CCDDEE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EE2B94-B899-4BF8-AC42-83F1CCDDEE8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EE2B94-B899-4BF8-AC42-83F1CCDDEE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EE2B94-B899-4BF8-AC42-83F1CCDDEE8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EE2B94-B899-4BF8-AC42-83F1CCDDEE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EE2B94-B899-4BF8-AC42-83F1CCDDEE8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EE2B94-B899-4BF8-AC42-83F1CCDDEE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1632" y="0"/>
            <a:ext cx="101287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 কিঃ-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48800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জয়-গান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চলেছে।গনতন্ত্র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ইংরেজী প্রতিশব্দ “Democracy’’ । গ্রিক শব্দ  Demos  এবং Kratia  থেকে এসেছে। Demos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ব্দের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জনসাধারন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Kratia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ক্ষমতা।গ্রিক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আব্রাহাম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লিঙ্কন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 Democracy is a government, of the people ,by the people and for the people’</a:t>
            </a:r>
          </a:p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হয়।এ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জনকল্যাণে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169" y="1101079"/>
            <a:ext cx="9916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প্রকারভেদঃ-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8461" y="2614944"/>
            <a:ext cx="8182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 ২ প্রকারঃ-</a:t>
            </a:r>
            <a:endParaRPr lang="en-US" sz="60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2241303"/>
              </p:ext>
            </p:extLst>
          </p:nvPr>
        </p:nvGraphicFramePr>
        <p:xfrm>
          <a:off x="1163783" y="4241622"/>
          <a:ext cx="9836726" cy="20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42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20E194-6C63-447B-A918-003F2AD9A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F520E194-6C63-447B-A918-003F2AD9A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F520E194-6C63-447B-A918-003F2AD9A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F520E194-6C63-447B-A918-003F2AD9A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F520E194-6C63-447B-A918-003F2AD9A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FA4A6D-A59E-465A-9A66-3CABDD365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3BFA4A6D-A59E-465A-9A66-3CABDD365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3BFA4A6D-A59E-465A-9A66-3CABDD365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3BFA4A6D-A59E-465A-9A66-3CABDD365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3BFA4A6D-A59E-465A-9A66-3CABDD365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138" y="0"/>
            <a:ext cx="11394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বৈশিষ্ট্য সমূহঃ-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45900524"/>
              </p:ext>
            </p:extLst>
          </p:nvPr>
        </p:nvGraphicFramePr>
        <p:xfrm>
          <a:off x="0" y="1629508"/>
          <a:ext cx="12192000" cy="522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647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A9C8BD-FA64-43F0-83F0-543BC17B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B0A9C8BD-FA64-43F0-83F0-543BC17B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B0A9C8BD-FA64-43F0-83F0-543BC17B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B0A9C8BD-FA64-43F0-83F0-543BC17B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B0A9C8BD-FA64-43F0-83F0-543BC17BE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A80E67-A5B9-4C91-B856-EE4CCAEDE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C0A80E67-A5B9-4C91-B856-EE4CCAEDE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C0A80E67-A5B9-4C91-B856-EE4CCAEDE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C0A80E67-A5B9-4C91-B856-EE4CCAEDE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C0A80E67-A5B9-4C91-B856-EE4CCAEDE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5E602-B814-48FF-9717-EBE9D6FF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9A45E602-B814-48FF-9717-EBE9D6FF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9A45E602-B814-48FF-9717-EBE9D6FF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9A45E602-B814-48FF-9717-EBE9D6FF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9A45E602-B814-48FF-9717-EBE9D6FFF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7D3DAF-5F51-4EF0-B062-74C4EC0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A57D3DAF-5F51-4EF0-B062-74C4EC0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A57D3DAF-5F51-4EF0-B062-74C4EC0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A57D3DAF-5F51-4EF0-B062-74C4EC0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A57D3DAF-5F51-4EF0-B062-74C4EC09B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09D6BC-E521-4178-A4B2-32D2C6BC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7409D6BC-E521-4178-A4B2-32D2C6BC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7409D6BC-E521-4178-A4B2-32D2C6BC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7409D6BC-E521-4178-A4B2-32D2C6BC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7409D6BC-E521-4178-A4B2-32D2C6BC8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62" y="0"/>
            <a:ext cx="115589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সফলতার শর্তাবলীঃ-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77553059"/>
              </p:ext>
            </p:extLst>
          </p:nvPr>
        </p:nvGraphicFramePr>
        <p:xfrm>
          <a:off x="0" y="1219200"/>
          <a:ext cx="12192000" cy="563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95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11" y="-14791"/>
            <a:ext cx="11369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186"/>
            <a:ext cx="12191999" cy="4654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80782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 গনতন্ত্র বলতে কি বুঝ 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 গনতন্ত্রের 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ব্যাখ্যা কর?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11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696" y="36130"/>
            <a:ext cx="11393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3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সফলতার শর্তাবলী স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মূহ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186"/>
            <a:ext cx="12192000" cy="52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84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995" y="0"/>
            <a:ext cx="11121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3225"/>
            <a:ext cx="553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গনতন্ত্র বলতে কি বুঝ?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43354"/>
            <a:ext cx="6116782" cy="5240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354"/>
            <a:ext cx="6172200" cy="5228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9504" y="6273225"/>
            <a:ext cx="552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89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4078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গনতন্ত্রের জনক 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------------------------------------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হবস,                                        খ। জনলক,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।গ। ডাইসী,                                  </a:t>
            </a: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ঘ। হল্যান্ড।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গনতান্ত্রিক শাসন ব্যবস্থায় সকল ক্ষমতা উৎস 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সরকার,                            </a:t>
            </a: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দলীয় নেতা,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জনগন,                                     ঘ। বিচার বিভাগ।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-------------------------------------?</a:t>
            </a:r>
          </a:p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খ।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ঘ।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85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974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1407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সফলতার শর্তাবলীর উপর একটি প্রতিবেদন লিখে জমা দিবা।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292"/>
            <a:ext cx="12192000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63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3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B_IMG_15700387942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554906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0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02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390" y="4962255"/>
            <a:ext cx="10539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জনক , জন লক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7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523" y="5164325"/>
            <a:ext cx="11321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Democracy is a government, of the people by the people and for the people,  Abraham Lincoln.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35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463</TotalTime>
  <Words>573</Words>
  <Application>Microsoft Office PowerPoint</Application>
  <PresentationFormat>Widescreen</PresentationFormat>
  <Paragraphs>89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 ঘোষণাঃ-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Azharul Islam</cp:lastModifiedBy>
  <cp:revision>146</cp:revision>
  <dcterms:created xsi:type="dcterms:W3CDTF">2019-08-12T13:35:15Z</dcterms:created>
  <dcterms:modified xsi:type="dcterms:W3CDTF">2021-05-15T18:19:51Z</dcterms:modified>
</cp:coreProperties>
</file>