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22" r:id="rId2"/>
    <p:sldId id="293" r:id="rId3"/>
    <p:sldId id="258" r:id="rId4"/>
    <p:sldId id="283" r:id="rId5"/>
    <p:sldId id="317" r:id="rId6"/>
    <p:sldId id="300" r:id="rId7"/>
    <p:sldId id="308" r:id="rId8"/>
    <p:sldId id="309" r:id="rId9"/>
    <p:sldId id="301" r:id="rId10"/>
    <p:sldId id="295" r:id="rId11"/>
    <p:sldId id="273" r:id="rId12"/>
    <p:sldId id="319" r:id="rId13"/>
    <p:sldId id="310" r:id="rId14"/>
    <p:sldId id="315" r:id="rId15"/>
    <p:sldId id="316" r:id="rId16"/>
    <p:sldId id="320" r:id="rId17"/>
    <p:sldId id="321" r:id="rId18"/>
    <p:sldId id="288" r:id="rId19"/>
    <p:sldId id="289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3284-EA53-4D9F-9EBD-FD067B12762B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3A13-A6FB-47E7-AC8F-CF1D55609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3A13-A6FB-47E7-AC8F-CF1D55609A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5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9.jpeg"/><Relationship Id="rId7" Type="http://schemas.openxmlformats.org/officeDocument/2006/relationships/image" Target="../media/image8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1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51.jpeg"/><Relationship Id="rId7" Type="http://schemas.openxmlformats.org/officeDocument/2006/relationships/image" Target="../media/image3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52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4.jpeg"/><Relationship Id="rId7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1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GPS\Downloads\Flower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800600"/>
            <a:ext cx="4160520" cy="186204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7200" b="1" dirty="0" smtClean="0">
                <a:ln>
                  <a:solidFill>
                    <a:srgbClr val="CC00CC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dirty="0">
              <a:ln>
                <a:solidFill>
                  <a:srgbClr val="CC00CC"/>
                </a:solidFill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5349240" cy="221599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9600" dirty="0" smtClean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n>
                <a:solidFill>
                  <a:srgbClr val="CC00CC"/>
                </a:solidFill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0" y="0"/>
            <a:ext cx="4419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NAGPS\Downloads\mudra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8454" y="304800"/>
            <a:ext cx="2912645" cy="2667000"/>
          </a:xfrm>
          <a:prstGeom prst="rect">
            <a:avLst/>
          </a:prstGeom>
          <a:noFill/>
        </p:spPr>
      </p:pic>
      <p:pic>
        <p:nvPicPr>
          <p:cNvPr id="5123" name="Picture 3" descr="C:\Users\NAGPS\Downloads\mudra\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2779059" cy="23622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867400" y="4038600"/>
            <a:ext cx="2819400" cy="2514600"/>
            <a:chOff x="2514601" y="1676400"/>
            <a:chExt cx="2209800" cy="2667000"/>
          </a:xfrm>
        </p:grpSpPr>
        <p:pic>
          <p:nvPicPr>
            <p:cNvPr id="5124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4601" y="1676400"/>
              <a:ext cx="2209799" cy="1219200"/>
            </a:xfrm>
            <a:prstGeom prst="rect">
              <a:avLst/>
            </a:prstGeom>
            <a:noFill/>
          </p:spPr>
        </p:pic>
        <p:pic>
          <p:nvPicPr>
            <p:cNvPr id="5125" name="Picture 5" descr="C:\Users\NAGPS\Downloads\mudra\10_Bangladeshi_taka_rev_201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4601" y="2895600"/>
              <a:ext cx="2209800" cy="1447800"/>
            </a:xfrm>
            <a:prstGeom prst="rect">
              <a:avLst/>
            </a:prstGeom>
            <a:noFill/>
          </p:spPr>
        </p:pic>
      </p:grpSp>
      <p:pic>
        <p:nvPicPr>
          <p:cNvPr id="5127" name="Picture 7" descr="C:\Users\NAGPS\Downloads\mudra\BD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819" y="261940"/>
            <a:ext cx="2883581" cy="2795384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3200400" y="1905000"/>
            <a:ext cx="2590800" cy="32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5400000">
            <a:off x="-3085306" y="3694906"/>
            <a:ext cx="6324600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76200" y="6781800"/>
            <a:ext cx="7620000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-2361406" y="4114800"/>
            <a:ext cx="5180806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28600" y="6629400"/>
            <a:ext cx="56388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90800" y="5486400"/>
            <a:ext cx="305724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0" y="457200"/>
            <a:ext cx="3733800" cy="4718756"/>
            <a:chOff x="304800" y="381000"/>
            <a:chExt cx="3733800" cy="4718756"/>
          </a:xfrm>
        </p:grpSpPr>
        <p:pic>
          <p:nvPicPr>
            <p:cNvPr id="6146" name="Picture 2" descr="C:\Users\NAGPS\Downloads\mudra\20 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81000"/>
              <a:ext cx="3581400" cy="2971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3429000"/>
              <a:ext cx="3733800" cy="1670756"/>
            </a:xfrm>
            <a:prstGeom prst="rect">
              <a:avLst/>
            </a:prstGeom>
            <a:noFill/>
          </p:spPr>
        </p:pic>
      </p:grpSp>
      <p:sp>
        <p:nvSpPr>
          <p:cNvPr id="37" name="Oval 36"/>
          <p:cNvSpPr/>
          <p:nvPr/>
        </p:nvSpPr>
        <p:spPr>
          <a:xfrm>
            <a:off x="8153400" y="5715000"/>
            <a:ext cx="609600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NAGPS\Downloads\Flower\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477000" y="1066800"/>
            <a:ext cx="2971800" cy="1447800"/>
          </a:xfrm>
          <a:prstGeom prst="rect">
            <a:avLst/>
          </a:prstGeom>
          <a:noFill/>
        </p:spPr>
      </p:pic>
      <p:pic>
        <p:nvPicPr>
          <p:cNvPr id="15" name="Picture 4" descr="C:\Users\NAGPS\Downloads\Flower\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6446356" y="4297844"/>
            <a:ext cx="3109288" cy="152400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 flipH="1">
            <a:off x="381000" y="5638800"/>
            <a:ext cx="577516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C:\Users\NAGPS\Downloads\Flower\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-495300" y="1104900"/>
            <a:ext cx="2971800" cy="1371600"/>
          </a:xfrm>
          <a:prstGeom prst="rect">
            <a:avLst/>
          </a:prstGeom>
          <a:noFill/>
        </p:spPr>
      </p:pic>
      <p:pic>
        <p:nvPicPr>
          <p:cNvPr id="18" name="Picture 4" descr="C:\Users\NAGPS\Downloads\Flower\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527949" y="4276661"/>
            <a:ext cx="3109288" cy="144378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381000"/>
            <a:ext cx="4572000" cy="4648200"/>
            <a:chOff x="4267200" y="304800"/>
            <a:chExt cx="4572000" cy="3352800"/>
          </a:xfrm>
        </p:grpSpPr>
        <p:pic>
          <p:nvPicPr>
            <p:cNvPr id="3" name="Picture 2" descr="C:\Users\NAGPS\Downloads\mudra\$_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380999"/>
              <a:ext cx="2209800" cy="2041855"/>
            </a:xfrm>
            <a:prstGeom prst="rect">
              <a:avLst/>
            </a:prstGeom>
            <a:noFill/>
          </p:spPr>
        </p:pic>
        <p:pic>
          <p:nvPicPr>
            <p:cNvPr id="4" name="Picture 5" descr="C:\Users\NAGPS\Downloads\mudra\2012Bangladesh50taka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53201" y="1295400"/>
              <a:ext cx="2285999" cy="1143000"/>
            </a:xfrm>
            <a:prstGeom prst="rect">
              <a:avLst/>
            </a:prstGeom>
            <a:noFill/>
          </p:spPr>
        </p:pic>
        <p:pic>
          <p:nvPicPr>
            <p:cNvPr id="5" name="Picture 10" descr="C:\Users\NAGPS\Downloads\mudra\bangladesh_bb_50_taka_2015.00.00_b351e_p56_3997200_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53200" y="304800"/>
              <a:ext cx="2264022" cy="1001950"/>
            </a:xfrm>
            <a:prstGeom prst="rect">
              <a:avLst/>
            </a:prstGeom>
            <a:noFill/>
          </p:spPr>
        </p:pic>
        <p:pic>
          <p:nvPicPr>
            <p:cNvPr id="6" name="Picture 9" descr="C:\Users\NAGPS\Downloads\mudra\45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7200" y="2514600"/>
              <a:ext cx="2286000" cy="1114425"/>
            </a:xfrm>
            <a:prstGeom prst="rect">
              <a:avLst/>
            </a:prstGeom>
            <a:noFill/>
          </p:spPr>
        </p:pic>
        <p:pic>
          <p:nvPicPr>
            <p:cNvPr id="7" name="Picture 8" descr="C:\Users\NAGPS\Downloads\mudra\43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94856" y="2514600"/>
              <a:ext cx="2244344" cy="1143000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2590800" y="5562600"/>
            <a:ext cx="307007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NAGPS\Downloads\Flower\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799735"/>
            <a:ext cx="1371599" cy="1753465"/>
          </a:xfrm>
          <a:prstGeom prst="rect">
            <a:avLst/>
          </a:prstGeom>
          <a:noFill/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NAGPS\Downloads\Flower\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15200" y="4800600"/>
            <a:ext cx="1371600" cy="175346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066800"/>
            <a:ext cx="975445" cy="4407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200" y="990600"/>
            <a:ext cx="975445" cy="44077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NAGPS\Downloads\mudra\s-l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19423"/>
            <a:ext cx="3200400" cy="252877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5334000"/>
            <a:ext cx="33089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ownloads\mudra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1" y="381000"/>
            <a:ext cx="3200400" cy="15240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4800600" y="457200"/>
            <a:ext cx="3344770" cy="3043269"/>
            <a:chOff x="4800600" y="457200"/>
            <a:chExt cx="3344770" cy="3043269"/>
          </a:xfrm>
        </p:grpSpPr>
        <p:pic>
          <p:nvPicPr>
            <p:cNvPr id="11268" name="Picture 4" descr="C:\Users\NAGPS\Downloads\mudra\Bangladesh-Taka-100-2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457200"/>
              <a:ext cx="3344770" cy="1519269"/>
            </a:xfrm>
            <a:prstGeom prst="rect">
              <a:avLst/>
            </a:prstGeom>
            <a:noFill/>
          </p:spPr>
        </p:pic>
        <p:pic>
          <p:nvPicPr>
            <p:cNvPr id="1027" name="Picture 3" descr="C:\Users\NAGPS\Downloads\mudra\4003442728_23bd61fdd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600" y="1976469"/>
              <a:ext cx="3337487" cy="1524000"/>
            </a:xfrm>
            <a:prstGeom prst="rect">
              <a:avLst/>
            </a:prstGeom>
            <a:noFill/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001L054sIhg.gif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5181600" y="4191000"/>
            <a:ext cx="3284938" cy="1524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AGPS\Downloads\mudra\tk50o5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764" y="3323560"/>
            <a:ext cx="2053436" cy="1019840"/>
          </a:xfrm>
          <a:prstGeom prst="rect">
            <a:avLst/>
          </a:prstGeom>
          <a:noFill/>
        </p:spPr>
      </p:pic>
      <p:pic>
        <p:nvPicPr>
          <p:cNvPr id="4" name="Picture 4" descr="C:\Users\NAGPS\Downloads\mudra\Bangladesh-Taka-100-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66560"/>
            <a:ext cx="2049370" cy="930869"/>
          </a:xfrm>
          <a:prstGeom prst="rect">
            <a:avLst/>
          </a:prstGeom>
          <a:noFill/>
        </p:spPr>
      </p:pic>
      <p:pic>
        <p:nvPicPr>
          <p:cNvPr id="5" name="Picture 5" descr="C:\Users\NAGPS\Downloads\mudra\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028160"/>
            <a:ext cx="2057400" cy="12192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4424490" y="1951960"/>
            <a:ext cx="2204910" cy="1066800"/>
            <a:chOff x="3733801" y="1905000"/>
            <a:chExt cx="2204910" cy="1066800"/>
          </a:xfrm>
        </p:grpSpPr>
        <p:pic>
          <p:nvPicPr>
            <p:cNvPr id="8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33801" y="1905000"/>
              <a:ext cx="1595310" cy="838200"/>
            </a:xfrm>
            <a:prstGeom prst="rect">
              <a:avLst/>
            </a:prstGeom>
            <a:noFill/>
          </p:spPr>
        </p:pic>
        <p:pic>
          <p:nvPicPr>
            <p:cNvPr id="9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43401" y="2133600"/>
              <a:ext cx="1595310" cy="838200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4656994" y="3018760"/>
            <a:ext cx="2963006" cy="1542163"/>
            <a:chOff x="3742594" y="3112478"/>
            <a:chExt cx="2963006" cy="1542163"/>
          </a:xfrm>
        </p:grpSpPr>
        <p:pic>
          <p:nvPicPr>
            <p:cNvPr id="10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85594" y="3112478"/>
              <a:ext cx="1820006" cy="1078522"/>
            </a:xfrm>
            <a:prstGeom prst="rect">
              <a:avLst/>
            </a:prstGeom>
            <a:noFill/>
          </p:spPr>
        </p:pic>
        <p:pic>
          <p:nvPicPr>
            <p:cNvPr id="11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5994" y="3417278"/>
              <a:ext cx="1820006" cy="1078522"/>
            </a:xfrm>
            <a:prstGeom prst="rect">
              <a:avLst/>
            </a:prstGeom>
            <a:noFill/>
          </p:spPr>
        </p:pic>
        <p:pic>
          <p:nvPicPr>
            <p:cNvPr id="12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2594" y="3733800"/>
              <a:ext cx="1752598" cy="920841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4728364" y="4618960"/>
            <a:ext cx="2510636" cy="1248440"/>
            <a:chOff x="3733800" y="4724400"/>
            <a:chExt cx="2510636" cy="1248440"/>
          </a:xfrm>
        </p:grpSpPr>
        <p:pic>
          <p:nvPicPr>
            <p:cNvPr id="13" name="Picture 3" descr="C:\Users\NAGPS\Downloads\mudra\tk50o5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0" y="4724400"/>
              <a:ext cx="2053436" cy="1019840"/>
            </a:xfrm>
            <a:prstGeom prst="rect">
              <a:avLst/>
            </a:prstGeom>
            <a:noFill/>
          </p:spPr>
        </p:pic>
        <p:pic>
          <p:nvPicPr>
            <p:cNvPr id="14" name="Picture 3" descr="C:\Users\NAGPS\Downloads\mudra\tk50o5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000" y="4953000"/>
              <a:ext cx="2053436" cy="1019840"/>
            </a:xfrm>
            <a:prstGeom prst="rect">
              <a:avLst/>
            </a:prstGeom>
            <a:noFill/>
          </p:spPr>
        </p:pic>
      </p:grpSp>
      <p:pic>
        <p:nvPicPr>
          <p:cNvPr id="3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885160"/>
            <a:ext cx="1981199" cy="1040952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438135" y="838200"/>
            <a:ext cx="1886465" cy="1143000"/>
            <a:chOff x="3810000" y="609600"/>
            <a:chExt cx="1886465" cy="1143000"/>
          </a:xfrm>
        </p:grpSpPr>
        <p:pic>
          <p:nvPicPr>
            <p:cNvPr id="6" name="Picture 5" descr="g5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0" y="609600"/>
              <a:ext cx="895865" cy="1143000"/>
            </a:xfrm>
            <a:prstGeom prst="rect">
              <a:avLst/>
            </a:prstGeom>
          </p:spPr>
        </p:pic>
        <p:pic>
          <p:nvPicPr>
            <p:cNvPr id="7" name="Picture 6" descr="g5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609600"/>
              <a:ext cx="895865" cy="1143000"/>
            </a:xfrm>
            <a:prstGeom prst="rect">
              <a:avLst/>
            </a:prstGeom>
          </p:spPr>
        </p:pic>
      </p:grpSp>
      <p:sp>
        <p:nvSpPr>
          <p:cNvPr id="18" name="Left-Right Arrow 17"/>
          <p:cNvSpPr/>
          <p:nvPr/>
        </p:nvSpPr>
        <p:spPr>
          <a:xfrm>
            <a:off x="2895600" y="1113760"/>
            <a:ext cx="1447800" cy="533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১০=৫+৫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2819400" y="2180560"/>
            <a:ext cx="1600200" cy="6858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২০=১০+১০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2667000" y="3628360"/>
            <a:ext cx="1981200" cy="7620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৫০=২০+২০+১০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2819400" y="4618960"/>
            <a:ext cx="1905000" cy="7620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১০০=৫০+৫০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5906869"/>
            <a:ext cx="7467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নোট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5906869"/>
            <a:ext cx="7467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নোট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5983069"/>
            <a:ext cx="746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২০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" y="5906869"/>
            <a:ext cx="76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নোট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2438400"/>
            <a:ext cx="975445" cy="36457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38400" y="228600"/>
            <a:ext cx="3124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ame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Picture 3" descr="C:\Users\NAGPS\Downloads\mudra\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685800"/>
            <a:ext cx="1447800" cy="838200"/>
          </a:xfrm>
          <a:prstGeom prst="rect">
            <a:avLst/>
          </a:prstGeom>
          <a:noFill/>
        </p:spPr>
      </p:pic>
      <p:pic>
        <p:nvPicPr>
          <p:cNvPr id="33" name="Picture 3" descr="C:\Users\NAGPS\Downloads\mudra\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990600"/>
            <a:ext cx="1447800" cy="838200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/>
          <p:nvPr/>
        </p:nvCxnSpPr>
        <p:spPr>
          <a:xfrm rot="5400000">
            <a:off x="5943997" y="1218803"/>
            <a:ext cx="1371600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2004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১০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385137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রূপালী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১টি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53400" y="457200"/>
            <a:ext cx="6096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53400" y="5715000"/>
            <a:ext cx="6096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" y="5943600"/>
            <a:ext cx="6096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" y="381000"/>
            <a:ext cx="6096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533400"/>
            <a:ext cx="4191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NAGPS\Downloads\mudra\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14800"/>
            <a:ext cx="1817818" cy="1209675"/>
          </a:xfrm>
          <a:prstGeom prst="rect">
            <a:avLst/>
          </a:prstGeom>
          <a:noFill/>
        </p:spPr>
      </p:pic>
      <p:pic>
        <p:nvPicPr>
          <p:cNvPr id="7171" name="Picture 3" descr="C:\Users\NAGPS\Downloads\mudra\14976119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1908464" cy="1447800"/>
          </a:xfrm>
          <a:prstGeom prst="rect">
            <a:avLst/>
          </a:prstGeom>
          <a:noFill/>
        </p:spPr>
      </p:pic>
      <p:pic>
        <p:nvPicPr>
          <p:cNvPr id="14" name="Picture 3" descr="C:\Users\NAGPS\Downloads\mudra\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594679"/>
            <a:ext cx="1295400" cy="663121"/>
          </a:xfrm>
          <a:prstGeom prst="rect">
            <a:avLst/>
          </a:prstGeom>
          <a:noFill/>
        </p:spPr>
      </p:pic>
      <p:pic>
        <p:nvPicPr>
          <p:cNvPr id="15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648200"/>
            <a:ext cx="1160225" cy="609600"/>
          </a:xfrm>
          <a:prstGeom prst="rect">
            <a:avLst/>
          </a:prstGeom>
          <a:noFill/>
        </p:spPr>
      </p:pic>
      <p:pic>
        <p:nvPicPr>
          <p:cNvPr id="16" name="Picture 5" descr="C:\Users\NAGPS\Downloads\mudra\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495800"/>
            <a:ext cx="1028700" cy="609600"/>
          </a:xfrm>
          <a:prstGeom prst="rect">
            <a:avLst/>
          </a:prstGeom>
          <a:noFill/>
        </p:spPr>
      </p:pic>
      <p:pic>
        <p:nvPicPr>
          <p:cNvPr id="20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0544" y="2286000"/>
            <a:ext cx="1450281" cy="762000"/>
          </a:xfrm>
          <a:prstGeom prst="rect">
            <a:avLst/>
          </a:prstGeom>
          <a:noFill/>
        </p:spPr>
      </p:pic>
      <p:pic>
        <p:nvPicPr>
          <p:cNvPr id="21" name="Picture 3" descr="C:\Users\NAGPS\Downloads\mudra\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86000"/>
            <a:ext cx="1447800" cy="741135"/>
          </a:xfrm>
          <a:prstGeom prst="rect">
            <a:avLst/>
          </a:prstGeom>
          <a:noFill/>
        </p:spPr>
      </p:pic>
      <p:pic>
        <p:nvPicPr>
          <p:cNvPr id="22" name="Picture 3" descr="C:\Users\NAGPS\Downloads\mudra\tk50o5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2286000"/>
            <a:ext cx="1380850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648200"/>
            <a:ext cx="1676400" cy="1952625"/>
          </a:xfrm>
          <a:prstGeom prst="rect">
            <a:avLst/>
          </a:prstGeom>
          <a:noFill/>
        </p:spPr>
      </p:pic>
      <p:pic>
        <p:nvPicPr>
          <p:cNvPr id="4099" name="Picture 3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304800" y="304800"/>
            <a:ext cx="2105025" cy="1952625"/>
          </a:xfrm>
          <a:prstGeom prst="rect">
            <a:avLst/>
          </a:prstGeom>
          <a:noFill/>
        </p:spPr>
      </p:pic>
      <p:pic>
        <p:nvPicPr>
          <p:cNvPr id="4098" name="Picture 2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496050" y="304800"/>
            <a:ext cx="2343150" cy="195262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04800" y="3184170"/>
            <a:ext cx="1905000" cy="2362200"/>
            <a:chOff x="304799" y="381000"/>
            <a:chExt cx="3733801" cy="4876048"/>
          </a:xfrm>
        </p:grpSpPr>
        <p:pic>
          <p:nvPicPr>
            <p:cNvPr id="3" name="Picture 2" descr="C:\Users\NAGPS\Downloads\mudra\20 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81000"/>
              <a:ext cx="3581400" cy="2971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799" y="3429001"/>
              <a:ext cx="3733801" cy="1828047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685800" y="1665982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মালিহা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উপহাহার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2119" y="3107970"/>
            <a:ext cx="1450281" cy="762000"/>
          </a:xfrm>
          <a:prstGeom prst="rect">
            <a:avLst/>
          </a:prstGeom>
          <a:noFill/>
        </p:spPr>
      </p:pic>
      <p:pic>
        <p:nvPicPr>
          <p:cNvPr id="7" name="Picture 3" descr="C:\Users\NAGPS\Downloads\mudra\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2119" y="3869970"/>
            <a:ext cx="1447800" cy="838200"/>
          </a:xfrm>
          <a:prstGeom prst="rect">
            <a:avLst/>
          </a:prstGeom>
          <a:noFill/>
        </p:spPr>
      </p:pic>
      <p:pic>
        <p:nvPicPr>
          <p:cNvPr id="8" name="Picture 3" descr="C:\Users\NAGPS\Downloads\mudra\002 taka 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2120" y="4793895"/>
            <a:ext cx="1447800" cy="844905"/>
          </a:xfrm>
          <a:prstGeom prst="rect">
            <a:avLst/>
          </a:prstGeom>
          <a:noFill/>
        </p:spPr>
      </p:pic>
      <p:pic>
        <p:nvPicPr>
          <p:cNvPr id="9" name="Picture 2" descr="C:\Users\NAGPS\Downloads\mudra\20130706_1149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2438400"/>
            <a:ext cx="2438400" cy="3200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0" y="590686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 + ২০ + ২০ + ১০ + ৫ + 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9068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৭৭টাকা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533400"/>
            <a:ext cx="4191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4426803"/>
            <a:ext cx="3276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5469931"/>
            <a:ext cx="3276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2445603"/>
            <a:ext cx="32766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3436203"/>
            <a:ext cx="330891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2362200"/>
            <a:ext cx="2057400" cy="4191000"/>
            <a:chOff x="6248400" y="1371600"/>
            <a:chExt cx="2057400" cy="4436069"/>
          </a:xfrm>
        </p:grpSpPr>
        <p:pic>
          <p:nvPicPr>
            <p:cNvPr id="7" name="Picture 3" descr="C:\Users\NAGPS\Downloads\mudra\tk50o5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8400" y="3704560"/>
              <a:ext cx="2053436" cy="1019840"/>
            </a:xfrm>
            <a:prstGeom prst="rect">
              <a:avLst/>
            </a:prstGeom>
            <a:noFill/>
          </p:spPr>
        </p:pic>
        <p:pic>
          <p:nvPicPr>
            <p:cNvPr id="8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1371600"/>
              <a:ext cx="1981199" cy="1040952"/>
            </a:xfrm>
            <a:prstGeom prst="rect">
              <a:avLst/>
            </a:prstGeom>
            <a:noFill/>
          </p:spPr>
        </p:pic>
        <p:pic>
          <p:nvPicPr>
            <p:cNvPr id="9" name="Picture 4" descr="C:\Users\NAGPS\Downloads\mudra\Bangladesh-Taka-100-2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876800"/>
              <a:ext cx="2049370" cy="930869"/>
            </a:xfrm>
            <a:prstGeom prst="rect">
              <a:avLst/>
            </a:prstGeom>
            <a:noFill/>
          </p:spPr>
        </p:pic>
        <p:pic>
          <p:nvPicPr>
            <p:cNvPr id="10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2438400"/>
              <a:ext cx="2057400" cy="1219200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609600" y="1440359"/>
            <a:ext cx="5257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590800" y="2650531"/>
            <a:ext cx="2209800" cy="2209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3945931"/>
            <a:ext cx="2209800" cy="19812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438400" y="2879131"/>
            <a:ext cx="2438400" cy="2133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328218" y="3903713"/>
            <a:ext cx="2506366" cy="213360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447800" y="304800"/>
            <a:ext cx="5638800" cy="914400"/>
            <a:chOff x="228600" y="152400"/>
            <a:chExt cx="5638800" cy="1600200"/>
          </a:xfrm>
        </p:grpSpPr>
        <p:sp>
          <p:nvSpPr>
            <p:cNvPr id="18" name="Rounded Rectangle 17"/>
            <p:cNvSpPr/>
            <p:nvPr/>
          </p:nvSpPr>
          <p:spPr>
            <a:xfrm>
              <a:off x="228600" y="152400"/>
              <a:ext cx="5638800" cy="16002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মৌখিক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মূল্যায়ণ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57200" y="685800"/>
              <a:ext cx="609600" cy="609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953000" y="685800"/>
              <a:ext cx="609600" cy="609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256"/>
            <a:ext cx="2205681" cy="538754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-1828800" y="4495800"/>
            <a:ext cx="426720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475706" y="4152106"/>
            <a:ext cx="525780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6629400"/>
            <a:ext cx="541020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153400" y="5715000"/>
            <a:ext cx="609600" cy="685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152400" y="6781800"/>
            <a:ext cx="541020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219200" y="304800"/>
            <a:ext cx="5562600" cy="1600200"/>
            <a:chOff x="228600" y="152400"/>
            <a:chExt cx="5029200" cy="1600200"/>
          </a:xfrm>
        </p:grpSpPr>
        <p:sp>
          <p:nvSpPr>
            <p:cNvPr id="2" name="Rounded Rectangle 1"/>
            <p:cNvSpPr/>
            <p:nvPr/>
          </p:nvSpPr>
          <p:spPr>
            <a:xfrm>
              <a:off x="228600" y="152400"/>
              <a:ext cx="5029200" cy="16002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লিখিত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মূল্যায়ণ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7200" y="685800"/>
              <a:ext cx="609600" cy="609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41520" y="609600"/>
              <a:ext cx="609600" cy="609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3400" y="3834825"/>
            <a:ext cx="57912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২টি ১০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নোটে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4697850"/>
            <a:ext cx="5867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৫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নোটে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" y="5587425"/>
            <a:ext cx="6019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৫০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নোটে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2615625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657600"/>
            <a:ext cx="8839200" cy="304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7086600" y="5943600"/>
            <a:ext cx="914400" cy="91440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7924800" y="4191000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8001000" y="5562600"/>
            <a:ext cx="914400" cy="914400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009106" y="3313906"/>
            <a:ext cx="6477000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6658" y="4711005"/>
            <a:ext cx="597654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ইভা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৩০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চানাচুর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বিস্কুট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2209800"/>
            <a:ext cx="5486400" cy="1447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9" y="228600"/>
            <a:ext cx="2647156" cy="26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6200" y="6400800"/>
            <a:ext cx="6934200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" y="6553200"/>
            <a:ext cx="69342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un 16"/>
          <p:cNvSpPr/>
          <p:nvPr/>
        </p:nvSpPr>
        <p:spPr>
          <a:xfrm>
            <a:off x="7924800" y="457200"/>
            <a:ext cx="914400" cy="914400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7924800" y="2971800"/>
            <a:ext cx="914400" cy="914400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7924800" y="1676400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33400"/>
            <a:ext cx="5715000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83424" y="2884438"/>
            <a:ext cx="5327175" cy="230832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>
              <a:buFont typeface="Arial" charset="0"/>
              <a:buChar char="•"/>
            </a:pP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সঞ্জয় বিশ্বাস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হারতা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রকারি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থমিক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উজিরপুর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nagps\Downloads\Border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2286001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8" y="2560320"/>
            <a:ext cx="1844722" cy="22402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304800"/>
            <a:ext cx="8382000" cy="6245545"/>
            <a:chOff x="304800" y="381001"/>
            <a:chExt cx="8382000" cy="6019800"/>
          </a:xfrm>
        </p:grpSpPr>
        <p:pic>
          <p:nvPicPr>
            <p:cNvPr id="2050" name="Picture 2" descr="C:\Users\NAGPS\Downloads\Flower\147627260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381001"/>
              <a:ext cx="8382000" cy="60198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381000" y="381001"/>
              <a:ext cx="4256723" cy="13234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" y="1676400"/>
              <a:ext cx="4256723" cy="13234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endPara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077200" y="5715000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6114" y="58057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399871"/>
            <a:ext cx="62484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019403" y="3276203"/>
            <a:ext cx="4724400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77200" y="304800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229600" y="5867400"/>
            <a:ext cx="6096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63438" y="2022414"/>
            <a:ext cx="6027963" cy="4302186"/>
            <a:chOff x="1363438" y="2022414"/>
            <a:chExt cx="6027963" cy="4302186"/>
          </a:xfrm>
        </p:grpSpPr>
        <p:grpSp>
          <p:nvGrpSpPr>
            <p:cNvPr id="20" name="Group 19"/>
            <p:cNvGrpSpPr/>
            <p:nvPr/>
          </p:nvGrpSpPr>
          <p:grpSpPr>
            <a:xfrm>
              <a:off x="1363438" y="2022414"/>
              <a:ext cx="6027963" cy="4302186"/>
              <a:chOff x="1363438" y="2022414"/>
              <a:chExt cx="6027963" cy="430218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363438" y="2022414"/>
                <a:ext cx="6027963" cy="4302186"/>
                <a:chOff x="2010487" y="1631647"/>
                <a:chExt cx="6691628" cy="5371418"/>
              </a:xfrm>
              <a:solidFill>
                <a:srgbClr val="FFFF00"/>
              </a:solidFill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2" t="6778" r="6847" b="8099"/>
                <a:stretch/>
              </p:blipFill>
              <p:spPr>
                <a:xfrm flipH="1">
                  <a:off x="2010487" y="1631647"/>
                  <a:ext cx="3561816" cy="537141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>
                  <a:softEdge rad="112500"/>
                </a:effectLst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2" t="6778" r="6847" b="8099"/>
                <a:stretch/>
              </p:blipFill>
              <p:spPr>
                <a:xfrm>
                  <a:off x="5318537" y="1676061"/>
                  <a:ext cx="3383578" cy="532700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>
                  <a:softEdge rad="112500"/>
                </a:effectLst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4648200" y="2362200"/>
                <a:ext cx="2590800" cy="30469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সপ্তম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endParaRPr lang="en-US" sz="4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বাংলাদেশি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মুদ্রা ও নোট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8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b="1" dirty="0" err="1" smtClean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সময়ঃ</a:t>
                </a:r>
                <a:r>
                  <a:rPr lang="en-US" sz="3200" b="1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৫০ </a:t>
                </a:r>
                <a:r>
                  <a:rPr lang="en-US" sz="3200" b="1" dirty="0" err="1" smtClean="0">
                    <a:solidFill>
                      <a:schemeClr val="accent3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sz="3200" b="1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2857" y="2285999"/>
              <a:ext cx="2481943" cy="3962401"/>
            </a:xfrm>
            <a:prstGeom prst="rect">
              <a:avLst/>
            </a:prstGeom>
          </p:spPr>
        </p:pic>
      </p:grpSp>
      <p:sp>
        <p:nvSpPr>
          <p:cNvPr id="23" name="Freeform 22"/>
          <p:cNvSpPr/>
          <p:nvPr/>
        </p:nvSpPr>
        <p:spPr>
          <a:xfrm>
            <a:off x="21771" y="6781800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6200" y="228600"/>
            <a:ext cx="975445" cy="6553200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72722" y="6019800"/>
            <a:ext cx="665478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H="1">
            <a:off x="8153400" y="345677"/>
            <a:ext cx="629922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2400" y="304800"/>
            <a:ext cx="665478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333" y="-366956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154" y="62404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3933" y="-400294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owchart: Alternate Process 16"/>
          <p:cNvSpPr/>
          <p:nvPr/>
        </p:nvSpPr>
        <p:spPr>
          <a:xfrm>
            <a:off x="609601" y="3429000"/>
            <a:ext cx="7924800" cy="62680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১৫.১.১. ১০০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2743200" y="398082"/>
            <a:ext cx="3429000" cy="897318"/>
          </a:xfrm>
          <a:prstGeom prst="flowChartAlternateProcess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2700">
                <a:solidFill>
                  <a:srgbClr val="92D05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2209800"/>
            <a:ext cx="41148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609600" y="4478593"/>
            <a:ext cx="7924800" cy="626807"/>
          </a:xfrm>
          <a:prstGeom prst="flowChartAlternateProcess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১৫.১.২.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621172" y="3998828"/>
            <a:ext cx="975445" cy="4407790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5715000"/>
            <a:ext cx="59436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5715000"/>
            <a:ext cx="57912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252413"/>
            <a:ext cx="8686800" cy="5310187"/>
            <a:chOff x="304800" y="-838200"/>
            <a:chExt cx="8686800" cy="5310187"/>
          </a:xfrm>
        </p:grpSpPr>
        <p:pic>
          <p:nvPicPr>
            <p:cNvPr id="6146" name="Picture 2" descr="C:\Users\NAGPS\Downloads\mudra\07_New+Note_Currency_AP_110617_002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-838200"/>
              <a:ext cx="8686800" cy="5310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276600" y="-709613"/>
              <a:ext cx="1676400" cy="1981200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00400" y="5105400"/>
            <a:ext cx="454964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বাংলাদেশি মুদ্রা ও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NAGPS\Downloads\mudra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09800"/>
            <a:ext cx="2667000" cy="2709430"/>
          </a:xfrm>
          <a:prstGeom prst="ellipse">
            <a:avLst/>
          </a:prstGeom>
          <a:ln w="63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gif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29000"/>
            <a:ext cx="2819400" cy="3105150"/>
          </a:xfrm>
          <a:prstGeom prst="rect">
            <a:avLst/>
          </a:prstGeom>
        </p:spPr>
      </p:pic>
      <p:pic>
        <p:nvPicPr>
          <p:cNvPr id="13" name="Picture 12" descr="gif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447800"/>
            <a:ext cx="2438400" cy="201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4"/>
          <p:cNvSpPr/>
          <p:nvPr/>
        </p:nvSpPr>
        <p:spPr>
          <a:xfrm>
            <a:off x="3124200" y="3327117"/>
            <a:ext cx="917902" cy="979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900" kern="1200"/>
          </a:p>
        </p:txBody>
      </p:sp>
      <p:sp>
        <p:nvSpPr>
          <p:cNvPr id="17" name="Oval 16"/>
          <p:cNvSpPr/>
          <p:nvPr/>
        </p:nvSpPr>
        <p:spPr>
          <a:xfrm>
            <a:off x="2895600" y="2286000"/>
            <a:ext cx="2590800" cy="251460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3124200" y="533400"/>
            <a:ext cx="4343400" cy="1295400"/>
            <a:chOff x="3124200" y="533400"/>
            <a:chExt cx="4343400" cy="1295400"/>
          </a:xfrm>
        </p:grpSpPr>
        <p:sp>
          <p:nvSpPr>
            <p:cNvPr id="2" name="Rectangle 1"/>
            <p:cNvSpPr/>
            <p:nvPr/>
          </p:nvSpPr>
          <p:spPr>
            <a:xfrm>
              <a:off x="3124200" y="533400"/>
              <a:ext cx="4343400" cy="1295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শিরোনাম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429000" y="1066800"/>
              <a:ext cx="1524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86600" y="1066800"/>
              <a:ext cx="1524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NAGPS\Downloads\mudra\1 taka coins of bangladeshi currenc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3257550" cy="471487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776787" y="304800"/>
            <a:ext cx="2919413" cy="4779963"/>
            <a:chOff x="4776787" y="304800"/>
            <a:chExt cx="2919413" cy="4779963"/>
          </a:xfrm>
        </p:grpSpPr>
        <p:pic>
          <p:nvPicPr>
            <p:cNvPr id="2050" name="Picture 2" descr="C:\Users\NAGPS\Downloads\mudra\BD6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76787" y="2895600"/>
              <a:ext cx="2919413" cy="2189163"/>
            </a:xfrm>
            <a:prstGeom prst="rect">
              <a:avLst/>
            </a:prstGeom>
            <a:noFill/>
          </p:spPr>
        </p:pic>
        <p:pic>
          <p:nvPicPr>
            <p:cNvPr id="2054" name="Picture 6" descr="C:\Users\NAGPS\Downloads\mudra\5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38700" y="304800"/>
              <a:ext cx="2781300" cy="240982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838200" y="5493603"/>
            <a:ext cx="275267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মুদ্রা 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486400"/>
            <a:ext cx="27446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00B0F0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762000"/>
            <a:ext cx="975445" cy="440779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1600200" y="3124200"/>
            <a:ext cx="5334000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006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0958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GPS\Downloads\mudra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590800"/>
            <a:ext cx="3581400" cy="2176198"/>
          </a:xfrm>
          <a:prstGeom prst="rect">
            <a:avLst/>
          </a:prstGeom>
          <a:noFill/>
        </p:spPr>
      </p:pic>
      <p:pic>
        <p:nvPicPr>
          <p:cNvPr id="4099" name="Picture 3" descr="C:\Users\NAGPS\Downloads\mudra\002 taka 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"/>
            <a:ext cx="3571875" cy="22002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334000"/>
            <a:ext cx="263245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মুদ্রা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5334000"/>
            <a:ext cx="27751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FFFF00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NAGPS\Downloads\Flower\3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295275"/>
            <a:ext cx="2143125" cy="2143125"/>
          </a:xfrm>
          <a:prstGeom prst="rect">
            <a:avLst/>
          </a:prstGeom>
          <a:noFill/>
        </p:spPr>
      </p:pic>
      <p:pic>
        <p:nvPicPr>
          <p:cNvPr id="4101" name="Picture 5" descr="C:\Users\NAGPS\Downloads\mudra\aakashdekhi_1286385768_13-2_taka_coin_2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981200"/>
            <a:ext cx="3048000" cy="1762125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6019403" y="3276203"/>
            <a:ext cx="4724400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077200" y="304800"/>
            <a:ext cx="6096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219200" y="3124200"/>
            <a:ext cx="5334000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6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7148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NAGPS\Downloads\mudra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"/>
            <a:ext cx="3200400" cy="1638300"/>
          </a:xfrm>
          <a:prstGeom prst="rect">
            <a:avLst/>
          </a:prstGeom>
          <a:noFill/>
        </p:spPr>
      </p:pic>
      <p:pic>
        <p:nvPicPr>
          <p:cNvPr id="3076" name="Picture 4" descr="C:\Users\NAGPS\Downloads\mudra\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08909"/>
            <a:ext cx="3162300" cy="330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81000" y="5188803"/>
            <a:ext cx="2645275" cy="83099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মুদ্রা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5486400"/>
            <a:ext cx="2787943" cy="83099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AGPS\Downloads\mudra\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"/>
            <a:ext cx="3038475" cy="1828800"/>
          </a:xfrm>
          <a:prstGeom prst="rect">
            <a:avLst/>
          </a:prstGeom>
          <a:noFill/>
        </p:spPr>
      </p:pic>
      <p:pic>
        <p:nvPicPr>
          <p:cNvPr id="8" name="Picture 7" descr="g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362200"/>
            <a:ext cx="1905000" cy="243051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5400000">
            <a:off x="1600200" y="3124200"/>
            <a:ext cx="5334000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006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0958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2453</TotalTime>
  <Words>331</Words>
  <Application>Microsoft Office PowerPoint</Application>
  <PresentationFormat>On-screen Show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NikoshBAN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Mudra</dc:title>
  <dc:creator>Shanjoy Biswas</dc:creator>
  <cp:lastModifiedBy>Shanjoy Biswas</cp:lastModifiedBy>
  <cp:revision>295</cp:revision>
  <dcterms:created xsi:type="dcterms:W3CDTF">2006-08-16T00:00:00Z</dcterms:created>
  <dcterms:modified xsi:type="dcterms:W3CDTF">2021-05-16T10:51:23Z</dcterms:modified>
</cp:coreProperties>
</file>