
<file path=[Content_Types].xml><?xml version="1.0" encoding="utf-8"?>
<Types xmlns="http://schemas.openxmlformats.org/package/2006/content-types">
  <Default Extension="gif" ContentType="image/gif"/>
  <Default Extension="jpe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7" r:id="rId12"/>
    <p:sldId id="261" r:id="rId13"/>
    <p:sldId id="268" r:id="rId14"/>
    <p:sldId id="269" r:id="rId15"/>
    <p:sldId id="270" r:id="rId16"/>
    <p:sldId id="272" r:id="rId17"/>
    <p:sldId id="271" r:id="rId18"/>
    <p:sldId id="273" r:id="rId19"/>
    <p:sldId id="275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Daqp19CQDfV3fTD1bSRnQ==" hashData="03iNlOyOYqcQX5roKTMce/m/SiZKYIkTQZuvdkOn8CYKOVLdF2ESDJ9dBXwFReayjKSe/VUGF9hOkPvM8ZkC6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49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D8C5-D5DA-4875-B5D7-7EC75A4F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0C86-B98D-49BF-A56A-3EC9E67D3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7CCBC-8487-4F91-953A-CC8C8C05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07EF9-989B-40F2-B650-A91743B645E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7DD1-AEC0-4EC9-8F27-22A38C1C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E25C6-2A68-4423-B1F8-652800B7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3F1FE2-D56B-4811-A886-CFD20E5E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BC5AD-97C2-4664-B699-2E991D9D2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92BD4-ECC0-49FD-AF41-DB398174F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3261E-DD53-413C-A42B-C6DFD3C5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07EF9-989B-40F2-B650-A91743B645E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69E6-173A-407E-8A54-B29D32CB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FDA0F-7E8F-4B35-8E00-D97FBA4A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3F1FE2-D56B-4811-A886-CFD20E5E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4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5A63-340C-4644-962B-140FE9B8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B6CB-3011-45BD-B438-451CE1DD0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AF75-D3B3-4C4C-BC33-5AE999E3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07EF9-989B-40F2-B650-A91743B645E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03698-A2DA-49F1-B6AC-510669B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D911A-3594-459B-893D-B7C92EE5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3F1FE2-D56B-4811-A886-CFD20E5E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13AC-CAA6-4029-B12C-BD768CF2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03671-E5B5-46DE-BEAA-75F14BFDD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5F678-9CCB-4F17-9476-A241A414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07EF9-989B-40F2-B650-A91743B645E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93D81-252D-492F-A78F-A2FA1066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3B96-9737-4261-AEAB-50AE48ED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3F1FE2-D56B-4811-A886-CFD20E5E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2870-6C5C-46EB-9E21-68E6EBEE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99A7B-844E-4FFB-8315-4AB2EF8DF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72061-0EEC-45A0-869B-3FDD9CE9D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549F0-C299-4FDD-8DAC-3607D1AD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07EF9-989B-40F2-B650-A91743B645E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A24EA-9BBD-4D99-B9C3-5F231FA7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9A533-C4A2-439B-ACC5-4C70624C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3F1FE2-D56B-4811-A886-CFD20E5E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7082-E799-45FA-ABBA-95A5F415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EBC52-E903-4640-9322-03A36EF86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46EA2-2530-476D-BE61-721E904C9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F858A-966B-45E8-B224-0BC8EE6BE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A2C51-5FFE-4B42-9DB6-0F6DDEBF7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B51C0-168B-4198-AC89-CCF6E052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07EF9-989B-40F2-B650-A91743B645E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DA988-694C-4FEB-B385-28E3EA1F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F2EFB-DAB5-47D6-B2F4-4D17063D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3F1FE2-D56B-4811-A886-CFD20E5E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F921-9E37-4AF5-8934-38B466F8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11F1C-62E3-452A-8072-A3494C2B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07EF9-989B-40F2-B650-A91743B645E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A9E88-E5F3-4DC5-AA28-AD0539CD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74975-16A8-433C-89E0-79C50A50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3F1FE2-D56B-4811-A886-CFD20E5E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E46E4-5BC4-4F4F-9A95-8AB85D7B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07EF9-989B-40F2-B650-A91743B645E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18643-5925-483F-A014-143CE322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D3213-C754-4A34-AE6B-4955896E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3F1FE2-D56B-4811-A886-CFD20E5E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9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914F-9243-414F-A530-A0B9D785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7CB07-A1CF-41ED-9DE8-56B181D20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0D273-23FF-46A4-AAA4-9FF1F741F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BA8C7-B66F-4008-BBB2-8CB2626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07EF9-989B-40F2-B650-A91743B645E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DCC8D-2AB3-4ED9-8FC9-B2CDB16D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D7A35-74F5-45AD-903A-44187F13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3F1FE2-D56B-4811-A886-CFD20E5E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AEE7-5BC3-445A-8109-C7DF84C9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FE05D-2474-4A13-A2F0-2A557AF30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FFBA9-84B1-46FB-90BA-27EFA3250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3EC56-0045-4611-9D4F-96DEF078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07EF9-989B-40F2-B650-A91743B645EB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D58EF-44C8-448E-A131-7D14700B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EAFBA-F3C7-4751-817C-ED4E3D2C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3F1FE2-D56B-4811-A886-CFD20E5EE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0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1CDD3-152E-4DC3-A5AB-523B44402EF4}"/>
              </a:ext>
            </a:extLst>
          </p:cNvPr>
          <p:cNvSpPr/>
          <p:nvPr userDrawn="1"/>
        </p:nvSpPr>
        <p:spPr>
          <a:xfrm>
            <a:off x="112542" y="147711"/>
            <a:ext cx="11957538" cy="6562578"/>
          </a:xfrm>
          <a:prstGeom prst="rect">
            <a:avLst/>
          </a:prstGeom>
          <a:noFill/>
          <a:ln w="76200" cap="sq" cmpd="tri">
            <a:gradFill flip="none" rotWithShape="1">
              <a:gsLst>
                <a:gs pos="3000">
                  <a:schemeClr val="accent2">
                    <a:lumMod val="87000"/>
                  </a:schemeClr>
                </a:gs>
                <a:gs pos="43000">
                  <a:srgbClr val="D11FC9">
                    <a:lumMod val="97000"/>
                    <a:lumOff val="3000"/>
                  </a:srgbClr>
                </a:gs>
                <a:gs pos="84000">
                  <a:srgbClr val="00B050"/>
                </a:gs>
                <a:gs pos="97000">
                  <a:srgbClr val="FF0000">
                    <a:lumMod val="9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B5C00B-5BA2-4C5D-BE5C-9DFA9B24DC83}"/>
              </a:ext>
            </a:extLst>
          </p:cNvPr>
          <p:cNvSpPr/>
          <p:nvPr userDrawn="1"/>
        </p:nvSpPr>
        <p:spPr>
          <a:xfrm>
            <a:off x="271463" y="285750"/>
            <a:ext cx="11658600" cy="6300788"/>
          </a:xfrm>
          <a:prstGeom prst="rect">
            <a:avLst/>
          </a:prstGeom>
          <a:noFill/>
          <a:ln w="76200" cap="flat">
            <a:gradFill>
              <a:gsLst>
                <a:gs pos="0">
                  <a:schemeClr val="tx1"/>
                </a:gs>
                <a:gs pos="25000">
                  <a:schemeClr val="accent5">
                    <a:alpha val="25000"/>
                    <a:lumMod val="0"/>
                  </a:schemeClr>
                </a:gs>
                <a:gs pos="46000">
                  <a:srgbClr val="00B050"/>
                </a:gs>
                <a:gs pos="77000">
                  <a:srgbClr val="0070C0"/>
                </a:gs>
              </a:gsLst>
              <a:lin ang="5400000" scaled="1"/>
            </a:gra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963F7-C4C9-4F12-9C82-4DC0F6A4D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5882853"/>
            <a:ext cx="657225" cy="689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4DF2DC-4189-4A2E-9D3E-D52D56C683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7" y="400050"/>
            <a:ext cx="704849" cy="607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CA392-E3E6-46F0-ADF5-42BA66934E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85750"/>
            <a:ext cx="721625" cy="721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038B50-618D-4CCC-AB4F-CD2DA0EB2F1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061" y="5795964"/>
            <a:ext cx="704850" cy="704850"/>
          </a:xfrm>
          <a:prstGeom prst="ellipse">
            <a:avLst/>
          </a:prstGeom>
          <a:ln w="38100">
            <a:solidFill>
              <a:srgbClr val="D11FC9"/>
            </a:solidFill>
          </a:ln>
        </p:spPr>
      </p:pic>
    </p:spTree>
    <p:extLst>
      <p:ext uri="{BB962C8B-B14F-4D97-AF65-F5344CB8AC3E}">
        <p14:creationId xmlns:p14="http://schemas.microsoft.com/office/powerpoint/2010/main" val="399578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A00E618-1C26-4EB3-B99F-246908E9DF57}"/>
              </a:ext>
            </a:extLst>
          </p:cNvPr>
          <p:cNvSpPr/>
          <p:nvPr/>
        </p:nvSpPr>
        <p:spPr>
          <a:xfrm>
            <a:off x="288108" y="208788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FDB6C5-9363-4A85-B611-1EB3A18E648F}"/>
              </a:ext>
            </a:extLst>
          </p:cNvPr>
          <p:cNvCxnSpPr/>
          <p:nvPr/>
        </p:nvCxnSpPr>
        <p:spPr>
          <a:xfrm>
            <a:off x="333828" y="0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5A5BC3-A2B5-46DF-84DD-9BD285B82843}"/>
              </a:ext>
            </a:extLst>
          </p:cNvPr>
          <p:cNvCxnSpPr>
            <a:cxnSpLocks/>
          </p:cNvCxnSpPr>
          <p:nvPr/>
        </p:nvCxnSpPr>
        <p:spPr>
          <a:xfrm>
            <a:off x="529770" y="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DB07201-6CDF-42FF-87B8-D75AC012017B}"/>
              </a:ext>
            </a:extLst>
          </p:cNvPr>
          <p:cNvSpPr/>
          <p:nvPr/>
        </p:nvSpPr>
        <p:spPr>
          <a:xfrm>
            <a:off x="484050" y="128959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1E8ADC-7665-485E-A03E-7FF5B03BCDD2}"/>
              </a:ext>
            </a:extLst>
          </p:cNvPr>
          <p:cNvCxnSpPr>
            <a:cxnSpLocks/>
          </p:cNvCxnSpPr>
          <p:nvPr/>
        </p:nvCxnSpPr>
        <p:spPr>
          <a:xfrm>
            <a:off x="696684" y="133531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83EA9-3D75-4FB1-A55C-1B003F62C897}"/>
              </a:ext>
            </a:extLst>
          </p:cNvPr>
          <p:cNvCxnSpPr>
            <a:cxnSpLocks/>
          </p:cNvCxnSpPr>
          <p:nvPr/>
        </p:nvCxnSpPr>
        <p:spPr>
          <a:xfrm>
            <a:off x="863598" y="108857"/>
            <a:ext cx="0" cy="346165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C4C251-1245-463D-93AC-C88961D2E8D0}"/>
              </a:ext>
            </a:extLst>
          </p:cNvPr>
          <p:cNvCxnSpPr>
            <a:cxnSpLocks/>
          </p:cNvCxnSpPr>
          <p:nvPr/>
        </p:nvCxnSpPr>
        <p:spPr>
          <a:xfrm>
            <a:off x="484048" y="2002971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5FD58E-239A-4402-AF23-C252A4CFA0EE}"/>
              </a:ext>
            </a:extLst>
          </p:cNvPr>
          <p:cNvCxnSpPr>
            <a:cxnSpLocks/>
          </p:cNvCxnSpPr>
          <p:nvPr/>
        </p:nvCxnSpPr>
        <p:spPr>
          <a:xfrm>
            <a:off x="1081312" y="4572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6EA4BF-9FA8-48E6-87CD-4B9DF534525E}"/>
              </a:ext>
            </a:extLst>
          </p:cNvPr>
          <p:cNvCxnSpPr>
            <a:cxnSpLocks/>
          </p:cNvCxnSpPr>
          <p:nvPr/>
        </p:nvCxnSpPr>
        <p:spPr>
          <a:xfrm>
            <a:off x="1248225" y="106680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D45137-0204-4C54-A294-01BC4D59F69F}"/>
              </a:ext>
            </a:extLst>
          </p:cNvPr>
          <p:cNvCxnSpPr>
            <a:cxnSpLocks/>
          </p:cNvCxnSpPr>
          <p:nvPr/>
        </p:nvCxnSpPr>
        <p:spPr>
          <a:xfrm>
            <a:off x="1081312" y="182299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406AB2-3243-48CD-BC4E-0B3ABC1BBB54}"/>
              </a:ext>
            </a:extLst>
          </p:cNvPr>
          <p:cNvCxnSpPr>
            <a:cxnSpLocks/>
          </p:cNvCxnSpPr>
          <p:nvPr/>
        </p:nvCxnSpPr>
        <p:spPr>
          <a:xfrm>
            <a:off x="1393371" y="-16692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25D808-F5D5-4F1B-A44B-C140FEFE9549}"/>
              </a:ext>
            </a:extLst>
          </p:cNvPr>
          <p:cNvCxnSpPr>
            <a:cxnSpLocks/>
          </p:cNvCxnSpPr>
          <p:nvPr/>
        </p:nvCxnSpPr>
        <p:spPr>
          <a:xfrm>
            <a:off x="1574801" y="-16693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597FD-8DCD-4824-866D-7B105A202F41}"/>
              </a:ext>
            </a:extLst>
          </p:cNvPr>
          <p:cNvCxnSpPr>
            <a:cxnSpLocks/>
          </p:cNvCxnSpPr>
          <p:nvPr/>
        </p:nvCxnSpPr>
        <p:spPr>
          <a:xfrm>
            <a:off x="1393371" y="208788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688825-283D-4876-B0EB-D0594AA7B6B4}"/>
              </a:ext>
            </a:extLst>
          </p:cNvPr>
          <p:cNvCxnSpPr>
            <a:cxnSpLocks/>
          </p:cNvCxnSpPr>
          <p:nvPr/>
        </p:nvCxnSpPr>
        <p:spPr>
          <a:xfrm>
            <a:off x="166915" y="182299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A8BF55-3D25-493E-B7CD-F54C3BAD499E}"/>
              </a:ext>
            </a:extLst>
          </p:cNvPr>
          <p:cNvCxnSpPr>
            <a:cxnSpLocks/>
          </p:cNvCxnSpPr>
          <p:nvPr/>
        </p:nvCxnSpPr>
        <p:spPr>
          <a:xfrm>
            <a:off x="1727201" y="838200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D5CBC-52A8-4AF4-8A90-9B3460583141}"/>
              </a:ext>
            </a:extLst>
          </p:cNvPr>
          <p:cNvCxnSpPr>
            <a:cxnSpLocks/>
          </p:cNvCxnSpPr>
          <p:nvPr/>
        </p:nvCxnSpPr>
        <p:spPr>
          <a:xfrm>
            <a:off x="1908629" y="288108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7C2AA59-A41C-4188-86DE-97622D0323AA}"/>
              </a:ext>
            </a:extLst>
          </p:cNvPr>
          <p:cNvSpPr/>
          <p:nvPr/>
        </p:nvSpPr>
        <p:spPr>
          <a:xfrm>
            <a:off x="1846055" y="2031993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B41B7A-4B7E-4B74-B06F-24CCB426BB73}"/>
              </a:ext>
            </a:extLst>
          </p:cNvPr>
          <p:cNvCxnSpPr/>
          <p:nvPr/>
        </p:nvCxnSpPr>
        <p:spPr>
          <a:xfrm>
            <a:off x="1899193" y="-51527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DE3915-5FDE-4C30-B977-54A89C825E4E}"/>
              </a:ext>
            </a:extLst>
          </p:cNvPr>
          <p:cNvCxnSpPr>
            <a:cxnSpLocks/>
          </p:cNvCxnSpPr>
          <p:nvPr/>
        </p:nvCxnSpPr>
        <p:spPr>
          <a:xfrm>
            <a:off x="2095135" y="-5152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944CF83-B178-414F-B17B-6EC7BD97D611}"/>
              </a:ext>
            </a:extLst>
          </p:cNvPr>
          <p:cNvSpPr/>
          <p:nvPr/>
        </p:nvSpPr>
        <p:spPr>
          <a:xfrm>
            <a:off x="2049415" y="123806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67CF53-2AFB-4B3A-9754-AB2FFB638FA9}"/>
              </a:ext>
            </a:extLst>
          </p:cNvPr>
          <p:cNvCxnSpPr>
            <a:cxnSpLocks/>
          </p:cNvCxnSpPr>
          <p:nvPr/>
        </p:nvCxnSpPr>
        <p:spPr>
          <a:xfrm>
            <a:off x="2262049" y="128378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F3ABC8-9EDA-440A-8193-C53647A8F187}"/>
              </a:ext>
            </a:extLst>
          </p:cNvPr>
          <p:cNvCxnSpPr>
            <a:cxnSpLocks/>
          </p:cNvCxnSpPr>
          <p:nvPr/>
        </p:nvCxnSpPr>
        <p:spPr>
          <a:xfrm>
            <a:off x="2428963" y="57330"/>
            <a:ext cx="0" cy="288907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60B39A-55BC-43F8-8F55-784831152475}"/>
              </a:ext>
            </a:extLst>
          </p:cNvPr>
          <p:cNvCxnSpPr>
            <a:cxnSpLocks/>
          </p:cNvCxnSpPr>
          <p:nvPr/>
        </p:nvCxnSpPr>
        <p:spPr>
          <a:xfrm>
            <a:off x="2049413" y="1951444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DF1F2D-23D9-4584-B76A-17CD78625EC3}"/>
              </a:ext>
            </a:extLst>
          </p:cNvPr>
          <p:cNvCxnSpPr>
            <a:cxnSpLocks/>
          </p:cNvCxnSpPr>
          <p:nvPr/>
        </p:nvCxnSpPr>
        <p:spPr>
          <a:xfrm>
            <a:off x="2646677" y="-580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F09565-8370-4689-8777-3943E3768E0E}"/>
              </a:ext>
            </a:extLst>
          </p:cNvPr>
          <p:cNvCxnSpPr>
            <a:cxnSpLocks/>
          </p:cNvCxnSpPr>
          <p:nvPr/>
        </p:nvCxnSpPr>
        <p:spPr>
          <a:xfrm>
            <a:off x="2813590" y="101527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546EC-4C23-40AE-9888-A4775F544365}"/>
              </a:ext>
            </a:extLst>
          </p:cNvPr>
          <p:cNvCxnSpPr>
            <a:cxnSpLocks/>
          </p:cNvCxnSpPr>
          <p:nvPr/>
        </p:nvCxnSpPr>
        <p:spPr>
          <a:xfrm>
            <a:off x="2646677" y="177146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2BA341-0729-4615-BE8F-FE89BDA93DBF}"/>
              </a:ext>
            </a:extLst>
          </p:cNvPr>
          <p:cNvCxnSpPr>
            <a:cxnSpLocks/>
          </p:cNvCxnSpPr>
          <p:nvPr/>
        </p:nvCxnSpPr>
        <p:spPr>
          <a:xfrm>
            <a:off x="2958736" y="-68219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77B8BD-B87B-4EEA-A73F-E690C0F50C40}"/>
              </a:ext>
            </a:extLst>
          </p:cNvPr>
          <p:cNvCxnSpPr>
            <a:cxnSpLocks/>
          </p:cNvCxnSpPr>
          <p:nvPr/>
        </p:nvCxnSpPr>
        <p:spPr>
          <a:xfrm>
            <a:off x="3140166" y="-68220"/>
            <a:ext cx="0" cy="1568268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564FBF-529C-4319-B25F-7A6D1C480C4D}"/>
              </a:ext>
            </a:extLst>
          </p:cNvPr>
          <p:cNvCxnSpPr>
            <a:cxnSpLocks/>
          </p:cNvCxnSpPr>
          <p:nvPr/>
        </p:nvCxnSpPr>
        <p:spPr>
          <a:xfrm>
            <a:off x="2958736" y="2036353"/>
            <a:ext cx="0" cy="1643018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CCA27C-5BC4-4F36-8C2C-1075FF511F99}"/>
              </a:ext>
            </a:extLst>
          </p:cNvPr>
          <p:cNvCxnSpPr>
            <a:cxnSpLocks/>
          </p:cNvCxnSpPr>
          <p:nvPr/>
        </p:nvCxnSpPr>
        <p:spPr>
          <a:xfrm>
            <a:off x="1732280" y="177146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B29BF7-1DFA-41C2-B8A5-241DD3AF0B23}"/>
              </a:ext>
            </a:extLst>
          </p:cNvPr>
          <p:cNvCxnSpPr>
            <a:cxnSpLocks/>
          </p:cNvCxnSpPr>
          <p:nvPr/>
        </p:nvCxnSpPr>
        <p:spPr>
          <a:xfrm>
            <a:off x="3292566" y="786673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AD8744-3470-4C4E-AE6A-CEB4B73EFCC0}"/>
              </a:ext>
            </a:extLst>
          </p:cNvPr>
          <p:cNvCxnSpPr>
            <a:cxnSpLocks/>
          </p:cNvCxnSpPr>
          <p:nvPr/>
        </p:nvCxnSpPr>
        <p:spPr>
          <a:xfrm>
            <a:off x="3473994" y="236581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077CA0B-B397-4983-ABBB-01D6C2A882CE}"/>
              </a:ext>
            </a:extLst>
          </p:cNvPr>
          <p:cNvSpPr/>
          <p:nvPr/>
        </p:nvSpPr>
        <p:spPr>
          <a:xfrm>
            <a:off x="3706220" y="2036353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7466FF-EA5A-4519-94E7-5E09FBD34743}"/>
              </a:ext>
            </a:extLst>
          </p:cNvPr>
          <p:cNvCxnSpPr/>
          <p:nvPr/>
        </p:nvCxnSpPr>
        <p:spPr>
          <a:xfrm>
            <a:off x="3751940" y="-51527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FD4DDA-82FB-4ED0-A16E-20A796844021}"/>
              </a:ext>
            </a:extLst>
          </p:cNvPr>
          <p:cNvCxnSpPr>
            <a:cxnSpLocks/>
          </p:cNvCxnSpPr>
          <p:nvPr/>
        </p:nvCxnSpPr>
        <p:spPr>
          <a:xfrm>
            <a:off x="3947882" y="-5152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2E97148-2FEA-45FD-B874-8558445E8E90}"/>
              </a:ext>
            </a:extLst>
          </p:cNvPr>
          <p:cNvSpPr/>
          <p:nvPr/>
        </p:nvSpPr>
        <p:spPr>
          <a:xfrm>
            <a:off x="3902162" y="123806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538822-7A4C-4E57-B844-B30EF9FD01CD}"/>
              </a:ext>
            </a:extLst>
          </p:cNvPr>
          <p:cNvCxnSpPr>
            <a:cxnSpLocks/>
          </p:cNvCxnSpPr>
          <p:nvPr/>
        </p:nvCxnSpPr>
        <p:spPr>
          <a:xfrm>
            <a:off x="4114796" y="128378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EF50CD-BA89-400E-AB62-64EE8039E0F6}"/>
              </a:ext>
            </a:extLst>
          </p:cNvPr>
          <p:cNvCxnSpPr>
            <a:cxnSpLocks/>
          </p:cNvCxnSpPr>
          <p:nvPr/>
        </p:nvCxnSpPr>
        <p:spPr>
          <a:xfrm>
            <a:off x="4281710" y="57330"/>
            <a:ext cx="0" cy="346165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D08382-0106-4855-A803-0DC08E3652A6}"/>
              </a:ext>
            </a:extLst>
          </p:cNvPr>
          <p:cNvCxnSpPr>
            <a:cxnSpLocks/>
          </p:cNvCxnSpPr>
          <p:nvPr/>
        </p:nvCxnSpPr>
        <p:spPr>
          <a:xfrm>
            <a:off x="3902160" y="1951444"/>
            <a:ext cx="0" cy="212707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C8FDBE-54A7-4ABB-8B0D-6581431570AC}"/>
              </a:ext>
            </a:extLst>
          </p:cNvPr>
          <p:cNvCxnSpPr>
            <a:cxnSpLocks/>
          </p:cNvCxnSpPr>
          <p:nvPr/>
        </p:nvCxnSpPr>
        <p:spPr>
          <a:xfrm>
            <a:off x="4499424" y="-580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4301FF-0373-46EC-A7F7-1C9DF80E9432}"/>
              </a:ext>
            </a:extLst>
          </p:cNvPr>
          <p:cNvCxnSpPr>
            <a:cxnSpLocks/>
          </p:cNvCxnSpPr>
          <p:nvPr/>
        </p:nvCxnSpPr>
        <p:spPr>
          <a:xfrm>
            <a:off x="4666337" y="101527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B8B4DEE-AD50-47C3-9BD8-E15241F7A542}"/>
              </a:ext>
            </a:extLst>
          </p:cNvPr>
          <p:cNvCxnSpPr>
            <a:cxnSpLocks/>
          </p:cNvCxnSpPr>
          <p:nvPr/>
        </p:nvCxnSpPr>
        <p:spPr>
          <a:xfrm>
            <a:off x="4499424" y="177146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C4F010-CD48-4CDC-AEDC-22879BA94DB2}"/>
              </a:ext>
            </a:extLst>
          </p:cNvPr>
          <p:cNvCxnSpPr>
            <a:cxnSpLocks/>
          </p:cNvCxnSpPr>
          <p:nvPr/>
        </p:nvCxnSpPr>
        <p:spPr>
          <a:xfrm>
            <a:off x="4811483" y="-68219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C28E551-88ED-47CB-9B4E-AD8F8568D0D9}"/>
              </a:ext>
            </a:extLst>
          </p:cNvPr>
          <p:cNvCxnSpPr>
            <a:cxnSpLocks/>
          </p:cNvCxnSpPr>
          <p:nvPr/>
        </p:nvCxnSpPr>
        <p:spPr>
          <a:xfrm>
            <a:off x="4992913" y="-68220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71A186B-AF1B-4661-A2BB-4EE11521F717}"/>
              </a:ext>
            </a:extLst>
          </p:cNvPr>
          <p:cNvCxnSpPr>
            <a:cxnSpLocks/>
          </p:cNvCxnSpPr>
          <p:nvPr/>
        </p:nvCxnSpPr>
        <p:spPr>
          <a:xfrm>
            <a:off x="4811483" y="203635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715DA79-A5AD-4916-8E6F-5F404476F86F}"/>
              </a:ext>
            </a:extLst>
          </p:cNvPr>
          <p:cNvCxnSpPr>
            <a:cxnSpLocks/>
          </p:cNvCxnSpPr>
          <p:nvPr/>
        </p:nvCxnSpPr>
        <p:spPr>
          <a:xfrm>
            <a:off x="3585027" y="177146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95B99E4-25A4-4D93-98F8-2D63F581F90B}"/>
              </a:ext>
            </a:extLst>
          </p:cNvPr>
          <p:cNvCxnSpPr>
            <a:cxnSpLocks/>
          </p:cNvCxnSpPr>
          <p:nvPr/>
        </p:nvCxnSpPr>
        <p:spPr>
          <a:xfrm>
            <a:off x="5145313" y="786673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DD9FDF4-7013-4959-9B95-86671E5835BA}"/>
              </a:ext>
            </a:extLst>
          </p:cNvPr>
          <p:cNvCxnSpPr>
            <a:cxnSpLocks/>
          </p:cNvCxnSpPr>
          <p:nvPr/>
        </p:nvCxnSpPr>
        <p:spPr>
          <a:xfrm>
            <a:off x="5326741" y="236581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DD0B833-6AB3-490B-872C-C63C77B4EDCC}"/>
              </a:ext>
            </a:extLst>
          </p:cNvPr>
          <p:cNvSpPr/>
          <p:nvPr/>
        </p:nvSpPr>
        <p:spPr>
          <a:xfrm>
            <a:off x="6986452" y="217932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EF201A7-535A-4EDF-8D2E-46A36FF19832}"/>
              </a:ext>
            </a:extLst>
          </p:cNvPr>
          <p:cNvCxnSpPr/>
          <p:nvPr/>
        </p:nvCxnSpPr>
        <p:spPr>
          <a:xfrm>
            <a:off x="7032172" y="91440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ECB7F6-2E09-4A5C-9956-DCC625C88F4E}"/>
              </a:ext>
            </a:extLst>
          </p:cNvPr>
          <p:cNvCxnSpPr>
            <a:cxnSpLocks/>
          </p:cNvCxnSpPr>
          <p:nvPr/>
        </p:nvCxnSpPr>
        <p:spPr>
          <a:xfrm>
            <a:off x="7228114" y="9144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87E4C699-D378-4B38-9F1A-C1ACCC66234C}"/>
              </a:ext>
            </a:extLst>
          </p:cNvPr>
          <p:cNvSpPr/>
          <p:nvPr/>
        </p:nvSpPr>
        <p:spPr>
          <a:xfrm>
            <a:off x="7182394" y="138103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A3C7237-0190-4700-A78A-7D0537A92B01}"/>
              </a:ext>
            </a:extLst>
          </p:cNvPr>
          <p:cNvCxnSpPr>
            <a:cxnSpLocks/>
          </p:cNvCxnSpPr>
          <p:nvPr/>
        </p:nvCxnSpPr>
        <p:spPr>
          <a:xfrm>
            <a:off x="7395028" y="142675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A89CDA-A506-4611-8DC1-4E9FE408EFE5}"/>
              </a:ext>
            </a:extLst>
          </p:cNvPr>
          <p:cNvCxnSpPr>
            <a:cxnSpLocks/>
          </p:cNvCxnSpPr>
          <p:nvPr/>
        </p:nvCxnSpPr>
        <p:spPr>
          <a:xfrm>
            <a:off x="7561942" y="200297"/>
            <a:ext cx="0" cy="346165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363689-7F38-4ED1-8432-D0818915A428}"/>
              </a:ext>
            </a:extLst>
          </p:cNvPr>
          <p:cNvCxnSpPr>
            <a:cxnSpLocks/>
          </p:cNvCxnSpPr>
          <p:nvPr/>
        </p:nvCxnSpPr>
        <p:spPr>
          <a:xfrm>
            <a:off x="7182392" y="2094411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24FBF4A-9FA2-4D80-99A6-CD63DCE525FE}"/>
              </a:ext>
            </a:extLst>
          </p:cNvPr>
          <p:cNvCxnSpPr>
            <a:cxnSpLocks/>
          </p:cNvCxnSpPr>
          <p:nvPr/>
        </p:nvCxnSpPr>
        <p:spPr>
          <a:xfrm>
            <a:off x="7779656" y="13716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8F3FD87-749A-42AD-9D1E-F35E9C07CF2C}"/>
              </a:ext>
            </a:extLst>
          </p:cNvPr>
          <p:cNvCxnSpPr>
            <a:cxnSpLocks/>
          </p:cNvCxnSpPr>
          <p:nvPr/>
        </p:nvCxnSpPr>
        <p:spPr>
          <a:xfrm>
            <a:off x="7946569" y="115824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7AB9351-0301-4613-87FF-34E64B1887F9}"/>
              </a:ext>
            </a:extLst>
          </p:cNvPr>
          <p:cNvCxnSpPr>
            <a:cxnSpLocks/>
          </p:cNvCxnSpPr>
          <p:nvPr/>
        </p:nvCxnSpPr>
        <p:spPr>
          <a:xfrm>
            <a:off x="7779656" y="191443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412D0A5-8323-482D-97F8-09D3DBB9EBCE}"/>
              </a:ext>
            </a:extLst>
          </p:cNvPr>
          <p:cNvCxnSpPr>
            <a:cxnSpLocks/>
          </p:cNvCxnSpPr>
          <p:nvPr/>
        </p:nvCxnSpPr>
        <p:spPr>
          <a:xfrm>
            <a:off x="8091715" y="74748"/>
            <a:ext cx="0" cy="151674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A1D8CC8-EAA6-4E43-9265-1A5073B52016}"/>
              </a:ext>
            </a:extLst>
          </p:cNvPr>
          <p:cNvCxnSpPr>
            <a:cxnSpLocks/>
          </p:cNvCxnSpPr>
          <p:nvPr/>
        </p:nvCxnSpPr>
        <p:spPr>
          <a:xfrm>
            <a:off x="8273145" y="74747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7BAF15-6B5C-428D-845C-DC0CFAA5E2CF}"/>
              </a:ext>
            </a:extLst>
          </p:cNvPr>
          <p:cNvCxnSpPr>
            <a:cxnSpLocks/>
          </p:cNvCxnSpPr>
          <p:nvPr/>
        </p:nvCxnSpPr>
        <p:spPr>
          <a:xfrm>
            <a:off x="8091715" y="2179320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71CB2C1-8359-48B3-94E0-952E966643C6}"/>
              </a:ext>
            </a:extLst>
          </p:cNvPr>
          <p:cNvCxnSpPr>
            <a:cxnSpLocks/>
          </p:cNvCxnSpPr>
          <p:nvPr/>
        </p:nvCxnSpPr>
        <p:spPr>
          <a:xfrm>
            <a:off x="6865259" y="191443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2D234D1-5384-447A-99BF-E0FA2DCFE38E}"/>
              </a:ext>
            </a:extLst>
          </p:cNvPr>
          <p:cNvCxnSpPr>
            <a:cxnSpLocks/>
          </p:cNvCxnSpPr>
          <p:nvPr/>
        </p:nvCxnSpPr>
        <p:spPr>
          <a:xfrm>
            <a:off x="8425545" y="929640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C5B9989-C681-4BC5-A3E2-A0DEE9CD70E8}"/>
              </a:ext>
            </a:extLst>
          </p:cNvPr>
          <p:cNvCxnSpPr>
            <a:cxnSpLocks/>
          </p:cNvCxnSpPr>
          <p:nvPr/>
        </p:nvCxnSpPr>
        <p:spPr>
          <a:xfrm>
            <a:off x="8606973" y="379548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4011908-38AA-4809-AAC2-C0AC1F8C1F4F}"/>
              </a:ext>
            </a:extLst>
          </p:cNvPr>
          <p:cNvSpPr/>
          <p:nvPr/>
        </p:nvSpPr>
        <p:spPr>
          <a:xfrm>
            <a:off x="8551817" y="2127793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BF2EAA2-877D-43FC-881D-1333B0433B82}"/>
              </a:ext>
            </a:extLst>
          </p:cNvPr>
          <p:cNvCxnSpPr/>
          <p:nvPr/>
        </p:nvCxnSpPr>
        <p:spPr>
          <a:xfrm>
            <a:off x="8597537" y="39913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D16F4D2-3BA3-4F13-8CF9-FB37113694E7}"/>
              </a:ext>
            </a:extLst>
          </p:cNvPr>
          <p:cNvCxnSpPr>
            <a:cxnSpLocks/>
          </p:cNvCxnSpPr>
          <p:nvPr/>
        </p:nvCxnSpPr>
        <p:spPr>
          <a:xfrm>
            <a:off x="8793479" y="3991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4AB907FD-C6C0-4AB1-9E3A-CED25A7B01FE}"/>
              </a:ext>
            </a:extLst>
          </p:cNvPr>
          <p:cNvSpPr/>
          <p:nvPr/>
        </p:nvSpPr>
        <p:spPr>
          <a:xfrm>
            <a:off x="8747759" y="132950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224FBC8-EB39-4B63-BB53-77D754A86DAC}"/>
              </a:ext>
            </a:extLst>
          </p:cNvPr>
          <p:cNvCxnSpPr>
            <a:cxnSpLocks/>
          </p:cNvCxnSpPr>
          <p:nvPr/>
        </p:nvCxnSpPr>
        <p:spPr>
          <a:xfrm>
            <a:off x="8960393" y="137522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D8D159-C929-4A40-85E4-8FD4F341E7B8}"/>
              </a:ext>
            </a:extLst>
          </p:cNvPr>
          <p:cNvCxnSpPr>
            <a:cxnSpLocks/>
          </p:cNvCxnSpPr>
          <p:nvPr/>
        </p:nvCxnSpPr>
        <p:spPr>
          <a:xfrm>
            <a:off x="9127307" y="148770"/>
            <a:ext cx="0" cy="288907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305C9A-DA78-4C48-917A-33D517E25856}"/>
              </a:ext>
            </a:extLst>
          </p:cNvPr>
          <p:cNvCxnSpPr>
            <a:cxnSpLocks/>
          </p:cNvCxnSpPr>
          <p:nvPr/>
        </p:nvCxnSpPr>
        <p:spPr>
          <a:xfrm>
            <a:off x="8747757" y="2042884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D7B893-72F2-4CDB-A314-87B0DCF9E0C8}"/>
              </a:ext>
            </a:extLst>
          </p:cNvPr>
          <p:cNvCxnSpPr>
            <a:cxnSpLocks/>
          </p:cNvCxnSpPr>
          <p:nvPr/>
        </p:nvCxnSpPr>
        <p:spPr>
          <a:xfrm>
            <a:off x="9345021" y="8563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DE19D69-2301-4DCE-868E-01A5CEEF65C2}"/>
              </a:ext>
            </a:extLst>
          </p:cNvPr>
          <p:cNvCxnSpPr>
            <a:cxnSpLocks/>
          </p:cNvCxnSpPr>
          <p:nvPr/>
        </p:nvCxnSpPr>
        <p:spPr>
          <a:xfrm>
            <a:off x="9511934" y="110671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40A4B05-3FE5-40EA-91C5-083BC217B4B6}"/>
              </a:ext>
            </a:extLst>
          </p:cNvPr>
          <p:cNvCxnSpPr>
            <a:cxnSpLocks/>
          </p:cNvCxnSpPr>
          <p:nvPr/>
        </p:nvCxnSpPr>
        <p:spPr>
          <a:xfrm>
            <a:off x="9345021" y="186290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18CD44A-D2CD-4201-B18D-D458BBB3F5AC}"/>
              </a:ext>
            </a:extLst>
          </p:cNvPr>
          <p:cNvCxnSpPr>
            <a:cxnSpLocks/>
          </p:cNvCxnSpPr>
          <p:nvPr/>
        </p:nvCxnSpPr>
        <p:spPr>
          <a:xfrm>
            <a:off x="9657080" y="23221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28EC73B-3448-4F7D-A9A2-9CBAC61BD812}"/>
              </a:ext>
            </a:extLst>
          </p:cNvPr>
          <p:cNvCxnSpPr>
            <a:cxnSpLocks/>
          </p:cNvCxnSpPr>
          <p:nvPr/>
        </p:nvCxnSpPr>
        <p:spPr>
          <a:xfrm>
            <a:off x="9838510" y="23220"/>
            <a:ext cx="0" cy="131209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E13F621-4E2B-4C0C-8581-F58656D0E2A7}"/>
              </a:ext>
            </a:extLst>
          </p:cNvPr>
          <p:cNvCxnSpPr>
            <a:cxnSpLocks/>
          </p:cNvCxnSpPr>
          <p:nvPr/>
        </p:nvCxnSpPr>
        <p:spPr>
          <a:xfrm>
            <a:off x="9657080" y="2127793"/>
            <a:ext cx="0" cy="1643018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03D96E8-5EC6-4404-8730-9675F3DD02E6}"/>
              </a:ext>
            </a:extLst>
          </p:cNvPr>
          <p:cNvCxnSpPr>
            <a:cxnSpLocks/>
          </p:cNvCxnSpPr>
          <p:nvPr/>
        </p:nvCxnSpPr>
        <p:spPr>
          <a:xfrm>
            <a:off x="8430624" y="186290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E9C6C01-6A02-4991-B97A-CF4C3C38030C}"/>
              </a:ext>
            </a:extLst>
          </p:cNvPr>
          <p:cNvCxnSpPr>
            <a:cxnSpLocks/>
          </p:cNvCxnSpPr>
          <p:nvPr/>
        </p:nvCxnSpPr>
        <p:spPr>
          <a:xfrm>
            <a:off x="9990910" y="878113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D67903C-512A-4FDD-BFB0-37401C58DB5C}"/>
              </a:ext>
            </a:extLst>
          </p:cNvPr>
          <p:cNvCxnSpPr>
            <a:cxnSpLocks/>
          </p:cNvCxnSpPr>
          <p:nvPr/>
        </p:nvCxnSpPr>
        <p:spPr>
          <a:xfrm>
            <a:off x="10172338" y="328021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34092993-5875-4480-8650-94B2D7470809}"/>
              </a:ext>
            </a:extLst>
          </p:cNvPr>
          <p:cNvSpPr/>
          <p:nvPr/>
        </p:nvSpPr>
        <p:spPr>
          <a:xfrm>
            <a:off x="10404564" y="2127793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6AA362D-589F-432A-892B-55ECDF64F121}"/>
              </a:ext>
            </a:extLst>
          </p:cNvPr>
          <p:cNvCxnSpPr/>
          <p:nvPr/>
        </p:nvCxnSpPr>
        <p:spPr>
          <a:xfrm>
            <a:off x="10450284" y="39913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74475D-DA76-4EB7-A459-86F8FC304B2C}"/>
              </a:ext>
            </a:extLst>
          </p:cNvPr>
          <p:cNvCxnSpPr>
            <a:cxnSpLocks/>
          </p:cNvCxnSpPr>
          <p:nvPr/>
        </p:nvCxnSpPr>
        <p:spPr>
          <a:xfrm>
            <a:off x="10646226" y="3991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68391D20-73CB-49B1-8431-EBB8CE3278D2}"/>
              </a:ext>
            </a:extLst>
          </p:cNvPr>
          <p:cNvSpPr/>
          <p:nvPr/>
        </p:nvSpPr>
        <p:spPr>
          <a:xfrm>
            <a:off x="10600506" y="132950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7996FAE-5ECA-4B46-922B-ED4BBA29F6AE}"/>
              </a:ext>
            </a:extLst>
          </p:cNvPr>
          <p:cNvCxnSpPr>
            <a:cxnSpLocks/>
          </p:cNvCxnSpPr>
          <p:nvPr/>
        </p:nvCxnSpPr>
        <p:spPr>
          <a:xfrm>
            <a:off x="10813140" y="137522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8EE7326-3AC1-4D0F-9073-CA24C386CE77}"/>
              </a:ext>
            </a:extLst>
          </p:cNvPr>
          <p:cNvCxnSpPr>
            <a:cxnSpLocks/>
          </p:cNvCxnSpPr>
          <p:nvPr/>
        </p:nvCxnSpPr>
        <p:spPr>
          <a:xfrm>
            <a:off x="10980054" y="148770"/>
            <a:ext cx="0" cy="346165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2F938A1-85A1-4B37-AF5D-16CFA6F50713}"/>
              </a:ext>
            </a:extLst>
          </p:cNvPr>
          <p:cNvCxnSpPr>
            <a:cxnSpLocks/>
          </p:cNvCxnSpPr>
          <p:nvPr/>
        </p:nvCxnSpPr>
        <p:spPr>
          <a:xfrm>
            <a:off x="10600504" y="2042884"/>
            <a:ext cx="0" cy="212707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E2AA766-C35E-402A-8271-9006826D9796}"/>
              </a:ext>
            </a:extLst>
          </p:cNvPr>
          <p:cNvCxnSpPr>
            <a:cxnSpLocks/>
          </p:cNvCxnSpPr>
          <p:nvPr/>
        </p:nvCxnSpPr>
        <p:spPr>
          <a:xfrm>
            <a:off x="11197768" y="8563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0AB659C-15A7-44F4-891A-D9DA9D21E48A}"/>
              </a:ext>
            </a:extLst>
          </p:cNvPr>
          <p:cNvCxnSpPr>
            <a:cxnSpLocks/>
          </p:cNvCxnSpPr>
          <p:nvPr/>
        </p:nvCxnSpPr>
        <p:spPr>
          <a:xfrm>
            <a:off x="11364681" y="110671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E830316-48B7-4736-821E-BD77E6F9FFCF}"/>
              </a:ext>
            </a:extLst>
          </p:cNvPr>
          <p:cNvCxnSpPr>
            <a:cxnSpLocks/>
          </p:cNvCxnSpPr>
          <p:nvPr/>
        </p:nvCxnSpPr>
        <p:spPr>
          <a:xfrm>
            <a:off x="11197768" y="186290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C3564A5-09B0-4AC7-9639-C8C156BBACCE}"/>
              </a:ext>
            </a:extLst>
          </p:cNvPr>
          <p:cNvCxnSpPr>
            <a:cxnSpLocks/>
          </p:cNvCxnSpPr>
          <p:nvPr/>
        </p:nvCxnSpPr>
        <p:spPr>
          <a:xfrm>
            <a:off x="11509827" y="23221"/>
            <a:ext cx="0" cy="170408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4152613-68EC-4CD6-979F-3A1A4323F8CA}"/>
              </a:ext>
            </a:extLst>
          </p:cNvPr>
          <p:cNvCxnSpPr>
            <a:cxnSpLocks/>
          </p:cNvCxnSpPr>
          <p:nvPr/>
        </p:nvCxnSpPr>
        <p:spPr>
          <a:xfrm>
            <a:off x="11691257" y="23220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C79A806-656C-48B2-8DF0-AFF3381E1E85}"/>
              </a:ext>
            </a:extLst>
          </p:cNvPr>
          <p:cNvCxnSpPr>
            <a:cxnSpLocks/>
          </p:cNvCxnSpPr>
          <p:nvPr/>
        </p:nvCxnSpPr>
        <p:spPr>
          <a:xfrm>
            <a:off x="11509827" y="2127793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D859653-F93B-453B-A195-9F75CF2E484A}"/>
              </a:ext>
            </a:extLst>
          </p:cNvPr>
          <p:cNvCxnSpPr>
            <a:cxnSpLocks/>
          </p:cNvCxnSpPr>
          <p:nvPr/>
        </p:nvCxnSpPr>
        <p:spPr>
          <a:xfrm>
            <a:off x="10283371" y="1862906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1C30B9C-5C6E-4424-92CE-19DF5D476B9A}"/>
              </a:ext>
            </a:extLst>
          </p:cNvPr>
          <p:cNvCxnSpPr>
            <a:cxnSpLocks/>
          </p:cNvCxnSpPr>
          <p:nvPr/>
        </p:nvCxnSpPr>
        <p:spPr>
          <a:xfrm>
            <a:off x="11843657" y="878113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8FD6A35-03AA-4B34-A287-4F0366AE437A}"/>
              </a:ext>
            </a:extLst>
          </p:cNvPr>
          <p:cNvCxnSpPr>
            <a:cxnSpLocks/>
          </p:cNvCxnSpPr>
          <p:nvPr/>
        </p:nvCxnSpPr>
        <p:spPr>
          <a:xfrm>
            <a:off x="12025085" y="328021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F57996A2-12DC-4AA5-96B5-91331BEE37CC}"/>
              </a:ext>
            </a:extLst>
          </p:cNvPr>
          <p:cNvSpPr/>
          <p:nvPr/>
        </p:nvSpPr>
        <p:spPr>
          <a:xfrm>
            <a:off x="4468590" y="234986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2DCE93B-4F98-4BAF-AD55-9451577A03B6}"/>
              </a:ext>
            </a:extLst>
          </p:cNvPr>
          <p:cNvCxnSpPr/>
          <p:nvPr/>
        </p:nvCxnSpPr>
        <p:spPr>
          <a:xfrm>
            <a:off x="4514310" y="261981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F851F87-0E25-40F2-A8B8-500CF2BCCF0E}"/>
              </a:ext>
            </a:extLst>
          </p:cNvPr>
          <p:cNvCxnSpPr>
            <a:cxnSpLocks/>
          </p:cNvCxnSpPr>
          <p:nvPr/>
        </p:nvCxnSpPr>
        <p:spPr>
          <a:xfrm>
            <a:off x="4710252" y="261981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C261315A-EA5A-4624-BE16-7F293607C4BC}"/>
              </a:ext>
            </a:extLst>
          </p:cNvPr>
          <p:cNvSpPr/>
          <p:nvPr/>
        </p:nvSpPr>
        <p:spPr>
          <a:xfrm>
            <a:off x="4664532" y="1551575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60DEB77-764B-499A-9041-9D5D76F940FC}"/>
              </a:ext>
            </a:extLst>
          </p:cNvPr>
          <p:cNvCxnSpPr>
            <a:cxnSpLocks/>
          </p:cNvCxnSpPr>
          <p:nvPr/>
        </p:nvCxnSpPr>
        <p:spPr>
          <a:xfrm>
            <a:off x="4877166" y="1597295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B3EE83-E593-4DAF-BE92-303FF716B758}"/>
              </a:ext>
            </a:extLst>
          </p:cNvPr>
          <p:cNvCxnSpPr>
            <a:cxnSpLocks/>
          </p:cNvCxnSpPr>
          <p:nvPr/>
        </p:nvCxnSpPr>
        <p:spPr>
          <a:xfrm>
            <a:off x="5044080" y="370838"/>
            <a:ext cx="0" cy="3461657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F13FE26-698D-4F81-A53E-924E61A4DA77}"/>
              </a:ext>
            </a:extLst>
          </p:cNvPr>
          <p:cNvCxnSpPr>
            <a:cxnSpLocks/>
          </p:cNvCxnSpPr>
          <p:nvPr/>
        </p:nvCxnSpPr>
        <p:spPr>
          <a:xfrm>
            <a:off x="4664530" y="2264952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A10A5F8-CD9D-4F80-848E-052A7080246A}"/>
              </a:ext>
            </a:extLst>
          </p:cNvPr>
          <p:cNvCxnSpPr>
            <a:cxnSpLocks/>
          </p:cNvCxnSpPr>
          <p:nvPr/>
        </p:nvCxnSpPr>
        <p:spPr>
          <a:xfrm>
            <a:off x="5261794" y="307701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82C9AF9-D7E8-45D7-A8BB-1E90D826B27A}"/>
              </a:ext>
            </a:extLst>
          </p:cNvPr>
          <p:cNvCxnSpPr>
            <a:cxnSpLocks/>
          </p:cNvCxnSpPr>
          <p:nvPr/>
        </p:nvCxnSpPr>
        <p:spPr>
          <a:xfrm>
            <a:off x="5428707" y="1328781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30F4474-46CA-40CA-8406-F3288B825197}"/>
              </a:ext>
            </a:extLst>
          </p:cNvPr>
          <p:cNvCxnSpPr>
            <a:cxnSpLocks/>
          </p:cNvCxnSpPr>
          <p:nvPr/>
        </p:nvCxnSpPr>
        <p:spPr>
          <a:xfrm>
            <a:off x="5261794" y="208497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9D3E0C9-B2FF-462F-845C-89FE9AA023C4}"/>
              </a:ext>
            </a:extLst>
          </p:cNvPr>
          <p:cNvCxnSpPr>
            <a:cxnSpLocks/>
          </p:cNvCxnSpPr>
          <p:nvPr/>
        </p:nvCxnSpPr>
        <p:spPr>
          <a:xfrm>
            <a:off x="5573853" y="245289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D21DDB-355A-41EC-AB70-E7B521C0534A}"/>
              </a:ext>
            </a:extLst>
          </p:cNvPr>
          <p:cNvCxnSpPr>
            <a:cxnSpLocks/>
          </p:cNvCxnSpPr>
          <p:nvPr/>
        </p:nvCxnSpPr>
        <p:spPr>
          <a:xfrm>
            <a:off x="5755283" y="245288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8EC30A5-71FF-48EA-95C9-D6B0F25BDCEF}"/>
              </a:ext>
            </a:extLst>
          </p:cNvPr>
          <p:cNvCxnSpPr>
            <a:cxnSpLocks/>
          </p:cNvCxnSpPr>
          <p:nvPr/>
        </p:nvCxnSpPr>
        <p:spPr>
          <a:xfrm>
            <a:off x="5573853" y="2349861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098A27D-78D4-4445-A9FD-D736EC21A0A7}"/>
              </a:ext>
            </a:extLst>
          </p:cNvPr>
          <p:cNvCxnSpPr>
            <a:cxnSpLocks/>
          </p:cNvCxnSpPr>
          <p:nvPr/>
        </p:nvCxnSpPr>
        <p:spPr>
          <a:xfrm>
            <a:off x="4347397" y="208497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94A44C3-85A0-4B7E-9FCB-9FF2478B943E}"/>
              </a:ext>
            </a:extLst>
          </p:cNvPr>
          <p:cNvCxnSpPr>
            <a:cxnSpLocks/>
          </p:cNvCxnSpPr>
          <p:nvPr/>
        </p:nvCxnSpPr>
        <p:spPr>
          <a:xfrm>
            <a:off x="5907683" y="1100181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8E7417A-D2DB-451B-8AF6-5144FCA7A11C}"/>
              </a:ext>
            </a:extLst>
          </p:cNvPr>
          <p:cNvCxnSpPr>
            <a:cxnSpLocks/>
          </p:cNvCxnSpPr>
          <p:nvPr/>
        </p:nvCxnSpPr>
        <p:spPr>
          <a:xfrm>
            <a:off x="6089111" y="550089"/>
            <a:ext cx="0" cy="20029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E10866DF-EF1F-4ECD-BDEE-19DCDCA01CC6}"/>
              </a:ext>
            </a:extLst>
          </p:cNvPr>
          <p:cNvSpPr/>
          <p:nvPr/>
        </p:nvSpPr>
        <p:spPr>
          <a:xfrm>
            <a:off x="6033955" y="229833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E0A4616-8CCB-41BB-AD9B-B90489B6F09F}"/>
              </a:ext>
            </a:extLst>
          </p:cNvPr>
          <p:cNvCxnSpPr/>
          <p:nvPr/>
        </p:nvCxnSpPr>
        <p:spPr>
          <a:xfrm>
            <a:off x="6079675" y="210454"/>
            <a:ext cx="0" cy="213360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188AEBF-BA69-49BF-A935-1B1E0C84B41D}"/>
              </a:ext>
            </a:extLst>
          </p:cNvPr>
          <p:cNvCxnSpPr>
            <a:cxnSpLocks/>
          </p:cNvCxnSpPr>
          <p:nvPr/>
        </p:nvCxnSpPr>
        <p:spPr>
          <a:xfrm>
            <a:off x="6275617" y="21045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DC5E3B9F-FB73-47C1-B1E6-216BC6D76ACC}"/>
              </a:ext>
            </a:extLst>
          </p:cNvPr>
          <p:cNvSpPr/>
          <p:nvPr/>
        </p:nvSpPr>
        <p:spPr>
          <a:xfrm>
            <a:off x="6229897" y="150004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B24B90B-F1D7-4056-BAE6-0D6525043E3E}"/>
              </a:ext>
            </a:extLst>
          </p:cNvPr>
          <p:cNvCxnSpPr>
            <a:cxnSpLocks/>
          </p:cNvCxnSpPr>
          <p:nvPr/>
        </p:nvCxnSpPr>
        <p:spPr>
          <a:xfrm>
            <a:off x="6442531" y="1545768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0C490A2-DBFE-4C5A-9421-09862C9C0B7F}"/>
              </a:ext>
            </a:extLst>
          </p:cNvPr>
          <p:cNvCxnSpPr>
            <a:cxnSpLocks/>
          </p:cNvCxnSpPr>
          <p:nvPr/>
        </p:nvCxnSpPr>
        <p:spPr>
          <a:xfrm>
            <a:off x="6609445" y="319311"/>
            <a:ext cx="0" cy="2889070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6485964-DAD4-44C3-8FDE-8A89E268F7BA}"/>
              </a:ext>
            </a:extLst>
          </p:cNvPr>
          <p:cNvCxnSpPr>
            <a:cxnSpLocks/>
          </p:cNvCxnSpPr>
          <p:nvPr/>
        </p:nvCxnSpPr>
        <p:spPr>
          <a:xfrm>
            <a:off x="6229895" y="2213425"/>
            <a:ext cx="0" cy="1676400"/>
          </a:xfrm>
          <a:prstGeom prst="line">
            <a:avLst/>
          </a:prstGeom>
          <a:ln>
            <a:gradFill flip="none" rotWithShape="1">
              <a:gsLst>
                <a:gs pos="0">
                  <a:srgbClr val="00B0F0"/>
                </a:gs>
                <a:gs pos="63000">
                  <a:srgbClr val="00FFFF"/>
                </a:gs>
                <a:gs pos="100000">
                  <a:srgbClr val="0033CC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1F97A1D-D847-4761-A422-7E1AD8F7C8F3}"/>
              </a:ext>
            </a:extLst>
          </p:cNvPr>
          <p:cNvCxnSpPr>
            <a:cxnSpLocks/>
          </p:cNvCxnSpPr>
          <p:nvPr/>
        </p:nvCxnSpPr>
        <p:spPr>
          <a:xfrm>
            <a:off x="6827159" y="256174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2DE812E-E62E-4E91-860E-A5E86E6BC62B}"/>
              </a:ext>
            </a:extLst>
          </p:cNvPr>
          <p:cNvCxnSpPr>
            <a:cxnSpLocks/>
          </p:cNvCxnSpPr>
          <p:nvPr/>
        </p:nvCxnSpPr>
        <p:spPr>
          <a:xfrm>
            <a:off x="6827159" y="203344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8916DA1-5D3E-4A49-9B1C-AE8FC31B2861}"/>
              </a:ext>
            </a:extLst>
          </p:cNvPr>
          <p:cNvCxnSpPr>
            <a:cxnSpLocks/>
          </p:cNvCxnSpPr>
          <p:nvPr/>
        </p:nvCxnSpPr>
        <p:spPr>
          <a:xfrm>
            <a:off x="5912762" y="2033447"/>
            <a:ext cx="0" cy="1335314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0C7905BE-5E41-43D1-B543-D03D32F1747E}"/>
              </a:ext>
            </a:extLst>
          </p:cNvPr>
          <p:cNvSpPr/>
          <p:nvPr/>
        </p:nvSpPr>
        <p:spPr>
          <a:xfrm>
            <a:off x="636451" y="266482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8D6BC3C-71DA-4FF5-A3A6-27260A2F8565}"/>
              </a:ext>
            </a:extLst>
          </p:cNvPr>
          <p:cNvSpPr/>
          <p:nvPr/>
        </p:nvSpPr>
        <p:spPr>
          <a:xfrm>
            <a:off x="461549" y="364779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A9C9EC1-827C-41BC-8FE7-0CEFD27864C3}"/>
              </a:ext>
            </a:extLst>
          </p:cNvPr>
          <p:cNvSpPr/>
          <p:nvPr/>
        </p:nvSpPr>
        <p:spPr>
          <a:xfrm>
            <a:off x="125183" y="312775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6B56BA2-4260-4EA7-999C-AC443F85AA01}"/>
              </a:ext>
            </a:extLst>
          </p:cNvPr>
          <p:cNvSpPr/>
          <p:nvPr/>
        </p:nvSpPr>
        <p:spPr>
          <a:xfrm>
            <a:off x="1042639" y="135436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78CD420-2192-4B4D-9341-A7A54100938A}"/>
              </a:ext>
            </a:extLst>
          </p:cNvPr>
          <p:cNvSpPr/>
          <p:nvPr/>
        </p:nvSpPr>
        <p:spPr>
          <a:xfrm>
            <a:off x="1200698" y="2382519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FDA0FC9-95CE-44F1-8098-50470B20295D}"/>
              </a:ext>
            </a:extLst>
          </p:cNvPr>
          <p:cNvSpPr/>
          <p:nvPr/>
        </p:nvSpPr>
        <p:spPr>
          <a:xfrm>
            <a:off x="1042287" y="311694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E86034B-E810-44DB-AD08-7038B007D041}"/>
              </a:ext>
            </a:extLst>
          </p:cNvPr>
          <p:cNvSpPr/>
          <p:nvPr/>
        </p:nvSpPr>
        <p:spPr>
          <a:xfrm>
            <a:off x="1345478" y="1942675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F21E60E5-7DFD-42B6-994E-EC097CC8AB41}"/>
              </a:ext>
            </a:extLst>
          </p:cNvPr>
          <p:cNvSpPr/>
          <p:nvPr/>
        </p:nvSpPr>
        <p:spPr>
          <a:xfrm>
            <a:off x="1345478" y="3385519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05A894E-2884-48AC-BFB3-8AFA5E78C519}"/>
              </a:ext>
            </a:extLst>
          </p:cNvPr>
          <p:cNvSpPr/>
          <p:nvPr/>
        </p:nvSpPr>
        <p:spPr>
          <a:xfrm>
            <a:off x="2006240" y="358793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90481C2-9314-4A3A-86D5-5A8D84BB374A}"/>
              </a:ext>
            </a:extLst>
          </p:cNvPr>
          <p:cNvSpPr/>
          <p:nvPr/>
        </p:nvSpPr>
        <p:spPr>
          <a:xfrm>
            <a:off x="1689796" y="3065916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97FF9CE5-DA70-4C70-9292-519DA930BF77}"/>
              </a:ext>
            </a:extLst>
          </p:cNvPr>
          <p:cNvSpPr/>
          <p:nvPr/>
        </p:nvSpPr>
        <p:spPr>
          <a:xfrm>
            <a:off x="2223951" y="257918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7B407A0-7452-46F4-8BFD-94DE4FFEDFBF}"/>
              </a:ext>
            </a:extLst>
          </p:cNvPr>
          <p:cNvSpPr/>
          <p:nvPr/>
        </p:nvSpPr>
        <p:spPr>
          <a:xfrm>
            <a:off x="1696297" y="172730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209C183-9400-43EA-BEFF-D22266818E86}"/>
              </a:ext>
            </a:extLst>
          </p:cNvPr>
          <p:cNvSpPr/>
          <p:nvPr/>
        </p:nvSpPr>
        <p:spPr>
          <a:xfrm>
            <a:off x="1539230" y="195725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820F706C-3E06-4D4E-92FB-48EAB6BACEEF}"/>
              </a:ext>
            </a:extLst>
          </p:cNvPr>
          <p:cNvSpPr/>
          <p:nvPr/>
        </p:nvSpPr>
        <p:spPr>
          <a:xfrm>
            <a:off x="1867988" y="225104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BEE779F-40E8-42EC-99BB-D3500AD9DB71}"/>
              </a:ext>
            </a:extLst>
          </p:cNvPr>
          <p:cNvSpPr/>
          <p:nvPr/>
        </p:nvSpPr>
        <p:spPr>
          <a:xfrm>
            <a:off x="2378053" y="290068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4948D50-71C4-4566-8AC4-93BAD1AE0659}"/>
              </a:ext>
            </a:extLst>
          </p:cNvPr>
          <p:cNvSpPr/>
          <p:nvPr/>
        </p:nvSpPr>
        <p:spPr>
          <a:xfrm>
            <a:off x="2915562" y="367300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644ADC61-B4E2-46D2-852B-A8459D667FF6}"/>
              </a:ext>
            </a:extLst>
          </p:cNvPr>
          <p:cNvSpPr/>
          <p:nvPr/>
        </p:nvSpPr>
        <p:spPr>
          <a:xfrm>
            <a:off x="2601805" y="303784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C419925-36F5-4A7A-8E3C-B4EF57A7068A}"/>
              </a:ext>
            </a:extLst>
          </p:cNvPr>
          <p:cNvSpPr/>
          <p:nvPr/>
        </p:nvSpPr>
        <p:spPr>
          <a:xfrm>
            <a:off x="2781301" y="230414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DE51688-65DA-4ACE-84C8-BA1ED4B52B40}"/>
              </a:ext>
            </a:extLst>
          </p:cNvPr>
          <p:cNvSpPr/>
          <p:nvPr/>
        </p:nvSpPr>
        <p:spPr>
          <a:xfrm>
            <a:off x="2609590" y="126292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E2E560C-C601-4A28-84DB-1335D1C5C693}"/>
              </a:ext>
            </a:extLst>
          </p:cNvPr>
          <p:cNvSpPr/>
          <p:nvPr/>
        </p:nvSpPr>
        <p:spPr>
          <a:xfrm>
            <a:off x="2923900" y="184733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66E2B04B-02FE-44EF-9D3D-B96E907CC8E8}"/>
              </a:ext>
            </a:extLst>
          </p:cNvPr>
          <p:cNvSpPr/>
          <p:nvPr/>
        </p:nvSpPr>
        <p:spPr>
          <a:xfrm>
            <a:off x="3091175" y="147247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4F5BEAEC-1CA2-4E11-BAE5-5248D31367B5}"/>
              </a:ext>
            </a:extLst>
          </p:cNvPr>
          <p:cNvSpPr/>
          <p:nvPr/>
        </p:nvSpPr>
        <p:spPr>
          <a:xfrm>
            <a:off x="3243805" y="274392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F1084813-342A-4CDF-8282-D68F158F0906}"/>
              </a:ext>
            </a:extLst>
          </p:cNvPr>
          <p:cNvSpPr/>
          <p:nvPr/>
        </p:nvSpPr>
        <p:spPr>
          <a:xfrm>
            <a:off x="3543294" y="308203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768A3331-8101-4CB4-92D1-9FB83E119F5C}"/>
              </a:ext>
            </a:extLst>
          </p:cNvPr>
          <p:cNvSpPr/>
          <p:nvPr/>
        </p:nvSpPr>
        <p:spPr>
          <a:xfrm>
            <a:off x="3862919" y="403279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58E9904-0E46-4F5A-AB70-958A4DD9BF77}"/>
              </a:ext>
            </a:extLst>
          </p:cNvPr>
          <p:cNvSpPr/>
          <p:nvPr/>
        </p:nvSpPr>
        <p:spPr>
          <a:xfrm>
            <a:off x="4231796" y="349649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7097D583-BFD8-4EAF-B4E6-069A204E46A9}"/>
              </a:ext>
            </a:extLst>
          </p:cNvPr>
          <p:cNvSpPr/>
          <p:nvPr/>
        </p:nvSpPr>
        <p:spPr>
          <a:xfrm>
            <a:off x="4072709" y="2572655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C9E7283-89EC-4D97-A3BA-A9C7C496AB40}"/>
              </a:ext>
            </a:extLst>
          </p:cNvPr>
          <p:cNvSpPr/>
          <p:nvPr/>
        </p:nvSpPr>
        <p:spPr>
          <a:xfrm>
            <a:off x="4321025" y="336647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5C0B984-CF4A-470A-8C75-66FE6638835A}"/>
              </a:ext>
            </a:extLst>
          </p:cNvPr>
          <p:cNvSpPr/>
          <p:nvPr/>
        </p:nvSpPr>
        <p:spPr>
          <a:xfrm>
            <a:off x="4456251" y="303871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A4786EC6-19B9-4E39-91F9-79C0FE5415FF}"/>
              </a:ext>
            </a:extLst>
          </p:cNvPr>
          <p:cNvSpPr/>
          <p:nvPr/>
        </p:nvSpPr>
        <p:spPr>
          <a:xfrm>
            <a:off x="4753247" y="189483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2BC7FB4F-E03B-4F33-B7CA-FAF33E5942F7}"/>
              </a:ext>
            </a:extLst>
          </p:cNvPr>
          <p:cNvSpPr/>
          <p:nvPr/>
        </p:nvSpPr>
        <p:spPr>
          <a:xfrm>
            <a:off x="4459877" y="126292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01493B9C-1357-4A11-B653-7E15500F3BC4}"/>
              </a:ext>
            </a:extLst>
          </p:cNvPr>
          <p:cNvSpPr/>
          <p:nvPr/>
        </p:nvSpPr>
        <p:spPr>
          <a:xfrm>
            <a:off x="3428274" y="222570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87FA7C2-BC0D-4F2F-92DA-6452437DD302}"/>
              </a:ext>
            </a:extLst>
          </p:cNvPr>
          <p:cNvSpPr/>
          <p:nvPr/>
        </p:nvSpPr>
        <p:spPr>
          <a:xfrm>
            <a:off x="4625342" y="223921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94541F27-90B5-4503-AE49-4C334DE20134}"/>
              </a:ext>
            </a:extLst>
          </p:cNvPr>
          <p:cNvSpPr/>
          <p:nvPr/>
        </p:nvSpPr>
        <p:spPr>
          <a:xfrm>
            <a:off x="4950094" y="185106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BE9B7921-5B26-47FC-BB91-8D9DB618B919}"/>
              </a:ext>
            </a:extLst>
          </p:cNvPr>
          <p:cNvSpPr/>
          <p:nvPr/>
        </p:nvSpPr>
        <p:spPr>
          <a:xfrm>
            <a:off x="4846323" y="288292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14FE97BE-79FD-46C1-A005-E24D3832B452}"/>
              </a:ext>
            </a:extLst>
          </p:cNvPr>
          <p:cNvSpPr/>
          <p:nvPr/>
        </p:nvSpPr>
        <p:spPr>
          <a:xfrm>
            <a:off x="4625342" y="3895632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F3EEB263-86A4-4A4C-915F-5A12AD235CD5}"/>
              </a:ext>
            </a:extLst>
          </p:cNvPr>
          <p:cNvSpPr/>
          <p:nvPr/>
        </p:nvSpPr>
        <p:spPr>
          <a:xfrm>
            <a:off x="4762866" y="332884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027C74ED-4BD3-434B-88A6-89267A3B711B}"/>
              </a:ext>
            </a:extLst>
          </p:cNvPr>
          <p:cNvSpPr/>
          <p:nvPr/>
        </p:nvSpPr>
        <p:spPr>
          <a:xfrm>
            <a:off x="4996535" y="3798385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5C702DB1-4723-416D-BEDB-EA63E62266B2}"/>
              </a:ext>
            </a:extLst>
          </p:cNvPr>
          <p:cNvSpPr/>
          <p:nvPr/>
        </p:nvSpPr>
        <p:spPr>
          <a:xfrm>
            <a:off x="5204510" y="3385519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958161DC-7AD5-4210-89AD-0A35C584EB84}"/>
              </a:ext>
            </a:extLst>
          </p:cNvPr>
          <p:cNvSpPr/>
          <p:nvPr/>
        </p:nvSpPr>
        <p:spPr>
          <a:xfrm>
            <a:off x="5102861" y="271634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60EA72B1-FECA-4860-B62F-F1E78913F0B7}"/>
              </a:ext>
            </a:extLst>
          </p:cNvPr>
          <p:cNvSpPr/>
          <p:nvPr/>
        </p:nvSpPr>
        <p:spPr>
          <a:xfrm>
            <a:off x="5395639" y="262490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64B9F526-F10B-4B4B-A053-020ECDE23917}"/>
              </a:ext>
            </a:extLst>
          </p:cNvPr>
          <p:cNvSpPr/>
          <p:nvPr/>
        </p:nvSpPr>
        <p:spPr>
          <a:xfrm>
            <a:off x="5273319" y="217998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13FCF2C-BCC7-4263-83F7-64FDCCAD9DA5}"/>
              </a:ext>
            </a:extLst>
          </p:cNvPr>
          <p:cNvSpPr/>
          <p:nvPr/>
        </p:nvSpPr>
        <p:spPr>
          <a:xfrm>
            <a:off x="5228469" y="1567513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AA2B0085-D45A-40B4-9542-70EA3BF6BBB9}"/>
              </a:ext>
            </a:extLst>
          </p:cNvPr>
          <p:cNvSpPr/>
          <p:nvPr/>
        </p:nvSpPr>
        <p:spPr>
          <a:xfrm>
            <a:off x="5528862" y="217932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C79CA3D4-8629-45C7-A0C6-4FB73D615242}"/>
              </a:ext>
            </a:extLst>
          </p:cNvPr>
          <p:cNvSpPr/>
          <p:nvPr/>
        </p:nvSpPr>
        <p:spPr>
          <a:xfrm>
            <a:off x="5528862" y="364779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F4A577B-6661-42DB-B603-B8BE5CF44A30}"/>
              </a:ext>
            </a:extLst>
          </p:cNvPr>
          <p:cNvSpPr/>
          <p:nvPr/>
        </p:nvSpPr>
        <p:spPr>
          <a:xfrm>
            <a:off x="6194258" y="3849912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B1490B14-78CD-44DA-9434-3D43443D24BC}"/>
              </a:ext>
            </a:extLst>
          </p:cNvPr>
          <p:cNvSpPr/>
          <p:nvPr/>
        </p:nvSpPr>
        <p:spPr>
          <a:xfrm>
            <a:off x="5873569" y="332075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C5F601B1-A4B6-4395-B9B3-6B50F593EA4F}"/>
              </a:ext>
            </a:extLst>
          </p:cNvPr>
          <p:cNvSpPr/>
          <p:nvPr/>
        </p:nvSpPr>
        <p:spPr>
          <a:xfrm>
            <a:off x="6411687" y="280125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800C224F-6A0D-4A71-B9BF-30D06C348012}"/>
              </a:ext>
            </a:extLst>
          </p:cNvPr>
          <p:cNvSpPr/>
          <p:nvPr/>
        </p:nvSpPr>
        <p:spPr>
          <a:xfrm>
            <a:off x="6780678" y="332884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6D60FD28-4EFB-43AA-9A7A-D523B24A0412}"/>
              </a:ext>
            </a:extLst>
          </p:cNvPr>
          <p:cNvSpPr/>
          <p:nvPr/>
        </p:nvSpPr>
        <p:spPr>
          <a:xfrm>
            <a:off x="6585128" y="316655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BDD3435-FCE7-42FA-9E18-C08B787DBBFB}"/>
              </a:ext>
            </a:extLst>
          </p:cNvPr>
          <p:cNvSpPr/>
          <p:nvPr/>
        </p:nvSpPr>
        <p:spPr>
          <a:xfrm>
            <a:off x="6834226" y="319743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990441AA-1B1B-4A40-A93D-D409E4E60C6D}"/>
              </a:ext>
            </a:extLst>
          </p:cNvPr>
          <p:cNvSpPr/>
          <p:nvPr/>
        </p:nvSpPr>
        <p:spPr>
          <a:xfrm>
            <a:off x="7139218" y="374695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33F11B2C-8C84-46E2-A3A6-A7333DC6FFEA}"/>
              </a:ext>
            </a:extLst>
          </p:cNvPr>
          <p:cNvSpPr/>
          <p:nvPr/>
        </p:nvSpPr>
        <p:spPr>
          <a:xfrm>
            <a:off x="7537625" y="362784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07149599-1754-439E-BDC2-57F63D875687}"/>
              </a:ext>
            </a:extLst>
          </p:cNvPr>
          <p:cNvSpPr/>
          <p:nvPr/>
        </p:nvSpPr>
        <p:spPr>
          <a:xfrm>
            <a:off x="7748568" y="3240702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8562E339-3904-478A-914D-2ABC40371606}"/>
              </a:ext>
            </a:extLst>
          </p:cNvPr>
          <p:cNvSpPr/>
          <p:nvPr/>
        </p:nvSpPr>
        <p:spPr>
          <a:xfrm>
            <a:off x="7354387" y="272058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714A037-79C8-46AA-BF45-4943B4167615}"/>
              </a:ext>
            </a:extLst>
          </p:cNvPr>
          <p:cNvSpPr/>
          <p:nvPr/>
        </p:nvSpPr>
        <p:spPr>
          <a:xfrm>
            <a:off x="7896474" y="2481215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A54C9C64-7C0F-4AE3-B2D2-C49039397DE3}"/>
              </a:ext>
            </a:extLst>
          </p:cNvPr>
          <p:cNvSpPr/>
          <p:nvPr/>
        </p:nvSpPr>
        <p:spPr>
          <a:xfrm>
            <a:off x="8051251" y="349649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FD3565E4-10B8-444B-9E23-761105EDF480}"/>
              </a:ext>
            </a:extLst>
          </p:cNvPr>
          <p:cNvSpPr/>
          <p:nvPr/>
        </p:nvSpPr>
        <p:spPr>
          <a:xfrm>
            <a:off x="8388139" y="316655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4FAE5FBE-F660-44C2-B305-AD23495780F2}"/>
              </a:ext>
            </a:extLst>
          </p:cNvPr>
          <p:cNvSpPr/>
          <p:nvPr/>
        </p:nvSpPr>
        <p:spPr>
          <a:xfrm>
            <a:off x="8394617" y="286059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B80C0B99-0681-48DF-84BE-2B8C4961AC97}"/>
              </a:ext>
            </a:extLst>
          </p:cNvPr>
          <p:cNvSpPr/>
          <p:nvPr/>
        </p:nvSpPr>
        <p:spPr>
          <a:xfrm>
            <a:off x="8718177" y="370123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EB4C99AA-F410-4FB9-8756-F92D3ECA1B80}"/>
              </a:ext>
            </a:extLst>
          </p:cNvPr>
          <p:cNvSpPr/>
          <p:nvPr/>
        </p:nvSpPr>
        <p:spPr>
          <a:xfrm>
            <a:off x="9076396" y="2974476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71BE4275-6F0E-484B-8A53-F58E6C6B6E6F}"/>
              </a:ext>
            </a:extLst>
          </p:cNvPr>
          <p:cNvSpPr/>
          <p:nvPr/>
        </p:nvSpPr>
        <p:spPr>
          <a:xfrm>
            <a:off x="8906250" y="267570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F8E0B84D-F558-4D54-B489-30300A6B99A6}"/>
              </a:ext>
            </a:extLst>
          </p:cNvPr>
          <p:cNvSpPr/>
          <p:nvPr/>
        </p:nvSpPr>
        <p:spPr>
          <a:xfrm>
            <a:off x="9320485" y="317347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DA2A095A-089C-4318-9C8C-B4487C4ED4D2}"/>
              </a:ext>
            </a:extLst>
          </p:cNvPr>
          <p:cNvSpPr/>
          <p:nvPr/>
        </p:nvSpPr>
        <p:spPr>
          <a:xfrm>
            <a:off x="9613905" y="371872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D7EE23D3-C7FD-4F63-9E5D-61F59B944A82}"/>
              </a:ext>
            </a:extLst>
          </p:cNvPr>
          <p:cNvSpPr/>
          <p:nvPr/>
        </p:nvSpPr>
        <p:spPr>
          <a:xfrm>
            <a:off x="9462589" y="2382519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2375D49C-B1C7-41AC-90BD-31FF4879189A}"/>
              </a:ext>
            </a:extLst>
          </p:cNvPr>
          <p:cNvSpPr/>
          <p:nvPr/>
        </p:nvSpPr>
        <p:spPr>
          <a:xfrm>
            <a:off x="10126618" y="231067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49276D3-F8AF-4CD7-B12C-0ACF913863B5}"/>
              </a:ext>
            </a:extLst>
          </p:cNvPr>
          <p:cNvSpPr/>
          <p:nvPr/>
        </p:nvSpPr>
        <p:spPr>
          <a:xfrm>
            <a:off x="9814560" y="130187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50242A3F-154E-4857-871A-AB5125AA794D}"/>
              </a:ext>
            </a:extLst>
          </p:cNvPr>
          <p:cNvSpPr/>
          <p:nvPr/>
        </p:nvSpPr>
        <p:spPr>
          <a:xfrm>
            <a:off x="9299886" y="1362856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37BA0BAB-941C-49C2-98C8-94A0420773BC}"/>
              </a:ext>
            </a:extLst>
          </p:cNvPr>
          <p:cNvSpPr/>
          <p:nvPr/>
        </p:nvSpPr>
        <p:spPr>
          <a:xfrm>
            <a:off x="9611358" y="2010226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AF4C669F-0416-4ACF-812B-5D020883B1B2}"/>
              </a:ext>
            </a:extLst>
          </p:cNvPr>
          <p:cNvSpPr/>
          <p:nvPr/>
        </p:nvSpPr>
        <p:spPr>
          <a:xfrm>
            <a:off x="9956437" y="2842505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2A182B62-9BD9-47E6-B9C8-5B54B45C5FC8}"/>
              </a:ext>
            </a:extLst>
          </p:cNvPr>
          <p:cNvSpPr/>
          <p:nvPr/>
        </p:nvSpPr>
        <p:spPr>
          <a:xfrm>
            <a:off x="8564156" y="2372722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042871F-5F4B-44CA-9A3A-CDA615F7E5B6}"/>
              </a:ext>
            </a:extLst>
          </p:cNvPr>
          <p:cNvSpPr/>
          <p:nvPr/>
        </p:nvSpPr>
        <p:spPr>
          <a:xfrm>
            <a:off x="8239040" y="2069289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822768A1-1697-4D17-9F3D-65A5FF48B79B}"/>
              </a:ext>
            </a:extLst>
          </p:cNvPr>
          <p:cNvSpPr/>
          <p:nvPr/>
        </p:nvSpPr>
        <p:spPr>
          <a:xfrm>
            <a:off x="8047023" y="154576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6751CD42-7138-4B78-9985-8C4B131F995E}"/>
              </a:ext>
            </a:extLst>
          </p:cNvPr>
          <p:cNvSpPr/>
          <p:nvPr/>
        </p:nvSpPr>
        <p:spPr>
          <a:xfrm>
            <a:off x="7728271" y="145753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09210B4-611F-4525-B747-45A76EB4C4DF}"/>
              </a:ext>
            </a:extLst>
          </p:cNvPr>
          <p:cNvSpPr/>
          <p:nvPr/>
        </p:nvSpPr>
        <p:spPr>
          <a:xfrm>
            <a:off x="6796339" y="154576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6C307E1-9152-4193-9483-275AB06F21F9}"/>
              </a:ext>
            </a:extLst>
          </p:cNvPr>
          <p:cNvSpPr/>
          <p:nvPr/>
        </p:nvSpPr>
        <p:spPr>
          <a:xfrm>
            <a:off x="10249792" y="3151942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13055E2F-2988-402C-88F3-A9ABFA8CB679}"/>
              </a:ext>
            </a:extLst>
          </p:cNvPr>
          <p:cNvSpPr/>
          <p:nvPr/>
        </p:nvSpPr>
        <p:spPr>
          <a:xfrm>
            <a:off x="10782295" y="272058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E388F40-4F39-44FE-A824-7A5C87EED9D5}"/>
              </a:ext>
            </a:extLst>
          </p:cNvPr>
          <p:cNvSpPr/>
          <p:nvPr/>
        </p:nvSpPr>
        <p:spPr>
          <a:xfrm>
            <a:off x="11152048" y="320402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BE1C455D-2045-4C12-BAAE-C5E8BD44F263}"/>
              </a:ext>
            </a:extLst>
          </p:cNvPr>
          <p:cNvSpPr/>
          <p:nvPr/>
        </p:nvSpPr>
        <p:spPr>
          <a:xfrm>
            <a:off x="10953191" y="354221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4015256-2AE7-49A9-9CE8-58107EBD318A}"/>
              </a:ext>
            </a:extLst>
          </p:cNvPr>
          <p:cNvSpPr/>
          <p:nvPr/>
        </p:nvSpPr>
        <p:spPr>
          <a:xfrm>
            <a:off x="10592879" y="4110274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1983CD3E-FF5A-4F46-B4FE-32E27FDBB073}"/>
              </a:ext>
            </a:extLst>
          </p:cNvPr>
          <p:cNvSpPr/>
          <p:nvPr/>
        </p:nvSpPr>
        <p:spPr>
          <a:xfrm>
            <a:off x="11457483" y="3431239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9643E402-4ECF-476B-85C2-DF4C8A2B8594}"/>
              </a:ext>
            </a:extLst>
          </p:cNvPr>
          <p:cNvSpPr/>
          <p:nvPr/>
        </p:nvSpPr>
        <p:spPr>
          <a:xfrm>
            <a:off x="11793440" y="283720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608A578-094A-4343-8C58-EDF02F920F2C}"/>
              </a:ext>
            </a:extLst>
          </p:cNvPr>
          <p:cNvSpPr/>
          <p:nvPr/>
        </p:nvSpPr>
        <p:spPr>
          <a:xfrm>
            <a:off x="11996057" y="227954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E12BD7F-BF83-4F6B-A16A-73137C9DC338}"/>
              </a:ext>
            </a:extLst>
          </p:cNvPr>
          <p:cNvSpPr/>
          <p:nvPr/>
        </p:nvSpPr>
        <p:spPr>
          <a:xfrm>
            <a:off x="11630298" y="1987727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825655EA-1A29-4C17-84FC-3900B03292D0}"/>
              </a:ext>
            </a:extLst>
          </p:cNvPr>
          <p:cNvSpPr/>
          <p:nvPr/>
        </p:nvSpPr>
        <p:spPr>
          <a:xfrm>
            <a:off x="11150367" y="138053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1FE74618-3488-4D27-9B80-868E383F1027}"/>
              </a:ext>
            </a:extLst>
          </p:cNvPr>
          <p:cNvSpPr/>
          <p:nvPr/>
        </p:nvSpPr>
        <p:spPr>
          <a:xfrm>
            <a:off x="11457483" y="169671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EA751587-EA71-497F-81CB-935AF93A0CAE}"/>
              </a:ext>
            </a:extLst>
          </p:cNvPr>
          <p:cNvSpPr/>
          <p:nvPr/>
        </p:nvSpPr>
        <p:spPr>
          <a:xfrm>
            <a:off x="11321405" y="2413471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AFE0C1C-F66D-4AB4-ADCB-821C1F9F34A1}"/>
              </a:ext>
            </a:extLst>
          </p:cNvPr>
          <p:cNvSpPr txBox="1"/>
          <p:nvPr/>
        </p:nvSpPr>
        <p:spPr>
          <a:xfrm>
            <a:off x="3172137" y="4629341"/>
            <a:ext cx="6239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"/>
                            </p:stCondLst>
                            <p:childTnLst>
                              <p:par>
                                <p:cTn id="1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"/>
                            </p:stCondLst>
                            <p:childTnLst>
                              <p:par>
                                <p:cTn id="1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"/>
                            </p:stCondLst>
                            <p:childTnLst>
                              <p:par>
                                <p:cTn id="1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"/>
                            </p:stCondLst>
                            <p:childTnLst>
                              <p:par>
                                <p:cTn id="1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00"/>
                            </p:stCondLst>
                            <p:childTnLst>
                              <p:par>
                                <p:cTn id="1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50"/>
                            </p:stCondLst>
                            <p:childTnLst>
                              <p:par>
                                <p:cTn id="1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50"/>
                            </p:stCondLst>
                            <p:childTnLst>
                              <p:par>
                                <p:cTn id="1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200"/>
                            </p:stCondLst>
                            <p:childTnLst>
                              <p:par>
                                <p:cTn id="1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"/>
                            </p:stCondLst>
                            <p:childTnLst>
                              <p:par>
                                <p:cTn id="1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50"/>
                            </p:stCondLst>
                            <p:childTnLst>
                              <p:par>
                                <p:cTn id="1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450"/>
                            </p:stCondLst>
                            <p:childTnLst>
                              <p:par>
                                <p:cTn id="2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50"/>
                            </p:stCondLst>
                            <p:childTnLst>
                              <p:par>
                                <p:cTn id="2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700"/>
                            </p:stCondLst>
                            <p:childTnLst>
                              <p:par>
                                <p:cTn id="2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750"/>
                            </p:stCondLst>
                            <p:childTnLst>
                              <p:par>
                                <p:cTn id="2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800"/>
                            </p:stCondLst>
                            <p:childTnLst>
                              <p:par>
                                <p:cTn id="2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850"/>
                            </p:stCondLst>
                            <p:childTnLst>
                              <p:par>
                                <p:cTn id="2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900"/>
                            </p:stCondLst>
                            <p:childTnLst>
                              <p:par>
                                <p:cTn id="2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050"/>
                            </p:stCondLst>
                            <p:childTnLst>
                              <p:par>
                                <p:cTn id="2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100"/>
                            </p:stCondLst>
                            <p:childTnLst>
                              <p:par>
                                <p:cTn id="2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150"/>
                            </p:stCondLst>
                            <p:childTnLst>
                              <p:par>
                                <p:cTn id="2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200"/>
                            </p:stCondLst>
                            <p:childTnLst>
                              <p:par>
                                <p:cTn id="2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250"/>
                            </p:stCondLst>
                            <p:childTnLst>
                              <p:par>
                                <p:cTn id="2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300"/>
                            </p:stCondLst>
                            <p:childTnLst>
                              <p:par>
                                <p:cTn id="2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350"/>
                            </p:stCondLst>
                            <p:childTnLst>
                              <p:par>
                                <p:cTn id="2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450"/>
                            </p:stCondLst>
                            <p:childTnLst>
                              <p:par>
                                <p:cTn id="3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50"/>
                            </p:stCondLst>
                            <p:childTnLst>
                              <p:par>
                                <p:cTn id="3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600"/>
                            </p:stCondLst>
                            <p:childTnLst>
                              <p:par>
                                <p:cTn id="3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650"/>
                            </p:stCondLst>
                            <p:childTnLst>
                              <p:par>
                                <p:cTn id="3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800"/>
                            </p:stCondLst>
                            <p:childTnLst>
                              <p:par>
                                <p:cTn id="3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850"/>
                            </p:stCondLst>
                            <p:childTnLst>
                              <p:par>
                                <p:cTn id="3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900"/>
                            </p:stCondLst>
                            <p:childTnLst>
                              <p:par>
                                <p:cTn id="3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950"/>
                            </p:stCondLst>
                            <p:childTnLst>
                              <p:par>
                                <p:cTn id="3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000"/>
                            </p:stCondLst>
                            <p:childTnLst>
                              <p:par>
                                <p:cTn id="3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50"/>
                            </p:stCondLst>
                            <p:childTnLst>
                              <p:par>
                                <p:cTn id="3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100"/>
                            </p:stCondLst>
                            <p:childTnLst>
                              <p:par>
                                <p:cTn id="3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150"/>
                            </p:stCondLst>
                            <p:childTnLst>
                              <p:par>
                                <p:cTn id="3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200"/>
                            </p:stCondLst>
                            <p:childTnLst>
                              <p:par>
                                <p:cTn id="3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50"/>
                            </p:stCondLst>
                            <p:childTnLst>
                              <p:par>
                                <p:cTn id="3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300"/>
                            </p:stCondLst>
                            <p:childTnLst>
                              <p:par>
                                <p:cTn id="3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350"/>
                            </p:stCondLst>
                            <p:childTnLst>
                              <p:par>
                                <p:cTn id="3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450"/>
                            </p:stCondLst>
                            <p:childTnLst>
                              <p:par>
                                <p:cTn id="4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500"/>
                            </p:stCondLst>
                            <p:childTnLst>
                              <p:par>
                                <p:cTn id="4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550"/>
                            </p:stCondLst>
                            <p:childTnLst>
                              <p:par>
                                <p:cTn id="4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600"/>
                            </p:stCondLst>
                            <p:childTnLst>
                              <p:par>
                                <p:cTn id="4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650"/>
                            </p:stCondLst>
                            <p:childTnLst>
                              <p:par>
                                <p:cTn id="4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"/>
                            </p:stCondLst>
                            <p:childTnLst>
                              <p:par>
                                <p:cTn id="4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750"/>
                            </p:stCondLst>
                            <p:childTnLst>
                              <p:par>
                                <p:cTn id="4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4900"/>
                            </p:stCondLst>
                            <p:childTnLst>
                              <p:par>
                                <p:cTn id="4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2" dur="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0"/>
                            </p:stCondLst>
                            <p:childTnLst>
                              <p:par>
                                <p:cTn id="4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050"/>
                            </p:stCondLst>
                            <p:childTnLst>
                              <p:par>
                                <p:cTn id="4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100"/>
                            </p:stCondLst>
                            <p:childTnLst>
                              <p:par>
                                <p:cTn id="4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2" dur="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3" dur="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"/>
                            </p:stCondLst>
                            <p:childTnLst>
                              <p:par>
                                <p:cTn id="4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7" dur="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200"/>
                            </p:stCondLst>
                            <p:childTnLst>
                              <p:par>
                                <p:cTn id="4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2" dur="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250"/>
                            </p:stCondLst>
                            <p:childTnLst>
                              <p:par>
                                <p:cTn id="4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300"/>
                            </p:stCondLst>
                            <p:childTnLst>
                              <p:par>
                                <p:cTn id="4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2" dur="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3" dur="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350"/>
                            </p:stCondLst>
                            <p:childTnLst>
                              <p:par>
                                <p:cTn id="4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7" dur="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2" dur="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450"/>
                            </p:stCondLst>
                            <p:childTnLst>
                              <p:par>
                                <p:cTn id="5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500"/>
                            </p:stCondLst>
                            <p:childTnLst>
                              <p:par>
                                <p:cTn id="5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2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3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550"/>
                            </p:stCondLst>
                            <p:childTnLst>
                              <p:par>
                                <p:cTn id="5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00"/>
                            </p:stCondLst>
                            <p:childTnLst>
                              <p:par>
                                <p:cTn id="5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2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5650"/>
                            </p:stCondLst>
                            <p:childTnLst>
                              <p:par>
                                <p:cTn id="5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5700"/>
                            </p:stCondLst>
                            <p:childTnLst>
                              <p:par>
                                <p:cTn id="5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2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3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750"/>
                            </p:stCondLst>
                            <p:childTnLst>
                              <p:par>
                                <p:cTn id="5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7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8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800"/>
                            </p:stCondLst>
                            <p:childTnLst>
                              <p:par>
                                <p:cTn id="5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2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850"/>
                            </p:stCondLst>
                            <p:childTnLst>
                              <p:par>
                                <p:cTn id="5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2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3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950"/>
                            </p:stCondLst>
                            <p:childTnLst>
                              <p:par>
                                <p:cTn id="5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8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000"/>
                            </p:stCondLst>
                            <p:childTnLst>
                              <p:par>
                                <p:cTn id="5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2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3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6050"/>
                            </p:stCondLst>
                            <p:childTnLst>
                              <p:par>
                                <p:cTn id="5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100"/>
                            </p:stCondLst>
                            <p:childTnLst>
                              <p:par>
                                <p:cTn id="5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2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150"/>
                            </p:stCondLst>
                            <p:childTnLst>
                              <p:par>
                                <p:cTn id="5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6200"/>
                            </p:stCondLst>
                            <p:childTnLst>
                              <p:par>
                                <p:cTn id="5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2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3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6250"/>
                            </p:stCondLst>
                            <p:childTnLst>
                              <p:par>
                                <p:cTn id="5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6300"/>
                            </p:stCondLst>
                            <p:childTnLst>
                              <p:par>
                                <p:cTn id="5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2" dur="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350"/>
                            </p:stCondLst>
                            <p:childTnLst>
                              <p:par>
                                <p:cTn id="5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7" dur="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8" dur="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6400"/>
                            </p:stCondLst>
                            <p:childTnLst>
                              <p:par>
                                <p:cTn id="6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2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3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6450"/>
                            </p:stCondLst>
                            <p:childTnLst>
                              <p:par>
                                <p:cTn id="6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6500"/>
                            </p:stCondLst>
                            <p:childTnLst>
                              <p:par>
                                <p:cTn id="6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2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3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6550"/>
                            </p:stCondLst>
                            <p:childTnLst>
                              <p:par>
                                <p:cTn id="6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7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8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6600"/>
                            </p:stCondLst>
                            <p:childTnLst>
                              <p:par>
                                <p:cTn id="6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2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3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6650"/>
                            </p:stCondLst>
                            <p:childTnLst>
                              <p:par>
                                <p:cTn id="6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7" dur="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8" dur="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6700"/>
                            </p:stCondLst>
                            <p:childTnLst>
                              <p:par>
                                <p:cTn id="6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2" dur="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3" dur="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6750"/>
                            </p:stCondLst>
                            <p:childTnLst>
                              <p:par>
                                <p:cTn id="6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6800"/>
                            </p:stCondLst>
                            <p:childTnLst>
                              <p:par>
                                <p:cTn id="6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2" dur="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3" dur="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6850"/>
                            </p:stCondLst>
                            <p:childTnLst>
                              <p:par>
                                <p:cTn id="6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7" dur="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8" dur="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6900"/>
                            </p:stCondLst>
                            <p:childTnLst>
                              <p:par>
                                <p:cTn id="6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2" dur="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6950"/>
                            </p:stCondLst>
                            <p:childTnLst>
                              <p:par>
                                <p:cTn id="6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7" dur="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8" dur="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2" dur="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3" dur="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7050"/>
                            </p:stCondLst>
                            <p:childTnLst>
                              <p:par>
                                <p:cTn id="6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7" dur="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8" dur="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7100"/>
                            </p:stCondLst>
                            <p:childTnLst>
                              <p:par>
                                <p:cTn id="6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2" dur="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7150"/>
                            </p:stCondLst>
                            <p:childTnLst>
                              <p:par>
                                <p:cTn id="6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7" dur="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8" dur="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7200"/>
                            </p:stCondLst>
                            <p:childTnLst>
                              <p:par>
                                <p:cTn id="6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2" dur="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3" dur="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7250"/>
                            </p:stCondLst>
                            <p:childTnLst>
                              <p:par>
                                <p:cTn id="6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7" dur="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8" dur="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7300"/>
                            </p:stCondLst>
                            <p:childTnLst>
                              <p:par>
                                <p:cTn id="6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2" dur="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7350"/>
                            </p:stCondLst>
                            <p:childTnLst>
                              <p:par>
                                <p:cTn id="6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7" dur="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8" dur="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7400"/>
                            </p:stCondLst>
                            <p:childTnLst>
                              <p:par>
                                <p:cTn id="7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2" dur="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3" dur="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7450"/>
                            </p:stCondLst>
                            <p:childTnLst>
                              <p:par>
                                <p:cTn id="7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7" dur="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7500"/>
                            </p:stCondLst>
                            <p:childTnLst>
                              <p:par>
                                <p:cTn id="7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2" dur="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7550"/>
                            </p:stCondLst>
                            <p:childTnLst>
                              <p:par>
                                <p:cTn id="7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7" dur="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8" dur="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7600"/>
                            </p:stCondLst>
                            <p:childTnLst>
                              <p:par>
                                <p:cTn id="7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2" dur="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3" dur="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7650"/>
                            </p:stCondLst>
                            <p:childTnLst>
                              <p:par>
                                <p:cTn id="7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7700"/>
                            </p:stCondLst>
                            <p:childTnLst>
                              <p:par>
                                <p:cTn id="7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2" dur="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7750"/>
                            </p:stCondLst>
                            <p:childTnLst>
                              <p:par>
                                <p:cTn id="7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7" dur="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8" dur="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7800"/>
                            </p:stCondLst>
                            <p:childTnLst>
                              <p:par>
                                <p:cTn id="7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2" dur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3" dur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7850"/>
                            </p:stCondLst>
                            <p:childTnLst>
                              <p:par>
                                <p:cTn id="7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7" dur="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8" dur="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7900"/>
                            </p:stCondLst>
                            <p:childTnLst>
                              <p:par>
                                <p:cTn id="7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2" dur="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7950"/>
                            </p:stCondLst>
                            <p:childTnLst>
                              <p:par>
                                <p:cTn id="7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7" dur="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8" dur="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8000"/>
                            </p:stCondLst>
                            <p:childTnLst>
                              <p:par>
                                <p:cTn id="7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2" dur="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3" dur="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8050"/>
                            </p:stCondLst>
                            <p:childTnLst>
                              <p:par>
                                <p:cTn id="7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7" dur="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8" dur="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8100"/>
                            </p:stCondLst>
                            <p:childTnLst>
                              <p:par>
                                <p:cTn id="7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2" dur="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3" dur="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8150"/>
                            </p:stCondLst>
                            <p:childTnLst>
                              <p:par>
                                <p:cTn id="7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7" dur="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8" dur="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8200"/>
                            </p:stCondLst>
                            <p:childTnLst>
                              <p:par>
                                <p:cTn id="7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2" dur="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3" dur="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8250"/>
                            </p:stCondLst>
                            <p:childTnLst>
                              <p:par>
                                <p:cTn id="7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7" dur="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8" dur="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8300"/>
                            </p:stCondLst>
                            <p:childTnLst>
                              <p:par>
                                <p:cTn id="7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2" dur="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3" dur="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8350"/>
                            </p:stCondLst>
                            <p:childTnLst>
                              <p:par>
                                <p:cTn id="7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7" dur="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8" dur="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8400"/>
                            </p:stCondLst>
                            <p:childTnLst>
                              <p:par>
                                <p:cTn id="8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2" dur="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3" dur="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8450"/>
                            </p:stCondLst>
                            <p:childTnLst>
                              <p:par>
                                <p:cTn id="8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7" dur="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8" dur="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8500"/>
                            </p:stCondLst>
                            <p:childTnLst>
                              <p:par>
                                <p:cTn id="8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2" dur="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3" dur="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8550"/>
                            </p:stCondLst>
                            <p:childTnLst>
                              <p:par>
                                <p:cTn id="8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7" dur="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8" dur="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8600"/>
                            </p:stCondLst>
                            <p:childTnLst>
                              <p:par>
                                <p:cTn id="8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2" dur="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3" dur="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8650"/>
                            </p:stCondLst>
                            <p:childTnLst>
                              <p:par>
                                <p:cTn id="8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7" dur="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8700"/>
                            </p:stCondLst>
                            <p:childTnLst>
                              <p:par>
                                <p:cTn id="8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2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3" dur="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8750"/>
                            </p:stCondLst>
                            <p:childTnLst>
                              <p:par>
                                <p:cTn id="8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7" dur="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8" dur="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8800"/>
                            </p:stCondLst>
                            <p:childTnLst>
                              <p:par>
                                <p:cTn id="8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2" dur="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3" dur="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8850"/>
                            </p:stCondLst>
                            <p:childTnLst>
                              <p:par>
                                <p:cTn id="8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7" dur="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8" dur="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8900"/>
                            </p:stCondLst>
                            <p:childTnLst>
                              <p:par>
                                <p:cTn id="8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2" dur="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3" dur="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8950"/>
                            </p:stCondLst>
                            <p:childTnLst>
                              <p:par>
                                <p:cTn id="8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7" dur="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8" dur="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9000"/>
                            </p:stCondLst>
                            <p:childTnLst>
                              <p:par>
                                <p:cTn id="8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2" dur="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3" dur="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9050"/>
                            </p:stCondLst>
                            <p:childTnLst>
                              <p:par>
                                <p:cTn id="8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7" dur="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8" dur="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9100"/>
                            </p:stCondLst>
                            <p:childTnLst>
                              <p:par>
                                <p:cTn id="8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2" dur="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3" dur="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9150"/>
                            </p:stCondLst>
                            <p:childTnLst>
                              <p:par>
                                <p:cTn id="8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7" dur="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8" dur="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9200"/>
                            </p:stCondLst>
                            <p:childTnLst>
                              <p:par>
                                <p:cTn id="8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2" dur="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3" dur="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7" dur="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8" dur="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9300"/>
                            </p:stCondLst>
                            <p:childTnLst>
                              <p:par>
                                <p:cTn id="8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2" dur="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9350"/>
                            </p:stCondLst>
                            <p:childTnLst>
                              <p:par>
                                <p:cTn id="8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7" dur="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8" dur="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2" dur="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3" dur="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9450"/>
                            </p:stCondLst>
                            <p:childTnLst>
                              <p:par>
                                <p:cTn id="9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7" dur="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8" dur="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9500"/>
                            </p:stCondLst>
                            <p:childTnLst>
                              <p:par>
                                <p:cTn id="9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2" dur="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9550"/>
                            </p:stCondLst>
                            <p:childTnLst>
                              <p:par>
                                <p:cTn id="9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7" dur="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8" dur="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9600"/>
                            </p:stCondLst>
                            <p:childTnLst>
                              <p:par>
                                <p:cTn id="9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2" dur="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3" dur="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9650"/>
                            </p:stCondLst>
                            <p:childTnLst>
                              <p:par>
                                <p:cTn id="9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7" dur="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8" dur="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9700"/>
                            </p:stCondLst>
                            <p:childTnLst>
                              <p:par>
                                <p:cTn id="9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2" dur="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3" dur="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9750"/>
                            </p:stCondLst>
                            <p:childTnLst>
                              <p:par>
                                <p:cTn id="9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7" dur="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8" dur="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9800"/>
                            </p:stCondLst>
                            <p:childTnLst>
                              <p:par>
                                <p:cTn id="9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2" dur="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3" dur="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9850"/>
                            </p:stCondLst>
                            <p:childTnLst>
                              <p:par>
                                <p:cTn id="9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7" dur="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8" dur="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9900"/>
                            </p:stCondLst>
                            <p:childTnLst>
                              <p:par>
                                <p:cTn id="9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2" dur="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3" dur="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9950"/>
                            </p:stCondLst>
                            <p:childTnLst>
                              <p:par>
                                <p:cTn id="9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7" dur="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8" dur="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2" dur="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3" dur="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10050"/>
                            </p:stCondLst>
                            <p:childTnLst>
                              <p:par>
                                <p:cTn id="9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7" dur="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8" dur="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9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2" dur="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3" dur="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0150"/>
                            </p:stCondLst>
                            <p:childTnLst>
                              <p:par>
                                <p:cTn id="9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7" dur="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8" dur="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10200"/>
                            </p:stCondLst>
                            <p:childTnLst>
                              <p:par>
                                <p:cTn id="9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2" dur="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3" dur="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9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7" dur="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8" dur="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10300"/>
                            </p:stCondLst>
                            <p:childTnLst>
                              <p:par>
                                <p:cTn id="9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2" dur="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3" dur="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10350"/>
                            </p:stCondLst>
                            <p:childTnLst>
                              <p:par>
                                <p:cTn id="9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7" dur="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8" dur="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9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2" dur="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3" dur="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10450"/>
                            </p:stCondLst>
                            <p:childTnLst>
                              <p:par>
                                <p:cTn id="10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7" dur="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8" dur="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2" dur="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3" dur="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10550"/>
                            </p:stCondLst>
                            <p:childTnLst>
                              <p:par>
                                <p:cTn id="10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7" dur="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8" dur="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0600"/>
                            </p:stCondLst>
                            <p:childTnLst>
                              <p:par>
                                <p:cTn id="10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2" dur="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3" dur="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10650"/>
                            </p:stCondLst>
                            <p:childTnLst>
                              <p:par>
                                <p:cTn id="10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7" dur="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8" dur="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2" dur="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3" dur="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7" dur="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8" dur="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2" dur="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3" dur="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>
                            <p:stCondLst>
                              <p:cond delay="10850"/>
                            </p:stCondLst>
                            <p:childTnLst>
                              <p:par>
                                <p:cTn id="10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21" grpId="0" animBg="1"/>
      <p:bldP spid="34" grpId="0" animBg="1"/>
      <p:bldP spid="37" grpId="0" animBg="1"/>
      <p:bldP spid="50" grpId="0" animBg="1"/>
      <p:bldP spid="53" grpId="0" animBg="1"/>
      <p:bldP spid="66" grpId="0" animBg="1"/>
      <p:bldP spid="69" grpId="0" animBg="1"/>
      <p:bldP spid="82" grpId="0" animBg="1"/>
      <p:bldP spid="85" grpId="0" animBg="1"/>
      <p:bldP spid="98" grpId="0" animBg="1"/>
      <p:bldP spid="101" grpId="0" animBg="1"/>
      <p:bldP spid="114" grpId="0" animBg="1"/>
      <p:bldP spid="11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DA02F-35E0-4F19-A9C7-8E080E9DE7EA}"/>
              </a:ext>
            </a:extLst>
          </p:cNvPr>
          <p:cNvSpPr txBox="1"/>
          <p:nvPr/>
        </p:nvSpPr>
        <p:spPr>
          <a:xfrm>
            <a:off x="426719" y="5022166"/>
            <a:ext cx="11482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কলখারখানা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EECF4-ECB0-4DF1-B13F-127EC98DA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3" y="2698314"/>
            <a:ext cx="4204399" cy="224212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CF52FB-5754-4E45-A05E-BFF5BC091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4" y="367000"/>
            <a:ext cx="4204399" cy="229749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141629-1DCB-4089-868C-E9011C190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09" y="290961"/>
            <a:ext cx="3786336" cy="229749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ECDA2-CCF1-4CC3-AF44-FC34606F0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09" y="2664494"/>
            <a:ext cx="3786336" cy="238580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038A7D-AD9E-48E3-8C93-3995A37F809D}"/>
              </a:ext>
            </a:extLst>
          </p:cNvPr>
          <p:cNvSpPr txBox="1"/>
          <p:nvPr/>
        </p:nvSpPr>
        <p:spPr>
          <a:xfrm>
            <a:off x="4546547" y="1807698"/>
            <a:ext cx="3516965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আঠারো</a:t>
            </a:r>
            <a:r>
              <a:rPr lang="en-US" sz="3200" dirty="0"/>
              <a:t> </a:t>
            </a:r>
            <a:r>
              <a:rPr lang="en-US" sz="3200" dirty="0" err="1"/>
              <a:t>শতকে</a:t>
            </a:r>
            <a:r>
              <a:rPr lang="en-US" sz="3200" dirty="0"/>
              <a:t> </a:t>
            </a:r>
            <a:r>
              <a:rPr lang="en-US" sz="3200" dirty="0" err="1"/>
              <a:t>শিল্পবিপ্লবের</a:t>
            </a:r>
            <a:r>
              <a:rPr lang="en-US" sz="3200" dirty="0"/>
              <a:t>  </a:t>
            </a:r>
            <a:r>
              <a:rPr lang="en-US" sz="3200" dirty="0" err="1"/>
              <a:t>সময়কালে</a:t>
            </a:r>
            <a:r>
              <a:rPr lang="en-US" sz="3200" dirty="0"/>
              <a:t> </a:t>
            </a:r>
            <a:r>
              <a:rPr lang="en-US" sz="3200" dirty="0" err="1"/>
              <a:t>প্রযুক্তির</a:t>
            </a:r>
            <a:r>
              <a:rPr lang="en-US" sz="3200" dirty="0"/>
              <a:t> </a:t>
            </a:r>
            <a:r>
              <a:rPr lang="en-US" sz="3200" dirty="0" err="1"/>
              <a:t>ব্যাপক</a:t>
            </a:r>
            <a:r>
              <a:rPr lang="en-US" sz="3200" dirty="0"/>
              <a:t> </a:t>
            </a:r>
            <a:r>
              <a:rPr lang="en-US" sz="3200" dirty="0" err="1"/>
              <a:t>উন্নয়ন</a:t>
            </a:r>
            <a:r>
              <a:rPr lang="en-US" sz="3200" dirty="0"/>
              <a:t> </a:t>
            </a:r>
            <a:r>
              <a:rPr lang="en-US" sz="3200" dirty="0" err="1"/>
              <a:t>সাধিত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618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428BDD-75D3-468B-B569-28DE3DA9AB7E}"/>
              </a:ext>
            </a:extLst>
          </p:cNvPr>
          <p:cNvSpPr txBox="1"/>
          <p:nvPr/>
        </p:nvSpPr>
        <p:spPr>
          <a:xfrm>
            <a:off x="4542972" y="401134"/>
            <a:ext cx="30003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47283-AE0F-4C34-A4E1-90DF007E8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99" y="3512083"/>
            <a:ext cx="4133134" cy="294478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A2F482-F4F1-4450-B3A7-5A35BF8DD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99" y="484217"/>
            <a:ext cx="4133134" cy="294478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AA505B-2793-45B0-9CE4-A23E8953E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7" y="355412"/>
            <a:ext cx="4235405" cy="291903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4F5B28-EF14-4946-8424-B8FFA5522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5" y="3288401"/>
            <a:ext cx="4235405" cy="316846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92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E2799-CB85-4CB6-B920-BBB03A542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50" t="25400" r="20250" b="25060"/>
          <a:stretch/>
        </p:blipFill>
        <p:spPr>
          <a:xfrm>
            <a:off x="350048" y="1127850"/>
            <a:ext cx="4290039" cy="378869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7C7CB-FBE6-4136-9272-51DC6B019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88" t="18686" r="23366" b="29252"/>
          <a:stretch/>
        </p:blipFill>
        <p:spPr>
          <a:xfrm>
            <a:off x="7857018" y="1127850"/>
            <a:ext cx="3893520" cy="378869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0B6FE5-4790-4F30-B134-9BA40D1C6EFC}"/>
              </a:ext>
            </a:extLst>
          </p:cNvPr>
          <p:cNvSpPr txBox="1"/>
          <p:nvPr/>
        </p:nvSpPr>
        <p:spPr>
          <a:xfrm>
            <a:off x="350048" y="5000953"/>
            <a:ext cx="1149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দূরবীক্কণ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অনুবেক্ষন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বর্তমানকালে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1949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DFB42-D987-4209-8986-63454C5B9CD8}"/>
              </a:ext>
            </a:extLst>
          </p:cNvPr>
          <p:cNvSpPr txBox="1"/>
          <p:nvPr/>
        </p:nvSpPr>
        <p:spPr>
          <a:xfrm>
            <a:off x="4647998" y="366941"/>
            <a:ext cx="2896003" cy="858857"/>
          </a:xfrm>
          <a:prstGeom prst="cub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BC524-6859-4516-93C3-27C81DD6D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8" y="1379032"/>
            <a:ext cx="3818457" cy="329144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9555D-6355-4797-A017-DBA896CB1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98" y="1379032"/>
            <a:ext cx="3653499" cy="329144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13BBBB-BB09-4096-8248-EFA6F22FB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5" y="1320452"/>
            <a:ext cx="3701227" cy="335621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29C32-E1D8-463B-B021-9490796D8DCE}"/>
              </a:ext>
            </a:extLst>
          </p:cNvPr>
          <p:cNvSpPr txBox="1"/>
          <p:nvPr/>
        </p:nvSpPr>
        <p:spPr>
          <a:xfrm>
            <a:off x="567972" y="4969253"/>
            <a:ext cx="1068927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করেছে।বাষ্পীয়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890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067B9082-6DC7-48C9-BAD7-0456E3863983}"/>
              </a:ext>
            </a:extLst>
          </p:cNvPr>
          <p:cNvSpPr/>
          <p:nvPr/>
        </p:nvSpPr>
        <p:spPr>
          <a:xfrm>
            <a:off x="4070253" y="420895"/>
            <a:ext cx="3657600" cy="1098243"/>
          </a:xfrm>
          <a:prstGeom prst="downArrowCallou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72441-5B45-415E-B7C6-F72F9371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4" y="1519140"/>
            <a:ext cx="3403457" cy="312906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3B2256-6D5D-4ACB-AB10-599A8DB33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53" y="1519139"/>
            <a:ext cx="3657600" cy="312905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F2093-A3C3-494E-93A5-2FA0C8FDA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06" y="1519138"/>
            <a:ext cx="3797350" cy="312905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700D3-A459-43C3-88F5-47A76661402E}"/>
              </a:ext>
            </a:extLst>
          </p:cNvPr>
          <p:cNvSpPr txBox="1"/>
          <p:nvPr/>
        </p:nvSpPr>
        <p:spPr>
          <a:xfrm>
            <a:off x="1589611" y="5482998"/>
            <a:ext cx="901277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হয়েছেন।দূরবীক্ষণ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042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90802E00-8CFA-49EB-8F94-B083E788C304}"/>
              </a:ext>
            </a:extLst>
          </p:cNvPr>
          <p:cNvSpPr/>
          <p:nvPr/>
        </p:nvSpPr>
        <p:spPr>
          <a:xfrm>
            <a:off x="4335704" y="404303"/>
            <a:ext cx="3520591" cy="650774"/>
          </a:xfrm>
          <a:prstGeom prst="can">
            <a:avLst/>
          </a:prstGeom>
          <a:ln w="381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মাইক্রোস্কোপ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AD565-AF5A-43CD-A63B-FED761FE743B}"/>
              </a:ext>
            </a:extLst>
          </p:cNvPr>
          <p:cNvSpPr txBox="1"/>
          <p:nvPr/>
        </p:nvSpPr>
        <p:spPr>
          <a:xfrm>
            <a:off x="1240129" y="5380892"/>
            <a:ext cx="945779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অণুবীক্ষণ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মাইক্রোস্কোপ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জ্যান্সেন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9247F-FB26-4787-A473-A401EA829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4" y="1477109"/>
            <a:ext cx="3610591" cy="3429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382D1-6B15-41A0-A009-B97A51E49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477108"/>
            <a:ext cx="3263354" cy="3429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4A7F66-4515-426C-8EF6-E6409AC52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04" y="1477108"/>
            <a:ext cx="3263354" cy="3429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154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73F31-CA40-4740-8D37-32263E169473}"/>
              </a:ext>
            </a:extLst>
          </p:cNvPr>
          <p:cNvSpPr/>
          <p:nvPr/>
        </p:nvSpPr>
        <p:spPr>
          <a:xfrm>
            <a:off x="4336132" y="480132"/>
            <a:ext cx="23775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6FA45-005F-48A9-B3AA-CBA14109A3A0}"/>
              </a:ext>
            </a:extLst>
          </p:cNvPr>
          <p:cNvSpPr/>
          <p:nvPr/>
        </p:nvSpPr>
        <p:spPr>
          <a:xfrm>
            <a:off x="1469740" y="2103324"/>
            <a:ext cx="9252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B1C0C-BB6B-4E43-9CEE-D385BE7E4263}"/>
              </a:ext>
            </a:extLst>
          </p:cNvPr>
          <p:cNvSpPr/>
          <p:nvPr/>
        </p:nvSpPr>
        <p:spPr>
          <a:xfrm>
            <a:off x="4355368" y="4157403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3F6FE-AAFF-48F9-AA51-D9E1E1E162EC}"/>
              </a:ext>
            </a:extLst>
          </p:cNvPr>
          <p:cNvSpPr/>
          <p:nvPr/>
        </p:nvSpPr>
        <p:spPr>
          <a:xfrm>
            <a:off x="1469740" y="5068497"/>
            <a:ext cx="9432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ব্যাবহারিক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69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067A34-5CBC-4CF2-9450-4D505147EDCA}"/>
              </a:ext>
            </a:extLst>
          </p:cNvPr>
          <p:cNvSpPr/>
          <p:nvPr/>
        </p:nvSpPr>
        <p:spPr>
          <a:xfrm>
            <a:off x="3811405" y="468248"/>
            <a:ext cx="4940834" cy="952589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A7384-B31A-4BF7-9EA3-FEFCBAF1840B}"/>
              </a:ext>
            </a:extLst>
          </p:cNvPr>
          <p:cNvSpPr txBox="1"/>
          <p:nvPr/>
        </p:nvSpPr>
        <p:spPr>
          <a:xfrm>
            <a:off x="935752" y="2565200"/>
            <a:ext cx="1069214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40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1692B-9A0A-4925-8590-C57D6CE91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8" b="30807"/>
          <a:stretch/>
        </p:blipFill>
        <p:spPr>
          <a:xfrm>
            <a:off x="3810000" y="393895"/>
            <a:ext cx="4572000" cy="9144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0DFD54-E9C8-400A-8A0E-FA62128B4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2446"/>
              </p:ext>
            </p:extLst>
          </p:nvPr>
        </p:nvGraphicFramePr>
        <p:xfrm>
          <a:off x="1541194" y="2206851"/>
          <a:ext cx="9109612" cy="244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9612">
                  <a:extLst>
                    <a:ext uri="{9D8B030D-6E8A-4147-A177-3AD203B41FA5}">
                      <a16:colId xmlns:a16="http://schemas.microsoft.com/office/drawing/2014/main" val="24743795"/>
                    </a:ext>
                  </a:extLst>
                </a:gridCol>
              </a:tblGrid>
              <a:tr h="83678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বিজ্ঞানীরা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583694"/>
                  </a:ext>
                </a:extLst>
              </a:tr>
              <a:tr h="5358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045088"/>
                  </a:ext>
                </a:extLst>
              </a:tr>
              <a:tr h="5358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191487"/>
                  </a:ext>
                </a:extLst>
              </a:tr>
              <a:tr h="5358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34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3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89D8A-532B-4E9C-B45A-D0CC0A0A7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5" b="37863"/>
          <a:stretch/>
        </p:blipFill>
        <p:spPr>
          <a:xfrm>
            <a:off x="3512232" y="468334"/>
            <a:ext cx="5378550" cy="106504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EBF5E19A-767E-4B8C-8C7D-D404533B4241}"/>
              </a:ext>
            </a:extLst>
          </p:cNvPr>
          <p:cNvSpPr/>
          <p:nvPr/>
        </p:nvSpPr>
        <p:spPr>
          <a:xfrm>
            <a:off x="1421840" y="2378927"/>
            <a:ext cx="3666395" cy="3170099"/>
          </a:xfrm>
          <a:prstGeom prst="right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৬৪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45545-AEE9-40D7-A009-BE41139D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766" y="1699079"/>
            <a:ext cx="3939373" cy="452979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79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4E7456-D27E-490D-959D-E975E702CDCA}"/>
              </a:ext>
            </a:extLst>
          </p:cNvPr>
          <p:cNvSpPr/>
          <p:nvPr/>
        </p:nvSpPr>
        <p:spPr>
          <a:xfrm>
            <a:off x="112542" y="147711"/>
            <a:ext cx="11957538" cy="6562578"/>
          </a:xfrm>
          <a:prstGeom prst="rect">
            <a:avLst/>
          </a:prstGeom>
          <a:noFill/>
          <a:ln w="76200" cap="sq" cmpd="tri">
            <a:gradFill flip="none" rotWithShape="1">
              <a:gsLst>
                <a:gs pos="3000">
                  <a:schemeClr val="accent2">
                    <a:lumMod val="87000"/>
                  </a:schemeClr>
                </a:gs>
                <a:gs pos="43000">
                  <a:srgbClr val="D11FC9">
                    <a:lumMod val="97000"/>
                    <a:lumOff val="3000"/>
                  </a:srgbClr>
                </a:gs>
                <a:gs pos="84000">
                  <a:srgbClr val="00B050"/>
                </a:gs>
                <a:gs pos="97000">
                  <a:srgbClr val="FF0000">
                    <a:lumMod val="9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7C03E7-66AB-4E36-9EF8-48715891E23E}"/>
              </a:ext>
            </a:extLst>
          </p:cNvPr>
          <p:cNvSpPr/>
          <p:nvPr/>
        </p:nvSpPr>
        <p:spPr>
          <a:xfrm>
            <a:off x="271463" y="285750"/>
            <a:ext cx="11658600" cy="6300788"/>
          </a:xfrm>
          <a:prstGeom prst="rect">
            <a:avLst/>
          </a:prstGeom>
          <a:noFill/>
          <a:ln w="76200" cap="flat">
            <a:gradFill>
              <a:gsLst>
                <a:gs pos="0">
                  <a:schemeClr val="tx1"/>
                </a:gs>
                <a:gs pos="25000">
                  <a:schemeClr val="accent5">
                    <a:alpha val="25000"/>
                    <a:lumMod val="0"/>
                  </a:schemeClr>
                </a:gs>
                <a:gs pos="46000">
                  <a:srgbClr val="00B050"/>
                </a:gs>
                <a:gs pos="77000">
                  <a:srgbClr val="0070C0"/>
                </a:gs>
              </a:gsLst>
              <a:lin ang="5400000" scaled="1"/>
            </a:gra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25326-C315-4028-ABBE-3A0F101D7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5882853"/>
            <a:ext cx="657225" cy="689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46E70-3138-4350-A3D9-3F035FB89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7" y="400050"/>
            <a:ext cx="704849" cy="607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23738-B51E-44C2-AF30-011ED87B0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85750"/>
            <a:ext cx="721625" cy="721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CF1F32-6508-4D42-8E37-667FE6477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061" y="5795964"/>
            <a:ext cx="704850" cy="704850"/>
          </a:xfrm>
          <a:prstGeom prst="ellipse">
            <a:avLst/>
          </a:prstGeom>
          <a:ln w="38100">
            <a:solidFill>
              <a:srgbClr val="D11FC9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5C9EC6-A54F-4364-B045-6C572028E1A7}"/>
              </a:ext>
            </a:extLst>
          </p:cNvPr>
          <p:cNvSpPr txBox="1"/>
          <p:nvPr/>
        </p:nvSpPr>
        <p:spPr>
          <a:xfrm>
            <a:off x="252918" y="1515384"/>
            <a:ext cx="5894657" cy="5076015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5397" tIns="62699" rIns="125397" bIns="62699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এ,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চাঃকাঃ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(TMTE Project of DPE)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এম্ব্যাসেডর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০১৭১৭১৩৭৬৫৩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E30D21-3AE4-4BBB-82C9-885C548975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3" b="27559"/>
          <a:stretch/>
        </p:blipFill>
        <p:spPr>
          <a:xfrm>
            <a:off x="3643532" y="266601"/>
            <a:ext cx="5247249" cy="106983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418754-BECD-454A-9C38-F7F0F07A5D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6" y="1843676"/>
            <a:ext cx="5541052" cy="3946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370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15C14-F3D0-4DCA-836A-FC67E2FC3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5819" r="10286" b="24227"/>
          <a:stretch/>
        </p:blipFill>
        <p:spPr>
          <a:xfrm>
            <a:off x="3221502" y="464234"/>
            <a:ext cx="5866227" cy="816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D5CE9-AF0E-4DCD-8851-F038DF7D10AD}"/>
              </a:ext>
            </a:extLst>
          </p:cNvPr>
          <p:cNvSpPr txBox="1"/>
          <p:nvPr/>
        </p:nvSpPr>
        <p:spPr>
          <a:xfrm>
            <a:off x="1994125" y="1546439"/>
            <a:ext cx="788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৩টি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BD511-5F16-4D57-B815-9F50964D4608}"/>
              </a:ext>
            </a:extLst>
          </p:cNvPr>
          <p:cNvSpPr txBox="1"/>
          <p:nvPr/>
        </p:nvSpPr>
        <p:spPr>
          <a:xfrm>
            <a:off x="1994127" y="2241498"/>
            <a:ext cx="9015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মানোন্নয়নে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65275-8C5F-4660-ACE6-C0325DAECEED}"/>
              </a:ext>
            </a:extLst>
          </p:cNvPr>
          <p:cNvSpPr txBox="1"/>
          <p:nvPr/>
        </p:nvSpPr>
        <p:spPr>
          <a:xfrm>
            <a:off x="1994126" y="3429000"/>
            <a:ext cx="9015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Wingdings" panose="05000000000000000000" pitchFamily="2" charset="2"/>
              <a:buChar char="Ø"/>
              <a:defRPr sz="3200" b="1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২। </a:t>
            </a:r>
            <a:r>
              <a:rPr lang="en-US" dirty="0" err="1"/>
              <a:t>যেমন</a:t>
            </a:r>
            <a:r>
              <a:rPr lang="en-US" dirty="0"/>
              <a:t>- </a:t>
            </a:r>
            <a:r>
              <a:rPr lang="en-US" dirty="0" err="1"/>
              <a:t>বিজ্ঞানীরা</a:t>
            </a:r>
            <a:r>
              <a:rPr lang="en-US" dirty="0"/>
              <a:t> </a:t>
            </a:r>
            <a:r>
              <a:rPr lang="en-US" dirty="0" err="1"/>
              <a:t>বিদ্যু</a:t>
            </a:r>
            <a:r>
              <a:rPr lang="en-US" dirty="0"/>
              <a:t>ৎ </a:t>
            </a:r>
            <a:r>
              <a:rPr lang="en-US" dirty="0" err="1"/>
              <a:t>নিয়ে</a:t>
            </a:r>
            <a:r>
              <a:rPr lang="en-US" dirty="0"/>
              <a:t> </a:t>
            </a:r>
            <a:r>
              <a:rPr lang="en-US" dirty="0" err="1"/>
              <a:t>গবেষনা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এ </a:t>
            </a:r>
            <a:r>
              <a:rPr lang="en-US" dirty="0" err="1"/>
              <a:t>সম্পর্কে</a:t>
            </a:r>
            <a:r>
              <a:rPr lang="en-US" dirty="0"/>
              <a:t> </a:t>
            </a:r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জ্ঞান</a:t>
            </a:r>
            <a:r>
              <a:rPr lang="en-US" dirty="0"/>
              <a:t> </a:t>
            </a:r>
            <a:r>
              <a:rPr lang="en-US" dirty="0" err="1"/>
              <a:t>সৃষ্টি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48AC8-7BDA-4516-BA16-B5712C19D390}"/>
              </a:ext>
            </a:extLst>
          </p:cNvPr>
          <p:cNvSpPr txBox="1"/>
          <p:nvPr/>
        </p:nvSpPr>
        <p:spPr>
          <a:xfrm>
            <a:off x="1994125" y="4616502"/>
            <a:ext cx="9015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Wingdings" panose="05000000000000000000" pitchFamily="2" charset="2"/>
              <a:buChar char="Ø"/>
              <a:defRPr sz="3200" b="1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৩। </a:t>
            </a:r>
            <a:r>
              <a:rPr lang="en-US" dirty="0" err="1"/>
              <a:t>প্রযুক্তি</a:t>
            </a:r>
            <a:r>
              <a:rPr lang="en-US" dirty="0"/>
              <a:t> </a:t>
            </a: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জ্ঞান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টেলিভিশন</a:t>
            </a:r>
            <a:r>
              <a:rPr lang="en-US" dirty="0"/>
              <a:t>, </a:t>
            </a:r>
            <a:r>
              <a:rPr lang="en-US" dirty="0" err="1"/>
              <a:t>রেফ্রিজারেটর</a:t>
            </a:r>
            <a:r>
              <a:rPr lang="en-US" dirty="0"/>
              <a:t>, </a:t>
            </a:r>
            <a:r>
              <a:rPr lang="en-US" dirty="0" err="1"/>
              <a:t>মোবাইল</a:t>
            </a:r>
            <a:r>
              <a:rPr lang="en-US" dirty="0"/>
              <a:t>, </a:t>
            </a:r>
            <a:r>
              <a:rPr lang="en-US" dirty="0" err="1"/>
              <a:t>বৈদ্যুতিক</a:t>
            </a:r>
            <a:r>
              <a:rPr lang="en-US" dirty="0"/>
              <a:t> </a:t>
            </a:r>
            <a:r>
              <a:rPr lang="en-US" dirty="0" err="1"/>
              <a:t>বাতি</a:t>
            </a:r>
            <a:r>
              <a:rPr lang="en-US" dirty="0"/>
              <a:t> </a:t>
            </a:r>
            <a:r>
              <a:rPr lang="en-US" dirty="0" err="1"/>
              <a:t>ইত্যাদি</a:t>
            </a:r>
            <a:r>
              <a:rPr lang="en-US" dirty="0"/>
              <a:t> </a:t>
            </a:r>
            <a:r>
              <a:rPr lang="en-US" dirty="0" err="1"/>
              <a:t>উদ্ভাবন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3712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42EA8-39E5-48AA-A431-C9920CF43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6" b="30923"/>
          <a:stretch/>
        </p:blipFill>
        <p:spPr>
          <a:xfrm>
            <a:off x="3227051" y="478302"/>
            <a:ext cx="5737897" cy="85813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07CC69-1971-4D90-9C93-62D3FFAB53BD}"/>
              </a:ext>
            </a:extLst>
          </p:cNvPr>
          <p:cNvSpPr/>
          <p:nvPr/>
        </p:nvSpPr>
        <p:spPr>
          <a:xfrm>
            <a:off x="2198269" y="2305615"/>
            <a:ext cx="88083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১। </a:t>
            </a:r>
            <a:r>
              <a:rPr lang="en-US" sz="2800" dirty="0" err="1"/>
              <a:t>বিজ্ঞান</a:t>
            </a:r>
            <a:r>
              <a:rPr lang="en-US" sz="2800" dirty="0"/>
              <a:t> ও </a:t>
            </a:r>
            <a:r>
              <a:rPr lang="en-US" sz="2800" dirty="0" err="1"/>
              <a:t>প্রযুক্তির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সম্পর্ক</a:t>
            </a:r>
            <a:r>
              <a:rPr lang="en-US" sz="2800" dirty="0"/>
              <a:t> </a:t>
            </a:r>
            <a:r>
              <a:rPr lang="en-US" sz="2800" dirty="0" err="1"/>
              <a:t>লেখ</a:t>
            </a:r>
            <a:r>
              <a:rPr lang="en-US" sz="2800" dirty="0"/>
              <a:t>। </a:t>
            </a:r>
          </a:p>
          <a:p>
            <a:r>
              <a:rPr lang="en-US" sz="2800" dirty="0"/>
              <a:t>২। </a:t>
            </a:r>
            <a:r>
              <a:rPr lang="en-US" sz="2800" dirty="0" err="1"/>
              <a:t>বাষ্পীয়</a:t>
            </a:r>
            <a:r>
              <a:rPr lang="en-US" sz="2800" dirty="0"/>
              <a:t> </a:t>
            </a:r>
            <a:r>
              <a:rPr lang="en-US" sz="2800" dirty="0" err="1"/>
              <a:t>ইঞ্জিন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কাজে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হত</a:t>
            </a:r>
            <a:r>
              <a:rPr lang="en-US" sz="2800" dirty="0"/>
              <a:t>?</a:t>
            </a:r>
          </a:p>
          <a:p>
            <a:r>
              <a:rPr lang="en-US" sz="2800" dirty="0"/>
              <a:t>৩। </a:t>
            </a:r>
            <a:r>
              <a:rPr lang="en-US" sz="2800" dirty="0" err="1"/>
              <a:t>অনুবীক্ষণ</a:t>
            </a:r>
            <a:r>
              <a:rPr lang="en-US" sz="2800" dirty="0"/>
              <a:t> </a:t>
            </a:r>
            <a:r>
              <a:rPr lang="en-US" sz="2800" dirty="0" err="1"/>
              <a:t>যন্ত্র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কাজে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?</a:t>
            </a:r>
          </a:p>
          <a:p>
            <a:r>
              <a:rPr lang="en-US" sz="2800" dirty="0"/>
              <a:t>৪। </a:t>
            </a:r>
            <a:r>
              <a:rPr lang="en-US" sz="2800" dirty="0" err="1"/>
              <a:t>মানুষ</a:t>
            </a:r>
            <a:r>
              <a:rPr lang="en-US" sz="2800" dirty="0"/>
              <a:t> </a:t>
            </a:r>
            <a:r>
              <a:rPr lang="en-US" sz="2800" dirty="0" err="1"/>
              <a:t>কেন</a:t>
            </a:r>
            <a:r>
              <a:rPr lang="en-US" sz="2800" dirty="0"/>
              <a:t> </a:t>
            </a:r>
            <a:r>
              <a:rPr lang="en-US" sz="2800" dirty="0" err="1"/>
              <a:t>প্রযুক্তি</a:t>
            </a:r>
            <a:r>
              <a:rPr lang="en-US" sz="2800" dirty="0"/>
              <a:t> </a:t>
            </a:r>
            <a:r>
              <a:rPr lang="en-US" sz="2800" dirty="0" err="1"/>
              <a:t>উদ্ভাবন</a:t>
            </a:r>
            <a:r>
              <a:rPr lang="en-US" sz="2800" dirty="0"/>
              <a:t> </a:t>
            </a:r>
            <a:r>
              <a:rPr lang="en-US" sz="2800" dirty="0" err="1"/>
              <a:t>করেছেন</a:t>
            </a:r>
            <a:r>
              <a:rPr lang="en-US" sz="2800" dirty="0"/>
              <a:t>?</a:t>
            </a:r>
          </a:p>
          <a:p>
            <a:r>
              <a:rPr lang="en-US" sz="2800" dirty="0"/>
              <a:t>৫। </a:t>
            </a:r>
            <a:r>
              <a:rPr lang="en-US" sz="2800" dirty="0" err="1"/>
              <a:t>শিল্প</a:t>
            </a:r>
            <a:r>
              <a:rPr lang="en-US" sz="2800" dirty="0"/>
              <a:t> </a:t>
            </a:r>
            <a:r>
              <a:rPr lang="en-US" sz="2800" dirty="0" err="1"/>
              <a:t>বিপ্লবের</a:t>
            </a:r>
            <a:r>
              <a:rPr lang="en-US" sz="2800" dirty="0"/>
              <a:t> </a:t>
            </a:r>
            <a:r>
              <a:rPr lang="en-US" sz="2800" dirty="0" err="1"/>
              <a:t>সময়</a:t>
            </a:r>
            <a:r>
              <a:rPr lang="en-US" sz="2800" dirty="0"/>
              <a:t> </a:t>
            </a:r>
            <a:r>
              <a:rPr lang="en-US" sz="2800" dirty="0" err="1"/>
              <a:t>প্রযুক্তির</a:t>
            </a:r>
            <a:r>
              <a:rPr lang="en-US" sz="2800" dirty="0"/>
              <a:t> </a:t>
            </a:r>
            <a:r>
              <a:rPr lang="en-US" sz="2800" dirty="0" err="1"/>
              <a:t>কিরুপ</a:t>
            </a:r>
            <a:r>
              <a:rPr lang="en-US" sz="2800" dirty="0"/>
              <a:t> </a:t>
            </a:r>
            <a:r>
              <a:rPr lang="en-US" sz="2800" dirty="0" err="1"/>
              <a:t>উন্নয়ন</a:t>
            </a:r>
            <a:r>
              <a:rPr lang="en-US" sz="2800" dirty="0"/>
              <a:t> </a:t>
            </a:r>
            <a:r>
              <a:rPr lang="en-US" sz="2800" dirty="0" err="1"/>
              <a:t>সাধিত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346428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39094-EC49-4053-80B4-B51A80DC8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 b="20110"/>
          <a:stretch/>
        </p:blipFill>
        <p:spPr>
          <a:xfrm>
            <a:off x="3030525" y="520505"/>
            <a:ext cx="6130950" cy="113948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149C32-D01C-4D1C-A419-5EAB52225E59}"/>
              </a:ext>
            </a:extLst>
          </p:cNvPr>
          <p:cNvSpPr/>
          <p:nvPr/>
        </p:nvSpPr>
        <p:spPr>
          <a:xfrm>
            <a:off x="1479278" y="2782669"/>
            <a:ext cx="923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685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92572-5EC7-402F-940D-189B9B92C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79" y="764442"/>
            <a:ext cx="7571642" cy="504776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855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7D74B-A8B5-48FA-BC67-659592AFA7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 r="-1073" b="33384"/>
          <a:stretch/>
        </p:blipFill>
        <p:spPr>
          <a:xfrm>
            <a:off x="3398117" y="389866"/>
            <a:ext cx="5900628" cy="829994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CBD1A-D36F-479B-9045-99975D902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2" y="1422840"/>
            <a:ext cx="6653469" cy="4904295"/>
          </a:xfrm>
          <a:prstGeom prst="rect">
            <a:avLst/>
          </a:prstGeom>
        </p:spPr>
      </p:pic>
      <p:pic>
        <p:nvPicPr>
          <p:cNvPr id="5" name="amader jibone projukti 5 lesson intro">
            <a:hlinkClick r:id="" action="ppaction://media"/>
            <a:extLst>
              <a:ext uri="{FF2B5EF4-FFF2-40B4-BE49-F238E27FC236}">
                <a16:creationId xmlns:a16="http://schemas.microsoft.com/office/drawing/2014/main" id="{17369F12-D219-4105-AF1B-3DCD78B67B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91841" y="1861624"/>
            <a:ext cx="5892362" cy="427189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30A2088-A65E-4471-AC82-466558E56AC7}"/>
              </a:ext>
            </a:extLst>
          </p:cNvPr>
          <p:cNvSpPr/>
          <p:nvPr/>
        </p:nvSpPr>
        <p:spPr>
          <a:xfrm rot="20161376">
            <a:off x="576776" y="2384409"/>
            <a:ext cx="2302877" cy="1624883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স্ক্রিনের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A271B-1E1E-4A92-B78D-4349E80A2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2" b="37294"/>
          <a:stretch/>
        </p:blipFill>
        <p:spPr>
          <a:xfrm>
            <a:off x="4222449" y="353161"/>
            <a:ext cx="4572000" cy="1015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BACA9B-5D75-4BED-83A2-C15D96E7D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6" y="1899139"/>
            <a:ext cx="5519428" cy="3348110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BD8C3D-F5AB-42F8-A823-472B61D34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29" y="1899139"/>
            <a:ext cx="5402465" cy="3348110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18FD89-0D9C-40C2-863F-D5765A822A36}"/>
              </a:ext>
            </a:extLst>
          </p:cNvPr>
          <p:cNvSpPr txBox="1"/>
          <p:nvPr/>
        </p:nvSpPr>
        <p:spPr>
          <a:xfrm>
            <a:off x="4546006" y="5299414"/>
            <a:ext cx="39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61D42-FE73-4BAF-A96A-8F08C0995F21}"/>
              </a:ext>
            </a:extLst>
          </p:cNvPr>
          <p:cNvSpPr txBox="1"/>
          <p:nvPr/>
        </p:nvSpPr>
        <p:spPr>
          <a:xfrm>
            <a:off x="4722655" y="5777564"/>
            <a:ext cx="305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b="1" dirty="0" err="1"/>
              <a:t>এগুলো</a:t>
            </a:r>
            <a:r>
              <a:rPr lang="en-US" b="1" dirty="0"/>
              <a:t> </a:t>
            </a:r>
            <a:r>
              <a:rPr lang="en-US" b="1" dirty="0" err="1"/>
              <a:t>কিসের</a:t>
            </a:r>
            <a:r>
              <a:rPr lang="en-US" b="1" dirty="0"/>
              <a:t> </a:t>
            </a:r>
            <a:r>
              <a:rPr lang="en-US" b="1" dirty="0" err="1"/>
              <a:t>ছবি</a:t>
            </a:r>
            <a:r>
              <a:rPr lang="en-US" b="1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0512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CC5EE-E7C0-4929-8933-E2E052065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03" y="398439"/>
            <a:ext cx="5938911" cy="89578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090D1-D123-4D75-98F5-1026F95B8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03" y="1576166"/>
            <a:ext cx="5938911" cy="421972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01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B15CD-6995-4915-9968-28DAAA98A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75" y="332643"/>
            <a:ext cx="5130604" cy="877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5A7DCB-3FF9-4A66-A734-9287CE4AF20A}"/>
              </a:ext>
            </a:extLst>
          </p:cNvPr>
          <p:cNvSpPr/>
          <p:nvPr/>
        </p:nvSpPr>
        <p:spPr>
          <a:xfrm>
            <a:off x="618978" y="1209823"/>
            <a:ext cx="11155680" cy="490962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এই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শেষে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শিক্ষার্থীরা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যা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শিখবে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১০.১.১ </a:t>
            </a:r>
            <a:r>
              <a:rPr lang="en-US" sz="2400" dirty="0" err="1">
                <a:solidFill>
                  <a:schemeClr val="tx1"/>
                </a:solidFill>
              </a:rPr>
              <a:t>প্রযুক্তির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উদ্ভব,বিজ্ঞানের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জ্ঞানের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প্রয়োগ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সম্পর্কে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বলতে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পারবে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  <a:p>
            <a:r>
              <a:rPr lang="en-US" sz="2400" dirty="0">
                <a:solidFill>
                  <a:schemeClr val="tx1"/>
                </a:solidFill>
              </a:rPr>
              <a:t>১০.১.২ </a:t>
            </a:r>
            <a:r>
              <a:rPr lang="en-US" sz="2400" dirty="0" err="1">
                <a:solidFill>
                  <a:schemeClr val="tx1"/>
                </a:solidFill>
              </a:rPr>
              <a:t>বিজ্ঞান</a:t>
            </a:r>
            <a:r>
              <a:rPr lang="en-US" sz="2400" dirty="0">
                <a:solidFill>
                  <a:schemeClr val="tx1"/>
                </a:solidFill>
              </a:rPr>
              <a:t> ও </a:t>
            </a:r>
            <a:r>
              <a:rPr lang="en-US" sz="2400" dirty="0" err="1">
                <a:solidFill>
                  <a:schemeClr val="tx1"/>
                </a:solidFill>
              </a:rPr>
              <a:t>প্রযুক্তির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পার্থক্য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বলতে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পারবে</a:t>
            </a:r>
            <a:r>
              <a:rPr lang="en-US" sz="2400" dirty="0">
                <a:solidFill>
                  <a:schemeClr val="tx1"/>
                </a:solidFill>
              </a:rPr>
              <a:t>।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776E549-B6CA-4958-A624-EED00A60C512}"/>
              </a:ext>
            </a:extLst>
          </p:cNvPr>
          <p:cNvSpPr/>
          <p:nvPr/>
        </p:nvSpPr>
        <p:spPr>
          <a:xfrm>
            <a:off x="4786177" y="355278"/>
            <a:ext cx="3275014" cy="797510"/>
          </a:xfrm>
          <a:prstGeom prst="horizontalScroll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যাচাইঃ</a:t>
            </a:r>
            <a:endParaRPr lang="en-US" sz="33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342980-AE05-476B-A048-E984B44827C6}"/>
              </a:ext>
            </a:extLst>
          </p:cNvPr>
          <p:cNvGrpSpPr/>
          <p:nvPr/>
        </p:nvGrpSpPr>
        <p:grpSpPr>
          <a:xfrm>
            <a:off x="2960467" y="719666"/>
            <a:ext cx="7466772" cy="5418223"/>
            <a:chOff x="2960467" y="719666"/>
            <a:chExt cx="7466772" cy="541822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66DDF47-6C0F-4FAD-A2BD-2F9E03FB9A03}"/>
                </a:ext>
              </a:extLst>
            </p:cNvPr>
            <p:cNvSpPr/>
            <p:nvPr/>
          </p:nvSpPr>
          <p:spPr>
            <a:xfrm>
              <a:off x="2960467" y="719666"/>
              <a:ext cx="959386" cy="574097"/>
            </a:xfrm>
            <a:custGeom>
              <a:avLst/>
              <a:gdLst>
                <a:gd name="connsiteX0" fmla="*/ 0 w 959386"/>
                <a:gd name="connsiteY0" fmla="*/ 0 h 574097"/>
                <a:gd name="connsiteX1" fmla="*/ 959386 w 959386"/>
                <a:gd name="connsiteY1" fmla="*/ 0 h 574097"/>
                <a:gd name="connsiteX2" fmla="*/ 959386 w 959386"/>
                <a:gd name="connsiteY2" fmla="*/ 574097 h 574097"/>
                <a:gd name="connsiteX3" fmla="*/ 0 w 959386"/>
                <a:gd name="connsiteY3" fmla="*/ 574097 h 574097"/>
                <a:gd name="connsiteX4" fmla="*/ 0 w 959386"/>
                <a:gd name="connsiteY4" fmla="*/ 0 h 5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386" h="574097">
                  <a:moveTo>
                    <a:pt x="0" y="0"/>
                  </a:moveTo>
                  <a:lnTo>
                    <a:pt x="959386" y="0"/>
                  </a:lnTo>
                  <a:lnTo>
                    <a:pt x="959386" y="574097"/>
                  </a:lnTo>
                  <a:lnTo>
                    <a:pt x="0" y="574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 dirty="0"/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9F6D6052-9DBF-4BB9-94E8-940DFA023D70}"/>
                </a:ext>
              </a:extLst>
            </p:cNvPr>
            <p:cNvSpPr/>
            <p:nvPr/>
          </p:nvSpPr>
          <p:spPr>
            <a:xfrm>
              <a:off x="3621694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2619368C-C61D-42AA-9C58-C9534199B9DD}"/>
                </a:ext>
              </a:extLst>
            </p:cNvPr>
            <p:cNvSpPr/>
            <p:nvPr/>
          </p:nvSpPr>
          <p:spPr>
            <a:xfrm>
              <a:off x="4509312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3503EF4E-F57B-4499-BB8D-9D199F223D28}"/>
                </a:ext>
              </a:extLst>
            </p:cNvPr>
            <p:cNvSpPr/>
            <p:nvPr/>
          </p:nvSpPr>
          <p:spPr>
            <a:xfrm>
              <a:off x="5397633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A620AC53-34D1-46CA-AEC4-1449D41BB09C}"/>
                </a:ext>
              </a:extLst>
            </p:cNvPr>
            <p:cNvSpPr/>
            <p:nvPr/>
          </p:nvSpPr>
          <p:spPr>
            <a:xfrm>
              <a:off x="6285252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9D0E6D28-A226-40E1-85BB-B7A63E5C4A8E}"/>
                </a:ext>
              </a:extLst>
            </p:cNvPr>
            <p:cNvSpPr/>
            <p:nvPr/>
          </p:nvSpPr>
          <p:spPr>
            <a:xfrm>
              <a:off x="7173572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B5EE074-90E3-4676-85E2-BA41E3EE995C}"/>
                </a:ext>
              </a:extLst>
            </p:cNvPr>
            <p:cNvSpPr/>
            <p:nvPr/>
          </p:nvSpPr>
          <p:spPr>
            <a:xfrm>
              <a:off x="8061191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550A000D-4838-44C0-A8E5-AC00FDEEF8BF}"/>
                </a:ext>
              </a:extLst>
            </p:cNvPr>
            <p:cNvSpPr/>
            <p:nvPr/>
          </p:nvSpPr>
          <p:spPr>
            <a:xfrm>
              <a:off x="8949512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FCE7FE-A81E-49E0-B178-DBDCDA4E7E7E}"/>
                </a:ext>
              </a:extLst>
            </p:cNvPr>
            <p:cNvSpPr/>
            <p:nvPr/>
          </p:nvSpPr>
          <p:spPr>
            <a:xfrm>
              <a:off x="3621694" y="1411152"/>
              <a:ext cx="6397170" cy="935566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982192-3515-4113-8855-E9C5FD133908}"/>
                </a:ext>
              </a:extLst>
            </p:cNvPr>
            <p:cNvSpPr/>
            <p:nvPr/>
          </p:nvSpPr>
          <p:spPr>
            <a:xfrm>
              <a:off x="3621694" y="2557221"/>
              <a:ext cx="6315075" cy="574097"/>
            </a:xfrm>
            <a:custGeom>
              <a:avLst/>
              <a:gdLst>
                <a:gd name="connsiteX0" fmla="*/ 0 w 6315075"/>
                <a:gd name="connsiteY0" fmla="*/ 0 h 574097"/>
                <a:gd name="connsiteX1" fmla="*/ 6315075 w 6315075"/>
                <a:gd name="connsiteY1" fmla="*/ 0 h 574097"/>
                <a:gd name="connsiteX2" fmla="*/ 6315075 w 6315075"/>
                <a:gd name="connsiteY2" fmla="*/ 574097 h 574097"/>
                <a:gd name="connsiteX3" fmla="*/ 0 w 6315075"/>
                <a:gd name="connsiteY3" fmla="*/ 574097 h 574097"/>
                <a:gd name="connsiteX4" fmla="*/ 0 w 6315075"/>
                <a:gd name="connsiteY4" fmla="*/ 0 h 5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075" h="574097">
                  <a:moveTo>
                    <a:pt x="0" y="0"/>
                  </a:moveTo>
                  <a:lnTo>
                    <a:pt x="6315075" y="0"/>
                  </a:lnTo>
                  <a:lnTo>
                    <a:pt x="6315075" y="574097"/>
                  </a:lnTo>
                  <a:lnTo>
                    <a:pt x="0" y="574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/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1717A367-B868-4873-BC26-B1752D610A17}"/>
                </a:ext>
              </a:extLst>
            </p:cNvPr>
            <p:cNvSpPr/>
            <p:nvPr/>
          </p:nvSpPr>
          <p:spPr>
            <a:xfrm>
              <a:off x="3621694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D73381B6-C7C3-49B2-93AA-4CEFEF63A15D}"/>
                </a:ext>
              </a:extLst>
            </p:cNvPr>
            <p:cNvSpPr/>
            <p:nvPr/>
          </p:nvSpPr>
          <p:spPr>
            <a:xfrm>
              <a:off x="4509312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2C68652F-5940-48B0-8434-4370A9458DC7}"/>
                </a:ext>
              </a:extLst>
            </p:cNvPr>
            <p:cNvSpPr/>
            <p:nvPr/>
          </p:nvSpPr>
          <p:spPr>
            <a:xfrm>
              <a:off x="5397633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9C3D5A6C-FB39-425F-A599-634EFFE1E57B}"/>
                </a:ext>
              </a:extLst>
            </p:cNvPr>
            <p:cNvSpPr/>
            <p:nvPr/>
          </p:nvSpPr>
          <p:spPr>
            <a:xfrm>
              <a:off x="6285252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8E2850D0-1BB4-49BD-B87F-821FAF4FC881}"/>
                </a:ext>
              </a:extLst>
            </p:cNvPr>
            <p:cNvSpPr/>
            <p:nvPr/>
          </p:nvSpPr>
          <p:spPr>
            <a:xfrm>
              <a:off x="7173572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169E1EDD-50D0-4AA2-94B1-C15A01DB052B}"/>
                </a:ext>
              </a:extLst>
            </p:cNvPr>
            <p:cNvSpPr/>
            <p:nvPr/>
          </p:nvSpPr>
          <p:spPr>
            <a:xfrm>
              <a:off x="8061191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4285C60E-A65F-4CCA-A626-8F8592648EBB}"/>
                </a:ext>
              </a:extLst>
            </p:cNvPr>
            <p:cNvSpPr/>
            <p:nvPr/>
          </p:nvSpPr>
          <p:spPr>
            <a:xfrm>
              <a:off x="8949512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F527DD9-5F1E-4661-8BD9-3CB38C332055}"/>
                </a:ext>
              </a:extLst>
            </p:cNvPr>
            <p:cNvSpPr/>
            <p:nvPr/>
          </p:nvSpPr>
          <p:spPr>
            <a:xfrm>
              <a:off x="3621694" y="3248265"/>
              <a:ext cx="6397170" cy="935566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708C8F-8F34-434D-B754-0621BF3CE09A}"/>
                </a:ext>
              </a:extLst>
            </p:cNvPr>
            <p:cNvSpPr/>
            <p:nvPr/>
          </p:nvSpPr>
          <p:spPr>
            <a:xfrm>
              <a:off x="3621694" y="4394334"/>
              <a:ext cx="6315075" cy="574097"/>
            </a:xfrm>
            <a:custGeom>
              <a:avLst/>
              <a:gdLst>
                <a:gd name="connsiteX0" fmla="*/ 0 w 6315075"/>
                <a:gd name="connsiteY0" fmla="*/ 0 h 574097"/>
                <a:gd name="connsiteX1" fmla="*/ 6315075 w 6315075"/>
                <a:gd name="connsiteY1" fmla="*/ 0 h 574097"/>
                <a:gd name="connsiteX2" fmla="*/ 6315075 w 6315075"/>
                <a:gd name="connsiteY2" fmla="*/ 574097 h 574097"/>
                <a:gd name="connsiteX3" fmla="*/ 0 w 6315075"/>
                <a:gd name="connsiteY3" fmla="*/ 574097 h 574097"/>
                <a:gd name="connsiteX4" fmla="*/ 0 w 6315075"/>
                <a:gd name="connsiteY4" fmla="*/ 0 h 5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075" h="574097">
                  <a:moveTo>
                    <a:pt x="0" y="0"/>
                  </a:moveTo>
                  <a:lnTo>
                    <a:pt x="6315075" y="0"/>
                  </a:lnTo>
                  <a:lnTo>
                    <a:pt x="6315075" y="574097"/>
                  </a:lnTo>
                  <a:lnTo>
                    <a:pt x="0" y="574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/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45CCA239-91EA-41C3-8ADC-AA37B97AEACB}"/>
                </a:ext>
              </a:extLst>
            </p:cNvPr>
            <p:cNvSpPr/>
            <p:nvPr/>
          </p:nvSpPr>
          <p:spPr>
            <a:xfrm>
              <a:off x="3621694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8C241966-24C0-475A-932D-EE1E34F793F2}"/>
                </a:ext>
              </a:extLst>
            </p:cNvPr>
            <p:cNvSpPr/>
            <p:nvPr/>
          </p:nvSpPr>
          <p:spPr>
            <a:xfrm>
              <a:off x="4509312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A49E4F61-884D-49D5-BDCF-58CE0DA7017D}"/>
                </a:ext>
              </a:extLst>
            </p:cNvPr>
            <p:cNvSpPr/>
            <p:nvPr/>
          </p:nvSpPr>
          <p:spPr>
            <a:xfrm>
              <a:off x="5397633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ED085B93-FE62-462F-BDE5-1D98AAA1AF19}"/>
                </a:ext>
              </a:extLst>
            </p:cNvPr>
            <p:cNvSpPr/>
            <p:nvPr/>
          </p:nvSpPr>
          <p:spPr>
            <a:xfrm>
              <a:off x="6285252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0B06F2F9-0E59-439D-838B-56F3B37C19E5}"/>
                </a:ext>
              </a:extLst>
            </p:cNvPr>
            <p:cNvSpPr/>
            <p:nvPr/>
          </p:nvSpPr>
          <p:spPr>
            <a:xfrm>
              <a:off x="7173572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F6ACD214-3659-4676-B8AC-7B6029255380}"/>
                </a:ext>
              </a:extLst>
            </p:cNvPr>
            <p:cNvSpPr/>
            <p:nvPr/>
          </p:nvSpPr>
          <p:spPr>
            <a:xfrm>
              <a:off x="8061191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Chevron 34">
              <a:extLst>
                <a:ext uri="{FF2B5EF4-FFF2-40B4-BE49-F238E27FC236}">
                  <a16:creationId xmlns:a16="http://schemas.microsoft.com/office/drawing/2014/main" id="{F3998D09-9206-4397-890D-252ADBDE5658}"/>
                </a:ext>
              </a:extLst>
            </p:cNvPr>
            <p:cNvSpPr/>
            <p:nvPr/>
          </p:nvSpPr>
          <p:spPr>
            <a:xfrm>
              <a:off x="8949512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36E715B-FD5B-4703-A3A3-47928B8BD6B8}"/>
                </a:ext>
              </a:extLst>
            </p:cNvPr>
            <p:cNvSpPr/>
            <p:nvPr/>
          </p:nvSpPr>
          <p:spPr>
            <a:xfrm>
              <a:off x="3621694" y="5085377"/>
              <a:ext cx="6397170" cy="935566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24700CE-96B1-4D24-908A-B2331412A127}"/>
              </a:ext>
            </a:extLst>
          </p:cNvPr>
          <p:cNvSpPr/>
          <p:nvPr/>
        </p:nvSpPr>
        <p:spPr>
          <a:xfrm>
            <a:off x="3797671" y="5263712"/>
            <a:ext cx="5325497" cy="60016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B952DD-1359-41B5-9897-7FBFA6FD849E}"/>
              </a:ext>
            </a:extLst>
          </p:cNvPr>
          <p:cNvSpPr/>
          <p:nvPr/>
        </p:nvSpPr>
        <p:spPr>
          <a:xfrm>
            <a:off x="3797671" y="3447310"/>
            <a:ext cx="2063385" cy="60016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538B52-08FD-4C1C-9B71-B0E2A3AD5FDE}"/>
              </a:ext>
            </a:extLst>
          </p:cNvPr>
          <p:cNvSpPr/>
          <p:nvPr/>
        </p:nvSpPr>
        <p:spPr>
          <a:xfrm>
            <a:off x="3902937" y="1578853"/>
            <a:ext cx="2081019" cy="60016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78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E1E08F-0947-423E-A96E-95C6F173F30F}"/>
              </a:ext>
            </a:extLst>
          </p:cNvPr>
          <p:cNvSpPr txBox="1"/>
          <p:nvPr/>
        </p:nvSpPr>
        <p:spPr>
          <a:xfrm>
            <a:off x="3308838" y="365761"/>
            <a:ext cx="5574324" cy="983873"/>
          </a:xfrm>
          <a:prstGeom prst="cloud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B2488-C0D8-49A1-9554-D094122C4811}"/>
              </a:ext>
            </a:extLst>
          </p:cNvPr>
          <p:cNvSpPr txBox="1"/>
          <p:nvPr/>
        </p:nvSpPr>
        <p:spPr>
          <a:xfrm>
            <a:off x="2914942" y="1548365"/>
            <a:ext cx="776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3437A-ADA5-42C1-92A3-005CE4769B2F}"/>
              </a:ext>
            </a:extLst>
          </p:cNvPr>
          <p:cNvSpPr txBox="1"/>
          <p:nvPr/>
        </p:nvSpPr>
        <p:spPr>
          <a:xfrm>
            <a:off x="5063489" y="2157277"/>
            <a:ext cx="206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451BB-0745-4220-ADD9-F4E0E3F4D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25194"/>
          <a:stretch/>
        </p:blipFill>
        <p:spPr>
          <a:xfrm>
            <a:off x="3308838" y="3044406"/>
            <a:ext cx="5873847" cy="9362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23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93712-1E54-4CBE-AFB1-86056CE2F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7" y="1772306"/>
            <a:ext cx="3938221" cy="322897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FBE1FC-1BEF-4136-859A-A96B7AA6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29" y="1772309"/>
            <a:ext cx="3624979" cy="322897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6E6C75-5F52-402D-8E5F-2BB810F1D6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21278" r="2242" b="34831"/>
          <a:stretch/>
        </p:blipFill>
        <p:spPr>
          <a:xfrm>
            <a:off x="3239046" y="293814"/>
            <a:ext cx="5713907" cy="10901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65661-FB5C-45F3-A0A7-99610E2034CE}"/>
              </a:ext>
            </a:extLst>
          </p:cNvPr>
          <p:cNvSpPr txBox="1"/>
          <p:nvPr/>
        </p:nvSpPr>
        <p:spPr>
          <a:xfrm>
            <a:off x="4229099" y="5403722"/>
            <a:ext cx="373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87C2B58-B170-43F3-8DD9-AB18F654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3" y="1772306"/>
            <a:ext cx="3646821" cy="322897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595</Words>
  <Application>Microsoft Office PowerPoint</Application>
  <PresentationFormat>Widescreen</PresentationFormat>
  <Paragraphs>54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87</cp:revision>
  <dcterms:created xsi:type="dcterms:W3CDTF">2021-03-19T05:09:38Z</dcterms:created>
  <dcterms:modified xsi:type="dcterms:W3CDTF">2021-05-16T09:04:23Z</dcterms:modified>
</cp:coreProperties>
</file>