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  <p:sldId id="262" r:id="rId7"/>
    <p:sldId id="265" r:id="rId8"/>
    <p:sldId id="267" r:id="rId9"/>
    <p:sldId id="274" r:id="rId10"/>
    <p:sldId id="268" r:id="rId11"/>
    <p:sldId id="269" r:id="rId12"/>
    <p:sldId id="270" r:id="rId13"/>
    <p:sldId id="271" r:id="rId14"/>
    <p:sldId id="272" r:id="rId15"/>
    <p:sldId id="27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09B8B-8714-41A1-988B-B67E3B855532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611277E-CE11-4E99-9CF5-9D516076864B}">
      <dgm:prSet phldrT="[Text]" phldr="1"/>
      <dgm:spPr/>
      <dgm:t>
        <a:bodyPr/>
        <a:lstStyle/>
        <a:p>
          <a:endParaRPr lang="en-US" dirty="0"/>
        </a:p>
      </dgm:t>
    </dgm:pt>
    <dgm:pt modelId="{15C2A6AA-ECF4-4AF9-A624-4D8227136E04}" type="parTrans" cxnId="{CC29F9D2-373D-4243-9A05-B32E6D829DD3}">
      <dgm:prSet/>
      <dgm:spPr/>
      <dgm:t>
        <a:bodyPr/>
        <a:lstStyle/>
        <a:p>
          <a:endParaRPr lang="en-US"/>
        </a:p>
      </dgm:t>
    </dgm:pt>
    <dgm:pt modelId="{88DB2CC1-EB3E-4AD9-9F09-BEDEF2E99FA7}" type="sibTrans" cxnId="{CC29F9D2-373D-4243-9A05-B32E6D829DD3}">
      <dgm:prSet/>
      <dgm:spPr/>
      <dgm:t>
        <a:bodyPr/>
        <a:lstStyle/>
        <a:p>
          <a:endParaRPr lang="en-US"/>
        </a:p>
      </dgm:t>
    </dgm:pt>
    <dgm:pt modelId="{1BB97187-91D2-4224-A620-E982B42C3DA2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2060"/>
              </a:solidFill>
            </a:rPr>
            <a:t>মাতা</a:t>
          </a:r>
          <a:r>
            <a:rPr lang="en-US" sz="2400" dirty="0" smtClean="0">
              <a:solidFill>
                <a:srgbClr val="002060"/>
              </a:solidFill>
            </a:rPr>
            <a:t> </a:t>
          </a:r>
          <a:r>
            <a:rPr lang="en-US" sz="2400" dirty="0" err="1" smtClean="0">
              <a:solidFill>
                <a:srgbClr val="002060"/>
              </a:solidFill>
            </a:rPr>
            <a:t>জাহ্নবী</a:t>
          </a:r>
          <a:r>
            <a:rPr lang="en-US" sz="2400" dirty="0" smtClean="0">
              <a:solidFill>
                <a:srgbClr val="002060"/>
              </a:solidFill>
            </a:rPr>
            <a:t> </a:t>
          </a:r>
          <a:r>
            <a:rPr lang="en-US" sz="2400" dirty="0" err="1" smtClean="0">
              <a:solidFill>
                <a:srgbClr val="002060"/>
              </a:solidFill>
            </a:rPr>
            <a:t>দেবী</a:t>
          </a:r>
          <a:endParaRPr lang="en-US" sz="2400" dirty="0">
            <a:solidFill>
              <a:srgbClr val="002060"/>
            </a:solidFill>
          </a:endParaRPr>
        </a:p>
      </dgm:t>
    </dgm:pt>
    <dgm:pt modelId="{093530C0-85CA-42AF-BA19-543EFE761CF3}" type="parTrans" cxnId="{B10E8368-1C9D-4715-BE8C-5A2B9F00C2D0}">
      <dgm:prSet/>
      <dgm:spPr/>
      <dgm:t>
        <a:bodyPr/>
        <a:lstStyle/>
        <a:p>
          <a:endParaRPr lang="en-US"/>
        </a:p>
      </dgm:t>
    </dgm:pt>
    <dgm:pt modelId="{6FD0C02C-F31F-40CF-BB73-FD595730C22B}" type="sibTrans" cxnId="{B10E8368-1C9D-4715-BE8C-5A2B9F00C2D0}">
      <dgm:prSet/>
      <dgm:spPr/>
      <dgm:t>
        <a:bodyPr/>
        <a:lstStyle/>
        <a:p>
          <a:endParaRPr lang="en-US"/>
        </a:p>
      </dgm:t>
    </dgm:pt>
    <dgm:pt modelId="{20712BC4-726A-4540-8CA8-E90628738772}">
      <dgm:prSet phldrT="[Text]"/>
      <dgm:spPr/>
      <dgm:t>
        <a:bodyPr/>
        <a:lstStyle/>
        <a:p>
          <a:r>
            <a:rPr lang="en-US" dirty="0" err="1" smtClean="0"/>
            <a:t>ওমরকীর্তি</a:t>
          </a:r>
          <a:r>
            <a:rPr lang="en-US" dirty="0" smtClean="0"/>
            <a:t> </a:t>
          </a:r>
          <a:r>
            <a:rPr lang="en-US" dirty="0" err="1" smtClean="0"/>
            <a:t>মেঘনাথ</a:t>
          </a:r>
          <a:r>
            <a:rPr lang="en-US" dirty="0" smtClean="0"/>
            <a:t> </a:t>
          </a:r>
          <a:r>
            <a:rPr lang="en-US" dirty="0" err="1" smtClean="0"/>
            <a:t>বধ</a:t>
          </a:r>
          <a:r>
            <a:rPr lang="en-US" dirty="0" smtClean="0"/>
            <a:t> </a:t>
          </a:r>
          <a:r>
            <a:rPr lang="en-US" dirty="0" err="1" smtClean="0"/>
            <a:t>কাব্য</a:t>
          </a:r>
          <a:r>
            <a:rPr lang="en-US" dirty="0" smtClean="0"/>
            <a:t> </a:t>
          </a:r>
          <a:endParaRPr lang="en-US" dirty="0"/>
        </a:p>
      </dgm:t>
    </dgm:pt>
    <dgm:pt modelId="{CBF140BD-FD89-4D60-9F1E-803D8F10C5CF}" type="parTrans" cxnId="{10CDC35C-2526-42D5-A6AE-CFBFA2F3C2E9}">
      <dgm:prSet/>
      <dgm:spPr/>
      <dgm:t>
        <a:bodyPr/>
        <a:lstStyle/>
        <a:p>
          <a:endParaRPr lang="en-US"/>
        </a:p>
      </dgm:t>
    </dgm:pt>
    <dgm:pt modelId="{8BF06495-B66D-4AE3-90D9-254F57354368}" type="sibTrans" cxnId="{10CDC35C-2526-42D5-A6AE-CFBFA2F3C2E9}">
      <dgm:prSet/>
      <dgm:spPr/>
      <dgm:t>
        <a:bodyPr/>
        <a:lstStyle/>
        <a:p>
          <a:endParaRPr lang="en-US"/>
        </a:p>
      </dgm:t>
    </dgm:pt>
    <dgm:pt modelId="{844EECEF-17AF-4B80-9D49-18B984B9FA2B}">
      <dgm:prSet phldrT="[Text]" custT="1"/>
      <dgm:spPr/>
      <dgm:t>
        <a:bodyPr/>
        <a:lstStyle/>
        <a:p>
          <a:r>
            <a:rPr lang="en-US" sz="2000" b="0" dirty="0" smtClean="0">
              <a:solidFill>
                <a:srgbClr val="FF0000"/>
              </a:solidFill>
            </a:rPr>
            <a:t>মৃত্যুঃ১৮৭৩খ্রঃ</a:t>
          </a:r>
        </a:p>
        <a:p>
          <a:r>
            <a:rPr lang="en-US" sz="2000" b="0" dirty="0" smtClean="0">
              <a:solidFill>
                <a:srgbClr val="FF0000"/>
              </a:solidFill>
            </a:rPr>
            <a:t>২৯জুন </a:t>
          </a:r>
          <a:endParaRPr lang="en-US" sz="2000" b="0" dirty="0">
            <a:solidFill>
              <a:srgbClr val="FF0000"/>
            </a:solidFill>
          </a:endParaRPr>
        </a:p>
      </dgm:t>
    </dgm:pt>
    <dgm:pt modelId="{90236B9C-0A5D-410D-A221-7F178AE626D6}" type="parTrans" cxnId="{CF77E092-5EE1-4F8E-9FA2-6C88DBF4F950}">
      <dgm:prSet/>
      <dgm:spPr/>
      <dgm:t>
        <a:bodyPr/>
        <a:lstStyle/>
        <a:p>
          <a:endParaRPr lang="en-US"/>
        </a:p>
      </dgm:t>
    </dgm:pt>
    <dgm:pt modelId="{36220E0C-3F9D-41B1-A61D-39FEE3446493}" type="sibTrans" cxnId="{CF77E092-5EE1-4F8E-9FA2-6C88DBF4F950}">
      <dgm:prSet/>
      <dgm:spPr/>
      <dgm:t>
        <a:bodyPr/>
        <a:lstStyle/>
        <a:p>
          <a:endParaRPr lang="en-US"/>
        </a:p>
      </dgm:t>
    </dgm:pt>
    <dgm:pt modelId="{AA0E4C83-8D61-4FF1-BF12-61765A191EAF}">
      <dgm:prSet custT="1"/>
      <dgm:spPr/>
      <dgm:t>
        <a:bodyPr/>
        <a:lstStyle/>
        <a:p>
          <a:r>
            <a:rPr lang="en-US" sz="2800" dirty="0" err="1" smtClean="0"/>
            <a:t>পিতা</a:t>
          </a:r>
          <a:r>
            <a:rPr lang="en-US" sz="2800" dirty="0" smtClean="0"/>
            <a:t> </a:t>
          </a:r>
          <a:r>
            <a:rPr lang="en-US" sz="2800" dirty="0" err="1" smtClean="0"/>
            <a:t>রাজ</a:t>
          </a:r>
          <a:r>
            <a:rPr lang="en-US" sz="2800" dirty="0" smtClean="0"/>
            <a:t> </a:t>
          </a:r>
          <a:r>
            <a:rPr lang="en-US" sz="2800" dirty="0" err="1" smtClean="0"/>
            <a:t>নারায়ণ</a:t>
          </a:r>
          <a:endParaRPr lang="en-US" sz="2800" dirty="0"/>
        </a:p>
      </dgm:t>
    </dgm:pt>
    <dgm:pt modelId="{AB013A74-C4CD-4261-98A7-46F64507E8F2}" type="parTrans" cxnId="{C071F7C5-031F-4668-A8E0-EEF8C5C88142}">
      <dgm:prSet/>
      <dgm:spPr/>
      <dgm:t>
        <a:bodyPr/>
        <a:lstStyle/>
        <a:p>
          <a:endParaRPr lang="en-US"/>
        </a:p>
      </dgm:t>
    </dgm:pt>
    <dgm:pt modelId="{768D85E2-04BD-4EDD-9A01-F3A34726EB88}" type="sibTrans" cxnId="{C071F7C5-031F-4668-A8E0-EEF8C5C88142}">
      <dgm:prSet/>
      <dgm:spPr/>
      <dgm:t>
        <a:bodyPr/>
        <a:lstStyle/>
        <a:p>
          <a:endParaRPr lang="en-US"/>
        </a:p>
      </dgm:t>
    </dgm:pt>
    <dgm:pt modelId="{97BA5A95-DC3F-4992-8FA2-31F2A812F18C}">
      <dgm:prSet custT="1"/>
      <dgm:spPr/>
      <dgm:t>
        <a:bodyPr/>
        <a:lstStyle/>
        <a:p>
          <a:pPr algn="ctr"/>
          <a:r>
            <a:rPr lang="en-US" sz="20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জন্মঃ১৮২৪ খ্রঃ২৫জানুয়ারি  </a:t>
          </a:r>
          <a:r>
            <a:rPr lang="en-US" sz="2000" b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যশোহর</a:t>
          </a:r>
          <a:r>
            <a:rPr lang="en-US" sz="20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2000" b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জেলায়</a:t>
          </a:r>
          <a:r>
            <a:rPr lang="en-US" sz="20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2000" b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সাগরদাঁড়ি</a:t>
          </a:r>
          <a:r>
            <a:rPr lang="en-US" sz="20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2000" b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গ্রামে</a:t>
          </a:r>
          <a:r>
            <a:rPr lang="en-US" sz="20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endParaRPr lang="en-US" sz="200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21DC668-BA81-4491-A27E-5B69DD99D08A}" type="parTrans" cxnId="{D87D89C3-C394-437C-90DE-52D0ED329B6E}">
      <dgm:prSet/>
      <dgm:spPr/>
      <dgm:t>
        <a:bodyPr/>
        <a:lstStyle/>
        <a:p>
          <a:endParaRPr lang="en-US"/>
        </a:p>
      </dgm:t>
    </dgm:pt>
    <dgm:pt modelId="{75DAF96E-0DCC-488B-8D3D-14B496902527}" type="sibTrans" cxnId="{D87D89C3-C394-437C-90DE-52D0ED329B6E}">
      <dgm:prSet/>
      <dgm:spPr/>
      <dgm:t>
        <a:bodyPr/>
        <a:lstStyle/>
        <a:p>
          <a:endParaRPr lang="en-US"/>
        </a:p>
      </dgm:t>
    </dgm:pt>
    <dgm:pt modelId="{DA543B65-21F2-4D43-AD38-A8F06598C02E}">
      <dgm:prSet custT="1"/>
      <dgm:spPr/>
      <dgm:t>
        <a:bodyPr/>
        <a:lstStyle/>
        <a:p>
          <a:r>
            <a:rPr lang="en-US" sz="1800" b="1" dirty="0" smtClean="0"/>
            <a:t>১৮৪৩সালে </a:t>
          </a:r>
          <a:r>
            <a:rPr lang="en-US" sz="1800" b="1" dirty="0" err="1" smtClean="0"/>
            <a:t>খৃষ্ট</a:t>
          </a:r>
          <a:r>
            <a:rPr lang="en-US" sz="1800" b="1" dirty="0" smtClean="0"/>
            <a:t> </a:t>
          </a:r>
          <a:r>
            <a:rPr lang="en-US" sz="1800" b="1" dirty="0" err="1" smtClean="0"/>
            <a:t>ধর্ম</a:t>
          </a:r>
          <a:r>
            <a:rPr lang="en-US" sz="1800" b="1" dirty="0" smtClean="0"/>
            <a:t>  </a:t>
          </a:r>
          <a:r>
            <a:rPr lang="en-US" sz="1800" b="1" dirty="0" err="1" smtClean="0"/>
            <a:t>গ্রহণ</a:t>
          </a:r>
          <a:r>
            <a:rPr lang="en-US" sz="1800" b="1" dirty="0" smtClean="0"/>
            <a:t> </a:t>
          </a:r>
          <a:endParaRPr lang="en-US" sz="1800" b="1" dirty="0"/>
        </a:p>
      </dgm:t>
    </dgm:pt>
    <dgm:pt modelId="{B84271F4-51A4-42DD-A7E0-CDE510665131}" type="parTrans" cxnId="{E1DD8DBB-68F7-4131-AB75-A7A2FABDB8AC}">
      <dgm:prSet/>
      <dgm:spPr/>
      <dgm:t>
        <a:bodyPr/>
        <a:lstStyle/>
        <a:p>
          <a:endParaRPr lang="en-US"/>
        </a:p>
      </dgm:t>
    </dgm:pt>
    <dgm:pt modelId="{3E34B4F4-04BB-4AEB-B61B-945B1815AC71}" type="sibTrans" cxnId="{E1DD8DBB-68F7-4131-AB75-A7A2FABDB8AC}">
      <dgm:prSet/>
      <dgm:spPr/>
      <dgm:t>
        <a:bodyPr/>
        <a:lstStyle/>
        <a:p>
          <a:endParaRPr lang="en-US"/>
        </a:p>
      </dgm:t>
    </dgm:pt>
    <dgm:pt modelId="{A5D437C1-BA65-49BC-8188-85BF1C74FBD1}" type="pres">
      <dgm:prSet presAssocID="{3BC09B8B-8714-41A1-988B-B67E3B85553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DB4D1D-0F71-4DB5-9AA0-461E21DAE7A2}" type="pres">
      <dgm:prSet presAssocID="{F611277E-CE11-4E99-9CF5-9D516076864B}" presName="centerShape" presStyleLbl="node0" presStyleIdx="0" presStyleCnt="1"/>
      <dgm:spPr/>
      <dgm:t>
        <a:bodyPr/>
        <a:lstStyle/>
        <a:p>
          <a:endParaRPr lang="en-US"/>
        </a:p>
      </dgm:t>
    </dgm:pt>
    <dgm:pt modelId="{A4216D98-9E85-4658-B4C0-908AA171C1C6}" type="pres">
      <dgm:prSet presAssocID="{C21DC668-BA81-4491-A27E-5B69DD99D08A}" presName="Name9" presStyleLbl="parChTrans1D2" presStyleIdx="0" presStyleCnt="6"/>
      <dgm:spPr/>
      <dgm:t>
        <a:bodyPr/>
        <a:lstStyle/>
        <a:p>
          <a:endParaRPr lang="en-US"/>
        </a:p>
      </dgm:t>
    </dgm:pt>
    <dgm:pt modelId="{2CA757EB-5401-4E3E-87BC-F006F332BE17}" type="pres">
      <dgm:prSet presAssocID="{C21DC668-BA81-4491-A27E-5B69DD99D08A}" presName="connTx" presStyleLbl="parChTrans1D2" presStyleIdx="0" presStyleCnt="6"/>
      <dgm:spPr/>
      <dgm:t>
        <a:bodyPr/>
        <a:lstStyle/>
        <a:p>
          <a:endParaRPr lang="en-US"/>
        </a:p>
      </dgm:t>
    </dgm:pt>
    <dgm:pt modelId="{89FF4147-FD7E-4982-80A4-DF416D1C1DDE}" type="pres">
      <dgm:prSet presAssocID="{97BA5A95-DC3F-4992-8FA2-31F2A812F18C}" presName="node" presStyleLbl="node1" presStyleIdx="0" presStyleCnt="6" custScaleX="140364" custRadScaleRad="100064" custRadScaleInc="-5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DF9CE-DF72-45A5-8733-8EFEF25B6346}" type="pres">
      <dgm:prSet presAssocID="{B84271F4-51A4-42DD-A7E0-CDE510665131}" presName="Name9" presStyleLbl="parChTrans1D2" presStyleIdx="1" presStyleCnt="6"/>
      <dgm:spPr/>
      <dgm:t>
        <a:bodyPr/>
        <a:lstStyle/>
        <a:p>
          <a:endParaRPr lang="en-US"/>
        </a:p>
      </dgm:t>
    </dgm:pt>
    <dgm:pt modelId="{B6CA39CC-1F53-494D-8C86-C91B7D643684}" type="pres">
      <dgm:prSet presAssocID="{B84271F4-51A4-42DD-A7E0-CDE510665131}" presName="connTx" presStyleLbl="parChTrans1D2" presStyleIdx="1" presStyleCnt="6"/>
      <dgm:spPr/>
      <dgm:t>
        <a:bodyPr/>
        <a:lstStyle/>
        <a:p>
          <a:endParaRPr lang="en-US"/>
        </a:p>
      </dgm:t>
    </dgm:pt>
    <dgm:pt modelId="{A2585732-0E0D-4B24-974E-BF8FE794898C}" type="pres">
      <dgm:prSet presAssocID="{DA543B65-21F2-4D43-AD38-A8F06598C02E}" presName="node" presStyleLbl="node1" presStyleIdx="1" presStyleCnt="6" custScaleX="139106" custRadScaleRad="101836" custRadScaleInc="-2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D3FAF-DB6F-4B68-9F47-54A54DC0873F}" type="pres">
      <dgm:prSet presAssocID="{AB013A74-C4CD-4261-98A7-46F64507E8F2}" presName="Name9" presStyleLbl="parChTrans1D2" presStyleIdx="2" presStyleCnt="6"/>
      <dgm:spPr/>
      <dgm:t>
        <a:bodyPr/>
        <a:lstStyle/>
        <a:p>
          <a:endParaRPr lang="en-US"/>
        </a:p>
      </dgm:t>
    </dgm:pt>
    <dgm:pt modelId="{35C9987B-F956-4F56-BF3F-D90C4C034544}" type="pres">
      <dgm:prSet presAssocID="{AB013A74-C4CD-4261-98A7-46F64507E8F2}" presName="connTx" presStyleLbl="parChTrans1D2" presStyleIdx="2" presStyleCnt="6"/>
      <dgm:spPr/>
      <dgm:t>
        <a:bodyPr/>
        <a:lstStyle/>
        <a:p>
          <a:endParaRPr lang="en-US"/>
        </a:p>
      </dgm:t>
    </dgm:pt>
    <dgm:pt modelId="{0A45928B-1F61-418A-B96A-3501E7682657}" type="pres">
      <dgm:prSet presAssocID="{AA0E4C83-8D61-4FF1-BF12-61765A191EAF}" presName="node" presStyleLbl="node1" presStyleIdx="2" presStyleCnt="6" custScaleX="136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F2193-42CF-4981-BFAA-D9038BF5D70D}" type="pres">
      <dgm:prSet presAssocID="{093530C0-85CA-42AF-BA19-543EFE761CF3}" presName="Name9" presStyleLbl="parChTrans1D2" presStyleIdx="3" presStyleCnt="6"/>
      <dgm:spPr/>
      <dgm:t>
        <a:bodyPr/>
        <a:lstStyle/>
        <a:p>
          <a:endParaRPr lang="en-US"/>
        </a:p>
      </dgm:t>
    </dgm:pt>
    <dgm:pt modelId="{AED313DC-A454-4F20-B310-36767CA61522}" type="pres">
      <dgm:prSet presAssocID="{093530C0-85CA-42AF-BA19-543EFE761CF3}" presName="connTx" presStyleLbl="parChTrans1D2" presStyleIdx="3" presStyleCnt="6"/>
      <dgm:spPr/>
      <dgm:t>
        <a:bodyPr/>
        <a:lstStyle/>
        <a:p>
          <a:endParaRPr lang="en-US"/>
        </a:p>
      </dgm:t>
    </dgm:pt>
    <dgm:pt modelId="{B888F083-FBC4-4442-BBDF-6F04D3AABFED}" type="pres">
      <dgm:prSet presAssocID="{1BB97187-91D2-4224-A620-E982B42C3DA2}" presName="node" presStyleLbl="node1" presStyleIdx="3" presStyleCnt="6" custScaleX="151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745C2-1841-48A9-B0B8-3E482BFD2DA5}" type="pres">
      <dgm:prSet presAssocID="{CBF140BD-FD89-4D60-9F1E-803D8F10C5CF}" presName="Name9" presStyleLbl="parChTrans1D2" presStyleIdx="4" presStyleCnt="6"/>
      <dgm:spPr/>
      <dgm:t>
        <a:bodyPr/>
        <a:lstStyle/>
        <a:p>
          <a:endParaRPr lang="en-US"/>
        </a:p>
      </dgm:t>
    </dgm:pt>
    <dgm:pt modelId="{14EE1006-EA7B-4ADE-AA80-117F261B2FAA}" type="pres">
      <dgm:prSet presAssocID="{CBF140BD-FD89-4D60-9F1E-803D8F10C5C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14F7CCEC-56B5-48B7-9C29-B4D1D46F017A}" type="pres">
      <dgm:prSet presAssocID="{20712BC4-726A-4540-8CA8-E90628738772}" presName="node" presStyleLbl="node1" presStyleIdx="4" presStyleCnt="6" custScaleX="153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F0F4A-4ED0-4290-8F9E-2D46D62981FE}" type="pres">
      <dgm:prSet presAssocID="{90236B9C-0A5D-410D-A221-7F178AE626D6}" presName="Name9" presStyleLbl="parChTrans1D2" presStyleIdx="5" presStyleCnt="6"/>
      <dgm:spPr/>
      <dgm:t>
        <a:bodyPr/>
        <a:lstStyle/>
        <a:p>
          <a:endParaRPr lang="en-US"/>
        </a:p>
      </dgm:t>
    </dgm:pt>
    <dgm:pt modelId="{8D43AECB-8A1D-4ABC-87EF-F5F6755D531F}" type="pres">
      <dgm:prSet presAssocID="{90236B9C-0A5D-410D-A221-7F178AE626D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2B27A44-D717-44FF-8674-BD96BD91E8B6}" type="pres">
      <dgm:prSet presAssocID="{844EECEF-17AF-4B80-9D49-18B984B9FA2B}" presName="node" presStyleLbl="node1" presStyleIdx="5" presStyleCnt="6" custScaleX="133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004CA5-F3E1-49D1-A63E-A95DDC705B52}" type="presOf" srcId="{20712BC4-726A-4540-8CA8-E90628738772}" destId="{14F7CCEC-56B5-48B7-9C29-B4D1D46F017A}" srcOrd="0" destOrd="0" presId="urn:microsoft.com/office/officeart/2005/8/layout/radial1"/>
    <dgm:cxn modelId="{0DDFE0F0-C0BE-4FC2-A003-E4325FD26B3E}" type="presOf" srcId="{AA0E4C83-8D61-4FF1-BF12-61765A191EAF}" destId="{0A45928B-1F61-418A-B96A-3501E7682657}" srcOrd="0" destOrd="0" presId="urn:microsoft.com/office/officeart/2005/8/layout/radial1"/>
    <dgm:cxn modelId="{6304EE88-287E-44F1-B71E-5E12A496198E}" type="presOf" srcId="{CBF140BD-FD89-4D60-9F1E-803D8F10C5CF}" destId="{40E745C2-1841-48A9-B0B8-3E482BFD2DA5}" srcOrd="0" destOrd="0" presId="urn:microsoft.com/office/officeart/2005/8/layout/radial1"/>
    <dgm:cxn modelId="{10CDC35C-2526-42D5-A6AE-CFBFA2F3C2E9}" srcId="{F611277E-CE11-4E99-9CF5-9D516076864B}" destId="{20712BC4-726A-4540-8CA8-E90628738772}" srcOrd="4" destOrd="0" parTransId="{CBF140BD-FD89-4D60-9F1E-803D8F10C5CF}" sibTransId="{8BF06495-B66D-4AE3-90D9-254F57354368}"/>
    <dgm:cxn modelId="{CC29F9D2-373D-4243-9A05-B32E6D829DD3}" srcId="{3BC09B8B-8714-41A1-988B-B67E3B855532}" destId="{F611277E-CE11-4E99-9CF5-9D516076864B}" srcOrd="0" destOrd="0" parTransId="{15C2A6AA-ECF4-4AF9-A624-4D8227136E04}" sibTransId="{88DB2CC1-EB3E-4AD9-9F09-BEDEF2E99FA7}"/>
    <dgm:cxn modelId="{E1DD8DBB-68F7-4131-AB75-A7A2FABDB8AC}" srcId="{F611277E-CE11-4E99-9CF5-9D516076864B}" destId="{DA543B65-21F2-4D43-AD38-A8F06598C02E}" srcOrd="1" destOrd="0" parTransId="{B84271F4-51A4-42DD-A7E0-CDE510665131}" sibTransId="{3E34B4F4-04BB-4AEB-B61B-945B1815AC71}"/>
    <dgm:cxn modelId="{AE665828-CF86-475C-9820-E1638A84777F}" type="presOf" srcId="{F611277E-CE11-4E99-9CF5-9D516076864B}" destId="{4CDB4D1D-0F71-4DB5-9AA0-461E21DAE7A2}" srcOrd="0" destOrd="0" presId="urn:microsoft.com/office/officeart/2005/8/layout/radial1"/>
    <dgm:cxn modelId="{86CAE64B-6F6F-4DB0-AAFD-B35F34A26753}" type="presOf" srcId="{3BC09B8B-8714-41A1-988B-B67E3B855532}" destId="{A5D437C1-BA65-49BC-8188-85BF1C74FBD1}" srcOrd="0" destOrd="0" presId="urn:microsoft.com/office/officeart/2005/8/layout/radial1"/>
    <dgm:cxn modelId="{6DD6FC75-DD3A-4BCB-B3E7-54F27818698F}" type="presOf" srcId="{844EECEF-17AF-4B80-9D49-18B984B9FA2B}" destId="{92B27A44-D717-44FF-8674-BD96BD91E8B6}" srcOrd="0" destOrd="0" presId="urn:microsoft.com/office/officeart/2005/8/layout/radial1"/>
    <dgm:cxn modelId="{50DA777E-4F16-4F4A-B212-7C0954592573}" type="presOf" srcId="{90236B9C-0A5D-410D-A221-7F178AE626D6}" destId="{749F0F4A-4ED0-4290-8F9E-2D46D62981FE}" srcOrd="0" destOrd="0" presId="urn:microsoft.com/office/officeart/2005/8/layout/radial1"/>
    <dgm:cxn modelId="{D8F960EB-C038-4861-BD95-E0D0A96E749E}" type="presOf" srcId="{C21DC668-BA81-4491-A27E-5B69DD99D08A}" destId="{A4216D98-9E85-4658-B4C0-908AA171C1C6}" srcOrd="0" destOrd="0" presId="urn:microsoft.com/office/officeart/2005/8/layout/radial1"/>
    <dgm:cxn modelId="{D87D89C3-C394-437C-90DE-52D0ED329B6E}" srcId="{F611277E-CE11-4E99-9CF5-9D516076864B}" destId="{97BA5A95-DC3F-4992-8FA2-31F2A812F18C}" srcOrd="0" destOrd="0" parTransId="{C21DC668-BA81-4491-A27E-5B69DD99D08A}" sibTransId="{75DAF96E-0DCC-488B-8D3D-14B496902527}"/>
    <dgm:cxn modelId="{597FF810-5D31-45B2-9AA5-2CCECA691DB2}" type="presOf" srcId="{CBF140BD-FD89-4D60-9F1E-803D8F10C5CF}" destId="{14EE1006-EA7B-4ADE-AA80-117F261B2FAA}" srcOrd="1" destOrd="0" presId="urn:microsoft.com/office/officeart/2005/8/layout/radial1"/>
    <dgm:cxn modelId="{1AAC97FB-6308-440D-83E2-A014B1E0946C}" type="presOf" srcId="{B84271F4-51A4-42DD-A7E0-CDE510665131}" destId="{118DF9CE-DF72-45A5-8733-8EFEF25B6346}" srcOrd="0" destOrd="0" presId="urn:microsoft.com/office/officeart/2005/8/layout/radial1"/>
    <dgm:cxn modelId="{B2DC2562-337E-4E9B-BC96-F2266C022CEA}" type="presOf" srcId="{97BA5A95-DC3F-4992-8FA2-31F2A812F18C}" destId="{89FF4147-FD7E-4982-80A4-DF416D1C1DDE}" srcOrd="0" destOrd="0" presId="urn:microsoft.com/office/officeart/2005/8/layout/radial1"/>
    <dgm:cxn modelId="{320ECC24-EA3D-4070-9ED1-46D635A670CE}" type="presOf" srcId="{093530C0-85CA-42AF-BA19-543EFE761CF3}" destId="{63DF2193-42CF-4981-BFAA-D9038BF5D70D}" srcOrd="0" destOrd="0" presId="urn:microsoft.com/office/officeart/2005/8/layout/radial1"/>
    <dgm:cxn modelId="{4BDDCBD3-F5E1-42D7-805A-EFE5B8B155CD}" type="presOf" srcId="{093530C0-85CA-42AF-BA19-543EFE761CF3}" destId="{AED313DC-A454-4F20-B310-36767CA61522}" srcOrd="1" destOrd="0" presId="urn:microsoft.com/office/officeart/2005/8/layout/radial1"/>
    <dgm:cxn modelId="{89CFAE69-2D35-40D3-8CF7-67B5BBB7DA39}" type="presOf" srcId="{90236B9C-0A5D-410D-A221-7F178AE626D6}" destId="{8D43AECB-8A1D-4ABC-87EF-F5F6755D531F}" srcOrd="1" destOrd="0" presId="urn:microsoft.com/office/officeart/2005/8/layout/radial1"/>
    <dgm:cxn modelId="{26A9F1AF-20D5-410F-B6B7-FFA3DA1BA70C}" type="presOf" srcId="{B84271F4-51A4-42DD-A7E0-CDE510665131}" destId="{B6CA39CC-1F53-494D-8C86-C91B7D643684}" srcOrd="1" destOrd="0" presId="urn:microsoft.com/office/officeart/2005/8/layout/radial1"/>
    <dgm:cxn modelId="{36A0784F-88BB-4938-8B24-F8A4B9187336}" type="presOf" srcId="{DA543B65-21F2-4D43-AD38-A8F06598C02E}" destId="{A2585732-0E0D-4B24-974E-BF8FE794898C}" srcOrd="0" destOrd="0" presId="urn:microsoft.com/office/officeart/2005/8/layout/radial1"/>
    <dgm:cxn modelId="{1D51B001-5F2A-49DC-98E2-7958F9E290F3}" type="presOf" srcId="{AB013A74-C4CD-4261-98A7-46F64507E8F2}" destId="{779D3FAF-DB6F-4B68-9F47-54A54DC0873F}" srcOrd="0" destOrd="0" presId="urn:microsoft.com/office/officeart/2005/8/layout/radial1"/>
    <dgm:cxn modelId="{CF77E092-5EE1-4F8E-9FA2-6C88DBF4F950}" srcId="{F611277E-CE11-4E99-9CF5-9D516076864B}" destId="{844EECEF-17AF-4B80-9D49-18B984B9FA2B}" srcOrd="5" destOrd="0" parTransId="{90236B9C-0A5D-410D-A221-7F178AE626D6}" sibTransId="{36220E0C-3F9D-41B1-A61D-39FEE3446493}"/>
    <dgm:cxn modelId="{2F7B5D8F-666B-4112-B054-E8191705E23E}" type="presOf" srcId="{1BB97187-91D2-4224-A620-E982B42C3DA2}" destId="{B888F083-FBC4-4442-BBDF-6F04D3AABFED}" srcOrd="0" destOrd="0" presId="urn:microsoft.com/office/officeart/2005/8/layout/radial1"/>
    <dgm:cxn modelId="{FD64C036-8BEE-45E8-BA82-A97761B64003}" type="presOf" srcId="{C21DC668-BA81-4491-A27E-5B69DD99D08A}" destId="{2CA757EB-5401-4E3E-87BC-F006F332BE17}" srcOrd="1" destOrd="0" presId="urn:microsoft.com/office/officeart/2005/8/layout/radial1"/>
    <dgm:cxn modelId="{48392135-1B79-4EAD-A65E-7C425E687893}" type="presOf" srcId="{AB013A74-C4CD-4261-98A7-46F64507E8F2}" destId="{35C9987B-F956-4F56-BF3F-D90C4C034544}" srcOrd="1" destOrd="0" presId="urn:microsoft.com/office/officeart/2005/8/layout/radial1"/>
    <dgm:cxn modelId="{B10E8368-1C9D-4715-BE8C-5A2B9F00C2D0}" srcId="{F611277E-CE11-4E99-9CF5-9D516076864B}" destId="{1BB97187-91D2-4224-A620-E982B42C3DA2}" srcOrd="3" destOrd="0" parTransId="{093530C0-85CA-42AF-BA19-543EFE761CF3}" sibTransId="{6FD0C02C-F31F-40CF-BB73-FD595730C22B}"/>
    <dgm:cxn modelId="{C071F7C5-031F-4668-A8E0-EEF8C5C88142}" srcId="{F611277E-CE11-4E99-9CF5-9D516076864B}" destId="{AA0E4C83-8D61-4FF1-BF12-61765A191EAF}" srcOrd="2" destOrd="0" parTransId="{AB013A74-C4CD-4261-98A7-46F64507E8F2}" sibTransId="{768D85E2-04BD-4EDD-9A01-F3A34726EB88}"/>
    <dgm:cxn modelId="{A3FC632A-0CDB-47FA-9521-0F46DD81AFEB}" type="presParOf" srcId="{A5D437C1-BA65-49BC-8188-85BF1C74FBD1}" destId="{4CDB4D1D-0F71-4DB5-9AA0-461E21DAE7A2}" srcOrd="0" destOrd="0" presId="urn:microsoft.com/office/officeart/2005/8/layout/radial1"/>
    <dgm:cxn modelId="{0C37C95C-59B7-4C94-A497-37724D0D0037}" type="presParOf" srcId="{A5D437C1-BA65-49BC-8188-85BF1C74FBD1}" destId="{A4216D98-9E85-4658-B4C0-908AA171C1C6}" srcOrd="1" destOrd="0" presId="urn:microsoft.com/office/officeart/2005/8/layout/radial1"/>
    <dgm:cxn modelId="{ACFB6719-B1C5-4C13-A25D-E2FABF4FC8D2}" type="presParOf" srcId="{A4216D98-9E85-4658-B4C0-908AA171C1C6}" destId="{2CA757EB-5401-4E3E-87BC-F006F332BE17}" srcOrd="0" destOrd="0" presId="urn:microsoft.com/office/officeart/2005/8/layout/radial1"/>
    <dgm:cxn modelId="{29B29E67-18D6-4A1E-9596-551778765BC7}" type="presParOf" srcId="{A5D437C1-BA65-49BC-8188-85BF1C74FBD1}" destId="{89FF4147-FD7E-4982-80A4-DF416D1C1DDE}" srcOrd="2" destOrd="0" presId="urn:microsoft.com/office/officeart/2005/8/layout/radial1"/>
    <dgm:cxn modelId="{DE7B908A-7B68-4AF3-958D-85AD90C22B60}" type="presParOf" srcId="{A5D437C1-BA65-49BC-8188-85BF1C74FBD1}" destId="{118DF9CE-DF72-45A5-8733-8EFEF25B6346}" srcOrd="3" destOrd="0" presId="urn:microsoft.com/office/officeart/2005/8/layout/radial1"/>
    <dgm:cxn modelId="{9F9FFC02-6CE0-41E7-91D3-94E2462AC67E}" type="presParOf" srcId="{118DF9CE-DF72-45A5-8733-8EFEF25B6346}" destId="{B6CA39CC-1F53-494D-8C86-C91B7D643684}" srcOrd="0" destOrd="0" presId="urn:microsoft.com/office/officeart/2005/8/layout/radial1"/>
    <dgm:cxn modelId="{A5DF273A-D907-4143-96F5-442BB8AC3F74}" type="presParOf" srcId="{A5D437C1-BA65-49BC-8188-85BF1C74FBD1}" destId="{A2585732-0E0D-4B24-974E-BF8FE794898C}" srcOrd="4" destOrd="0" presId="urn:microsoft.com/office/officeart/2005/8/layout/radial1"/>
    <dgm:cxn modelId="{32956479-09E2-4406-92D4-633C3928595B}" type="presParOf" srcId="{A5D437C1-BA65-49BC-8188-85BF1C74FBD1}" destId="{779D3FAF-DB6F-4B68-9F47-54A54DC0873F}" srcOrd="5" destOrd="0" presId="urn:microsoft.com/office/officeart/2005/8/layout/radial1"/>
    <dgm:cxn modelId="{94E656E6-AAD2-400A-8E71-648182DA5E77}" type="presParOf" srcId="{779D3FAF-DB6F-4B68-9F47-54A54DC0873F}" destId="{35C9987B-F956-4F56-BF3F-D90C4C034544}" srcOrd="0" destOrd="0" presId="urn:microsoft.com/office/officeart/2005/8/layout/radial1"/>
    <dgm:cxn modelId="{DC057992-B35C-4371-9CB0-4A1A82C36E09}" type="presParOf" srcId="{A5D437C1-BA65-49BC-8188-85BF1C74FBD1}" destId="{0A45928B-1F61-418A-B96A-3501E7682657}" srcOrd="6" destOrd="0" presId="urn:microsoft.com/office/officeart/2005/8/layout/radial1"/>
    <dgm:cxn modelId="{4F3986B6-8047-4ECD-B51D-C10BD1C1122C}" type="presParOf" srcId="{A5D437C1-BA65-49BC-8188-85BF1C74FBD1}" destId="{63DF2193-42CF-4981-BFAA-D9038BF5D70D}" srcOrd="7" destOrd="0" presId="urn:microsoft.com/office/officeart/2005/8/layout/radial1"/>
    <dgm:cxn modelId="{20A562D4-14E3-4334-BF59-C1F55762733E}" type="presParOf" srcId="{63DF2193-42CF-4981-BFAA-D9038BF5D70D}" destId="{AED313DC-A454-4F20-B310-36767CA61522}" srcOrd="0" destOrd="0" presId="urn:microsoft.com/office/officeart/2005/8/layout/radial1"/>
    <dgm:cxn modelId="{10650232-462F-4361-8B9D-3B9B99AD15EE}" type="presParOf" srcId="{A5D437C1-BA65-49BC-8188-85BF1C74FBD1}" destId="{B888F083-FBC4-4442-BBDF-6F04D3AABFED}" srcOrd="8" destOrd="0" presId="urn:microsoft.com/office/officeart/2005/8/layout/radial1"/>
    <dgm:cxn modelId="{7A648249-4E49-4B3E-B4CD-03C61D4B6EB7}" type="presParOf" srcId="{A5D437C1-BA65-49BC-8188-85BF1C74FBD1}" destId="{40E745C2-1841-48A9-B0B8-3E482BFD2DA5}" srcOrd="9" destOrd="0" presId="urn:microsoft.com/office/officeart/2005/8/layout/radial1"/>
    <dgm:cxn modelId="{AD3BC650-06AB-44A6-AB96-1F9280AB6C31}" type="presParOf" srcId="{40E745C2-1841-48A9-B0B8-3E482BFD2DA5}" destId="{14EE1006-EA7B-4ADE-AA80-117F261B2FAA}" srcOrd="0" destOrd="0" presId="urn:microsoft.com/office/officeart/2005/8/layout/radial1"/>
    <dgm:cxn modelId="{3E87ACBE-F811-490C-9BDE-70D923686F44}" type="presParOf" srcId="{A5D437C1-BA65-49BC-8188-85BF1C74FBD1}" destId="{14F7CCEC-56B5-48B7-9C29-B4D1D46F017A}" srcOrd="10" destOrd="0" presId="urn:microsoft.com/office/officeart/2005/8/layout/radial1"/>
    <dgm:cxn modelId="{4BC2739E-157E-4C10-AC6D-79005A3E0BA9}" type="presParOf" srcId="{A5D437C1-BA65-49BC-8188-85BF1C74FBD1}" destId="{749F0F4A-4ED0-4290-8F9E-2D46D62981FE}" srcOrd="11" destOrd="0" presId="urn:microsoft.com/office/officeart/2005/8/layout/radial1"/>
    <dgm:cxn modelId="{C07A6C99-2232-46D0-B13D-17A3D3A47F3E}" type="presParOf" srcId="{749F0F4A-4ED0-4290-8F9E-2D46D62981FE}" destId="{8D43AECB-8A1D-4ABC-87EF-F5F6755D531F}" srcOrd="0" destOrd="0" presId="urn:microsoft.com/office/officeart/2005/8/layout/radial1"/>
    <dgm:cxn modelId="{AE39FAD1-70C0-4B72-A384-FEC2E6DCFA78}" type="presParOf" srcId="{A5D437C1-BA65-49BC-8188-85BF1C74FBD1}" destId="{92B27A44-D717-44FF-8674-BD96BD91E8B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B4D1D-0F71-4DB5-9AA0-461E21DAE7A2}">
      <dsp:nvSpPr>
        <dsp:cNvPr id="0" name=""/>
        <dsp:cNvSpPr/>
      </dsp:nvSpPr>
      <dsp:spPr>
        <a:xfrm>
          <a:off x="5247020" y="2381845"/>
          <a:ext cx="1827609" cy="18276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5514667" y="2649492"/>
        <a:ext cx="1292315" cy="1292315"/>
      </dsp:txXfrm>
    </dsp:sp>
    <dsp:sp modelId="{A4216D98-9E85-4658-B4C0-908AA171C1C6}">
      <dsp:nvSpPr>
        <dsp:cNvPr id="0" name=""/>
        <dsp:cNvSpPr/>
      </dsp:nvSpPr>
      <dsp:spPr>
        <a:xfrm rot="16098966">
          <a:off x="5850424" y="2093413"/>
          <a:ext cx="550907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550907" y="13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112105" y="2093132"/>
        <a:ext cx="27545" cy="27545"/>
      </dsp:txXfrm>
    </dsp:sp>
    <dsp:sp modelId="{89FF4147-FD7E-4982-80A4-DF416D1C1DDE}">
      <dsp:nvSpPr>
        <dsp:cNvPr id="0" name=""/>
        <dsp:cNvSpPr/>
      </dsp:nvSpPr>
      <dsp:spPr>
        <a:xfrm>
          <a:off x="4808273" y="4161"/>
          <a:ext cx="2565305" cy="18276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জন্মঃ১৮২৪ খ্রঃ২৫জানুয়ারি  </a:t>
          </a:r>
          <a:r>
            <a:rPr lang="en-US" sz="2000" b="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যশোহর</a:t>
          </a:r>
          <a:r>
            <a:rPr lang="en-US" sz="20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2000" b="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জেলায়</a:t>
          </a:r>
          <a:r>
            <a:rPr lang="en-US" sz="20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2000" b="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সাগরদাঁড়ি</a:t>
          </a:r>
          <a:r>
            <a:rPr lang="en-US" sz="20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2000" b="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গ্রামে</a:t>
          </a:r>
          <a:r>
            <a:rPr lang="en-US" sz="20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endParaRPr lang="en-US" sz="20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183953" y="271808"/>
        <a:ext cx="1813945" cy="1292315"/>
      </dsp:txXfrm>
    </dsp:sp>
    <dsp:sp modelId="{118DF9CE-DF72-45A5-8733-8EFEF25B6346}">
      <dsp:nvSpPr>
        <dsp:cNvPr id="0" name=""/>
        <dsp:cNvSpPr/>
      </dsp:nvSpPr>
      <dsp:spPr>
        <a:xfrm rot="19759230">
          <a:off x="6921040" y="2722256"/>
          <a:ext cx="367073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367073" y="13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95400" y="2726570"/>
        <a:ext cx="18353" cy="18353"/>
      </dsp:txXfrm>
    </dsp:sp>
    <dsp:sp modelId="{A2585732-0E0D-4B24-974E-BF8FE794898C}">
      <dsp:nvSpPr>
        <dsp:cNvPr id="0" name=""/>
        <dsp:cNvSpPr/>
      </dsp:nvSpPr>
      <dsp:spPr>
        <a:xfrm>
          <a:off x="6971670" y="1146649"/>
          <a:ext cx="2542314" cy="18276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১৮৪৩সালে </a:t>
          </a:r>
          <a:r>
            <a:rPr lang="en-US" sz="1800" b="1" kern="1200" dirty="0" err="1" smtClean="0"/>
            <a:t>খৃষ্ট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ধর্ম</a:t>
          </a:r>
          <a:r>
            <a:rPr lang="en-US" sz="1800" b="1" kern="1200" dirty="0" smtClean="0"/>
            <a:t>  </a:t>
          </a:r>
          <a:r>
            <a:rPr lang="en-US" sz="1800" b="1" kern="1200" dirty="0" err="1" smtClean="0"/>
            <a:t>গ্রহণ</a:t>
          </a:r>
          <a:r>
            <a:rPr lang="en-US" sz="1800" b="1" kern="1200" dirty="0" smtClean="0"/>
            <a:t> </a:t>
          </a:r>
          <a:endParaRPr lang="en-US" sz="1800" b="1" kern="1200" dirty="0"/>
        </a:p>
      </dsp:txBody>
      <dsp:txXfrm>
        <a:off x="7343983" y="1414296"/>
        <a:ext cx="1797688" cy="1292315"/>
      </dsp:txXfrm>
    </dsp:sp>
    <dsp:sp modelId="{779D3FAF-DB6F-4B68-9F47-54A54DC0873F}">
      <dsp:nvSpPr>
        <dsp:cNvPr id="0" name=""/>
        <dsp:cNvSpPr/>
      </dsp:nvSpPr>
      <dsp:spPr>
        <a:xfrm rot="1800000">
          <a:off x="6929848" y="3822492"/>
          <a:ext cx="333724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333724" y="13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88367" y="3827640"/>
        <a:ext cx="16686" cy="16686"/>
      </dsp:txXfrm>
    </dsp:sp>
    <dsp:sp modelId="{0A45928B-1F61-418A-B96A-3501E7682657}">
      <dsp:nvSpPr>
        <dsp:cNvPr id="0" name=""/>
        <dsp:cNvSpPr/>
      </dsp:nvSpPr>
      <dsp:spPr>
        <a:xfrm>
          <a:off x="6975003" y="3570440"/>
          <a:ext cx="2489057" cy="18276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পিতা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রাজ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নারায়ণ</a:t>
          </a:r>
          <a:endParaRPr lang="en-US" sz="2800" kern="1200" dirty="0"/>
        </a:p>
      </dsp:txBody>
      <dsp:txXfrm>
        <a:off x="7339517" y="3838087"/>
        <a:ext cx="1760029" cy="1292315"/>
      </dsp:txXfrm>
    </dsp:sp>
    <dsp:sp modelId="{63DF2193-42CF-4981-BFAA-D9038BF5D70D}">
      <dsp:nvSpPr>
        <dsp:cNvPr id="0" name=""/>
        <dsp:cNvSpPr/>
      </dsp:nvSpPr>
      <dsp:spPr>
        <a:xfrm rot="5400000">
          <a:off x="5886035" y="4470753"/>
          <a:ext cx="549580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549580" y="13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47085" y="4470505"/>
        <a:ext cx="27479" cy="27479"/>
      </dsp:txXfrm>
    </dsp:sp>
    <dsp:sp modelId="{B888F083-FBC4-4442-BBDF-6F04D3AABFED}">
      <dsp:nvSpPr>
        <dsp:cNvPr id="0" name=""/>
        <dsp:cNvSpPr/>
      </dsp:nvSpPr>
      <dsp:spPr>
        <a:xfrm>
          <a:off x="4777763" y="4759035"/>
          <a:ext cx="2766123" cy="18276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2060"/>
              </a:solidFill>
            </a:rPr>
            <a:t>মাতা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জাহ্নবী</a:t>
          </a:r>
          <a:r>
            <a:rPr lang="en-US" sz="2400" kern="1200" dirty="0" smtClean="0">
              <a:solidFill>
                <a:srgbClr val="002060"/>
              </a:solidFill>
            </a:rPr>
            <a:t> </a:t>
          </a:r>
          <a:r>
            <a:rPr lang="en-US" sz="2400" kern="1200" dirty="0" err="1" smtClean="0">
              <a:solidFill>
                <a:srgbClr val="002060"/>
              </a:solidFill>
            </a:rPr>
            <a:t>দেবী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5182852" y="5026682"/>
        <a:ext cx="1955945" cy="1292315"/>
      </dsp:txXfrm>
    </dsp:sp>
    <dsp:sp modelId="{40E745C2-1841-48A9-B0B8-3E482BFD2DA5}">
      <dsp:nvSpPr>
        <dsp:cNvPr id="0" name=""/>
        <dsp:cNvSpPr/>
      </dsp:nvSpPr>
      <dsp:spPr>
        <a:xfrm rot="9000000">
          <a:off x="5134206" y="3802093"/>
          <a:ext cx="252130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252130" y="13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253968" y="3809281"/>
        <a:ext cx="12606" cy="12606"/>
      </dsp:txXfrm>
    </dsp:sp>
    <dsp:sp modelId="{14F7CCEC-56B5-48B7-9C29-B4D1D46F017A}">
      <dsp:nvSpPr>
        <dsp:cNvPr id="0" name=""/>
        <dsp:cNvSpPr/>
      </dsp:nvSpPr>
      <dsp:spPr>
        <a:xfrm>
          <a:off x="2701310" y="3570440"/>
          <a:ext cx="2801615" cy="18276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ওমরকীর্তি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মেঘনাথ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বধ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কাব্য</a:t>
          </a: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3111597" y="3838087"/>
        <a:ext cx="1981041" cy="1292315"/>
      </dsp:txXfrm>
    </dsp:sp>
    <dsp:sp modelId="{749F0F4A-4ED0-4290-8F9E-2D46D62981FE}">
      <dsp:nvSpPr>
        <dsp:cNvPr id="0" name=""/>
        <dsp:cNvSpPr/>
      </dsp:nvSpPr>
      <dsp:spPr>
        <a:xfrm rot="12600000">
          <a:off x="5043966" y="2738044"/>
          <a:ext cx="348849" cy="26982"/>
        </a:xfrm>
        <a:custGeom>
          <a:avLst/>
          <a:gdLst/>
          <a:ahLst/>
          <a:cxnLst/>
          <a:rect l="0" t="0" r="0" b="0"/>
          <a:pathLst>
            <a:path>
              <a:moveTo>
                <a:pt x="0" y="13491"/>
              </a:moveTo>
              <a:lnTo>
                <a:pt x="348849" y="13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209669" y="2742813"/>
        <a:ext cx="17442" cy="17442"/>
      </dsp:txXfrm>
    </dsp:sp>
    <dsp:sp modelId="{92B27A44-D717-44FF-8674-BD96BD91E8B6}">
      <dsp:nvSpPr>
        <dsp:cNvPr id="0" name=""/>
        <dsp:cNvSpPr/>
      </dsp:nvSpPr>
      <dsp:spPr>
        <a:xfrm>
          <a:off x="2884227" y="1193250"/>
          <a:ext cx="2435782" cy="18276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rgbClr val="FF0000"/>
              </a:solidFill>
            </a:rPr>
            <a:t>মৃত্যুঃ১৮৭৩খ্রঃ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rgbClr val="FF0000"/>
              </a:solidFill>
            </a:rPr>
            <a:t>২৯জুন </a:t>
          </a:r>
          <a:endParaRPr lang="en-US" sz="2000" b="0" kern="1200" dirty="0">
            <a:solidFill>
              <a:srgbClr val="FF0000"/>
            </a:solidFill>
          </a:endParaRPr>
        </a:p>
      </dsp:txBody>
      <dsp:txXfrm>
        <a:off x="3240939" y="1460897"/>
        <a:ext cx="1722358" cy="1292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14A-635B-4C72-A2FB-C8AEA8FA91EB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EF19-3AFA-4CA2-9A29-93C85C3A4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7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14A-635B-4C72-A2FB-C8AEA8FA91EB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EF19-3AFA-4CA2-9A29-93C85C3A4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8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14A-635B-4C72-A2FB-C8AEA8FA91EB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EF19-3AFA-4CA2-9A29-93C85C3A4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3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14A-635B-4C72-A2FB-C8AEA8FA91EB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EF19-3AFA-4CA2-9A29-93C85C3A4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5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14A-635B-4C72-A2FB-C8AEA8FA91EB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EF19-3AFA-4CA2-9A29-93C85C3A4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14A-635B-4C72-A2FB-C8AEA8FA91EB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EF19-3AFA-4CA2-9A29-93C85C3A4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14A-635B-4C72-A2FB-C8AEA8FA91EB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EF19-3AFA-4CA2-9A29-93C85C3A4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14A-635B-4C72-A2FB-C8AEA8FA91EB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EF19-3AFA-4CA2-9A29-93C85C3A4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0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14A-635B-4C72-A2FB-C8AEA8FA91EB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EF19-3AFA-4CA2-9A29-93C85C3A4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8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14A-635B-4C72-A2FB-C8AEA8FA91EB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EF19-3AFA-4CA2-9A29-93C85C3A4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5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14A-635B-4C72-A2FB-C8AEA8FA91EB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EF19-3AFA-4CA2-9A29-93C85C3A4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7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8D14A-635B-4C72-A2FB-C8AEA8FA91EB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6EF19-3AFA-4CA2-9A29-93C85C3A4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1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36728"/>
            <a:ext cx="12192000" cy="3073235"/>
          </a:xfrm>
        </p:spPr>
        <p:txBody>
          <a:bodyPr/>
          <a:lstStyle/>
          <a:p>
            <a:r>
              <a:rPr lang="en-US" dirty="0" smtClean="0"/>
              <a:t>                                   </a:t>
            </a:r>
            <a:r>
              <a:rPr lang="en-US" sz="7200" b="1" u="sng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স্বাগতম</a:t>
            </a:r>
            <a:r>
              <a:rPr lang="en-US" sz="7200" b="1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</a:t>
            </a:r>
            <a:r>
              <a:rPr lang="en-US" sz="6000" b="1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            </a:t>
            </a:r>
            <a:endParaRPr lang="en-US" sz="6000" b="1" u="sng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এসো</a:t>
            </a:r>
            <a:r>
              <a:rPr lang="en-US" dirty="0" smtClean="0"/>
              <a:t> </a:t>
            </a:r>
            <a:r>
              <a:rPr lang="en-US" dirty="0" err="1" smtClean="0"/>
              <a:t>আলোচনা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 ও </a:t>
            </a:r>
            <a:r>
              <a:rPr lang="en-US" dirty="0" err="1" smtClean="0"/>
              <a:t>কবিতার</a:t>
            </a:r>
            <a:r>
              <a:rPr lang="en-US" dirty="0" smtClean="0"/>
              <a:t> </a:t>
            </a:r>
            <a:r>
              <a:rPr lang="en-US" dirty="0" err="1" smtClean="0"/>
              <a:t>মূলভাব</a:t>
            </a:r>
            <a:r>
              <a:rPr lang="en-US" dirty="0" smtClean="0"/>
              <a:t> </a:t>
            </a:r>
            <a:r>
              <a:rPr lang="en-US" dirty="0" err="1" smtClean="0"/>
              <a:t>শিখি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যাদের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শাখা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প্রশাখা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নেই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তারা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নদ,যাদের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আছে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তারা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নদী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।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কবি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মাইকেল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মধুসুদন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দত্ত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যখন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ফ্রান্সে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ভার্সাই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নগরীতে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নি-সংগহীন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তখন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জন্মস্থান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সাগরদাঁড়ি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গ্রামে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তীরবর্তী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মার্তৃরূপ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কপোতাক্ষ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নদের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স্মৃতি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মনে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পড়ে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এবং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এই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সনেট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কবিতাটি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লিখেন।এ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নদের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মায়ামন্ত্র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পানির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কলকল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ধ্বনি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শুনতে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পান।ইহাতে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জন্মভূমির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অতীতের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স্মৃতি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মনে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পড়ে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দেশপ্রেমে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উদবুদ্ধ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হয়ে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কপোতাক্ষ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নদের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তিরে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ফিরে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আসতে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ব্যাকুল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হয়ে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অতীতের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স্মৃতি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বিজরিত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বিভিন্ন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বিষয়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মনে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করেন।কবি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বহু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দেশ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ভ্রমণ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করেন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বহু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নদ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নদীর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জলে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নৌকা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ভাসিয়ে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জলের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পিপাসা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মিটিয়ে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ও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দুগ্ধ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স্রো্তোরূপী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কপোতাক্ষের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সে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স্বাদ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পাননি।কারণ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এই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নদ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যেন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মায়ের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স্নেহ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ডোরে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যেন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বেঁধেছে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যা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কিছুতেই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ভুলতে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পারেন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না।নদের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পানিকে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মায়ের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দুধের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সাথে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তুলনা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করেন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ইহাতে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সাতাঁর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কেটে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বড়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হ্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য়েছেন।তাহার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মনে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সন্দেহ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জাগে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এই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নদের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দেখা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আর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নাও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পেতে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পারেন।তাই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তিনি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নদের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কাছে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মনতি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করে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বলেন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যদি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কোনোদিন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তিনি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না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যান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কপোতাক্ষ্য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কবিকে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যেন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মনে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রাখে।বাংলার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কোটি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কোটি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মানুষের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কাছে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তাহার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কথা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যেন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পৌছে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দেয়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তাকে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যেন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স্বস্নেহে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স্মরণকরেন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।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একক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কাজ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১। কপোতাক্ষ </a:t>
            </a:r>
            <a:r>
              <a:rPr lang="en-US" dirty="0" err="1" smtClean="0"/>
              <a:t>নদের</a:t>
            </a:r>
            <a:r>
              <a:rPr lang="en-US" dirty="0" smtClean="0"/>
              <a:t> </a:t>
            </a:r>
            <a:r>
              <a:rPr lang="en-US" dirty="0" err="1" smtClean="0"/>
              <a:t>কবির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২। </a:t>
            </a:r>
            <a:r>
              <a:rPr lang="en-US" dirty="0" err="1" smtClean="0"/>
              <a:t>কবির</a:t>
            </a:r>
            <a:r>
              <a:rPr lang="en-US" dirty="0" smtClean="0"/>
              <a:t> </a:t>
            </a:r>
            <a:r>
              <a:rPr lang="en-US" dirty="0" err="1" smtClean="0"/>
              <a:t>অনুরাগ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৩। </a:t>
            </a:r>
            <a:r>
              <a:rPr lang="en-US" dirty="0" err="1" smtClean="0"/>
              <a:t>কবি</a:t>
            </a:r>
            <a:r>
              <a:rPr lang="en-US" dirty="0" smtClean="0"/>
              <a:t> </a:t>
            </a:r>
            <a:r>
              <a:rPr lang="en-US" dirty="0" err="1" smtClean="0"/>
              <a:t>অন্তরালে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মনে</a:t>
            </a:r>
            <a:r>
              <a:rPr lang="en-US" dirty="0" smtClean="0"/>
              <a:t> </a:t>
            </a:r>
            <a:r>
              <a:rPr lang="en-US" dirty="0" err="1" smtClean="0"/>
              <a:t>পরেন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৪। </a:t>
            </a:r>
            <a:r>
              <a:rPr lang="en-US" dirty="0" err="1" smtClean="0"/>
              <a:t>নদের</a:t>
            </a:r>
            <a:r>
              <a:rPr lang="en-US" dirty="0" smtClean="0"/>
              <a:t> </a:t>
            </a:r>
            <a:r>
              <a:rPr lang="en-US" dirty="0" err="1" smtClean="0"/>
              <a:t>কাছে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প্রার্থনা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? </a:t>
            </a:r>
          </a:p>
          <a:p>
            <a:pPr>
              <a:buNone/>
            </a:pPr>
            <a:r>
              <a:rPr lang="en-US" dirty="0" smtClean="0"/>
              <a:t>৫। </a:t>
            </a:r>
            <a:r>
              <a:rPr lang="en-US" dirty="0" err="1" smtClean="0"/>
              <a:t>কবিতায়</a:t>
            </a:r>
            <a:r>
              <a:rPr lang="en-US" dirty="0" smtClean="0"/>
              <a:t> </a:t>
            </a:r>
            <a:r>
              <a:rPr lang="en-US" dirty="0" err="1" smtClean="0"/>
              <a:t>কবির</a:t>
            </a:r>
            <a:r>
              <a:rPr lang="en-US" dirty="0" smtClean="0"/>
              <a:t> </a:t>
            </a:r>
            <a:r>
              <a:rPr lang="en-US" dirty="0" err="1" smtClean="0"/>
              <a:t>মনে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প্রকাশ</a:t>
            </a:r>
            <a:r>
              <a:rPr lang="en-US" dirty="0" smtClean="0"/>
              <a:t> </a:t>
            </a:r>
            <a:r>
              <a:rPr lang="en-US" dirty="0" err="1" smtClean="0"/>
              <a:t>পায়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১। </a:t>
            </a:r>
            <a:r>
              <a:rPr lang="en-US" dirty="0" err="1" smtClean="0"/>
              <a:t>কবির</a:t>
            </a:r>
            <a:r>
              <a:rPr lang="en-US" dirty="0" smtClean="0"/>
              <a:t> </a:t>
            </a:r>
            <a:r>
              <a:rPr lang="en-US" dirty="0" err="1" smtClean="0"/>
              <a:t>জন্মস্থান</a:t>
            </a:r>
            <a:r>
              <a:rPr lang="en-US" dirty="0" smtClean="0"/>
              <a:t> </a:t>
            </a:r>
            <a:r>
              <a:rPr lang="en-US" dirty="0" err="1" smtClean="0"/>
              <a:t>কোথায়?সে</a:t>
            </a:r>
            <a:r>
              <a:rPr lang="en-US" dirty="0" smtClean="0"/>
              <a:t> </a:t>
            </a:r>
            <a:r>
              <a:rPr lang="en-US" dirty="0" err="1" smtClean="0"/>
              <a:t>স্থানের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dirty="0" smtClean="0"/>
              <a:t> 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</a:p>
          <a:p>
            <a:pPr>
              <a:buNone/>
            </a:pPr>
            <a:r>
              <a:rPr lang="en-US" dirty="0" smtClean="0"/>
              <a:t>২। </a:t>
            </a:r>
            <a:r>
              <a:rPr lang="en-US" dirty="0" err="1" smtClean="0"/>
              <a:t>প্রজাররূপে</a:t>
            </a:r>
            <a:r>
              <a:rPr lang="en-US" dirty="0" smtClean="0"/>
              <a:t> </a:t>
            </a:r>
            <a:r>
              <a:rPr lang="en-US" dirty="0" err="1" smtClean="0"/>
              <a:t>রাজারূপ</a:t>
            </a:r>
            <a:r>
              <a:rPr lang="en-US" dirty="0" smtClean="0"/>
              <a:t> ,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বুঝিয়ে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</a:p>
          <a:p>
            <a:pPr>
              <a:buNone/>
            </a:pPr>
            <a:r>
              <a:rPr lang="en-US" dirty="0" smtClean="0"/>
              <a:t>৩। </a:t>
            </a:r>
            <a:r>
              <a:rPr lang="en-US" dirty="0" err="1" smtClean="0"/>
              <a:t>কবি</a:t>
            </a:r>
            <a:r>
              <a:rPr lang="en-US" dirty="0" smtClean="0"/>
              <a:t> </a:t>
            </a:r>
            <a:r>
              <a:rPr lang="en-US" dirty="0" err="1" smtClean="0"/>
              <a:t>উক্ত</a:t>
            </a:r>
            <a:r>
              <a:rPr lang="en-US" dirty="0" smtClean="0"/>
              <a:t> </a:t>
            </a:r>
            <a:r>
              <a:rPr lang="en-US" dirty="0" err="1" smtClean="0"/>
              <a:t>কবিতাটি</a:t>
            </a:r>
            <a:r>
              <a:rPr lang="en-US" dirty="0" smtClean="0"/>
              <a:t> </a:t>
            </a:r>
            <a:r>
              <a:rPr lang="en-US" dirty="0" err="1" smtClean="0"/>
              <a:t>কোথায়</a:t>
            </a:r>
            <a:r>
              <a:rPr lang="en-US" dirty="0" smtClean="0"/>
              <a:t> </a:t>
            </a:r>
            <a:r>
              <a:rPr lang="en-US" dirty="0" err="1" smtClean="0"/>
              <a:t>রচনা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561"/>
            <a:ext cx="10515600" cy="132556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১। কপোতাক্ষ </a:t>
            </a:r>
            <a:r>
              <a:rPr lang="en-US" dirty="0" err="1" smtClean="0"/>
              <a:t>নদ</a:t>
            </a:r>
            <a:r>
              <a:rPr lang="en-US" dirty="0" smtClean="0"/>
              <a:t> </a:t>
            </a:r>
            <a:r>
              <a:rPr lang="en-US" dirty="0" err="1" smtClean="0"/>
              <a:t>কবিকে</a:t>
            </a:r>
            <a:r>
              <a:rPr lang="en-US" dirty="0" smtClean="0"/>
              <a:t> </a:t>
            </a:r>
            <a:r>
              <a:rPr lang="en-US" dirty="0" err="1" smtClean="0"/>
              <a:t>কিভাবে</a:t>
            </a:r>
            <a:r>
              <a:rPr lang="en-US" dirty="0" smtClean="0"/>
              <a:t> </a:t>
            </a:r>
            <a:r>
              <a:rPr lang="en-US" dirty="0" err="1" smtClean="0"/>
              <a:t>জড়িয়ে</a:t>
            </a:r>
            <a:r>
              <a:rPr lang="en-US" dirty="0" smtClean="0"/>
              <a:t> </a:t>
            </a:r>
            <a:r>
              <a:rPr lang="en-US" dirty="0" err="1" smtClean="0"/>
              <a:t>রেখেছে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২। </a:t>
            </a:r>
            <a:r>
              <a:rPr lang="en-US" dirty="0" err="1" smtClean="0"/>
              <a:t>কবি</a:t>
            </a:r>
            <a:r>
              <a:rPr lang="en-US" dirty="0" smtClean="0"/>
              <a:t> </a:t>
            </a:r>
            <a:r>
              <a:rPr lang="en-US" dirty="0" err="1" smtClean="0"/>
              <a:t>নদকে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মনে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সম্ভোধন</a:t>
            </a:r>
            <a:r>
              <a:rPr lang="en-US" dirty="0" smtClean="0"/>
              <a:t> </a:t>
            </a:r>
            <a:r>
              <a:rPr lang="en-US" dirty="0" err="1" smtClean="0"/>
              <a:t>করেছেন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৩। </a:t>
            </a:r>
            <a:r>
              <a:rPr lang="en-US" dirty="0" err="1" smtClean="0"/>
              <a:t>নদ</a:t>
            </a:r>
            <a:r>
              <a:rPr lang="en-US" dirty="0" smtClean="0"/>
              <a:t> </a:t>
            </a:r>
            <a:r>
              <a:rPr lang="en-US" dirty="0" err="1" smtClean="0"/>
              <a:t>ওনদীর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পার্থক্যে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err="1" smtClean="0"/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১/ </a:t>
            </a:r>
            <a:r>
              <a:rPr lang="en-US" dirty="0" err="1" smtClean="0"/>
              <a:t>কে</a:t>
            </a:r>
            <a:r>
              <a:rPr lang="en-US" dirty="0" smtClean="0"/>
              <a:t> কপোতাক্ষ </a:t>
            </a:r>
            <a:r>
              <a:rPr lang="en-US" dirty="0" err="1" smtClean="0"/>
              <a:t>নদের</a:t>
            </a:r>
            <a:r>
              <a:rPr lang="en-US" dirty="0" smtClean="0"/>
              <a:t> </a:t>
            </a:r>
            <a:r>
              <a:rPr lang="en-US" dirty="0" err="1" smtClean="0"/>
              <a:t>জলে</a:t>
            </a:r>
            <a:r>
              <a:rPr lang="en-US" dirty="0" smtClean="0"/>
              <a:t> </a:t>
            </a:r>
            <a:r>
              <a:rPr lang="en-US" dirty="0" err="1" smtClean="0"/>
              <a:t>বেড়ে</a:t>
            </a:r>
            <a:r>
              <a:rPr lang="en-US" dirty="0" smtClean="0"/>
              <a:t> </a:t>
            </a:r>
            <a:r>
              <a:rPr lang="en-US" dirty="0" err="1" smtClean="0"/>
              <a:t>উঠেছেন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২/ </a:t>
            </a:r>
            <a:r>
              <a:rPr lang="en-US" dirty="0" err="1" smtClean="0"/>
              <a:t>কবি</a:t>
            </a:r>
            <a:r>
              <a:rPr lang="en-US" dirty="0" smtClean="0"/>
              <a:t> </a:t>
            </a:r>
            <a:r>
              <a:rPr lang="en-US" dirty="0" err="1" smtClean="0"/>
              <a:t>কাকে</a:t>
            </a:r>
            <a:r>
              <a:rPr lang="en-US" dirty="0" smtClean="0"/>
              <a:t> </a:t>
            </a:r>
            <a:r>
              <a:rPr lang="en-US" dirty="0" err="1" smtClean="0"/>
              <a:t>সখা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</a:t>
            </a:r>
            <a:r>
              <a:rPr lang="en-US" dirty="0" err="1" smtClean="0"/>
              <a:t>সম্ভোধন</a:t>
            </a:r>
            <a:r>
              <a:rPr lang="en-US" dirty="0" smtClean="0"/>
              <a:t> </a:t>
            </a:r>
            <a:r>
              <a:rPr lang="en-US" dirty="0" err="1" smtClean="0"/>
              <a:t>করেছেন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৩/ </a:t>
            </a:r>
            <a:r>
              <a:rPr lang="en-US" dirty="0" err="1" smtClean="0"/>
              <a:t>কবি</a:t>
            </a:r>
            <a:r>
              <a:rPr lang="en-US" dirty="0" smtClean="0"/>
              <a:t> </a:t>
            </a:r>
            <a:r>
              <a:rPr lang="en-US" dirty="0" err="1" smtClean="0"/>
              <a:t>কিসের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  <a:r>
              <a:rPr lang="en-US" dirty="0" err="1" smtClean="0"/>
              <a:t>শোনতে</a:t>
            </a:r>
            <a:r>
              <a:rPr lang="en-US" dirty="0" smtClean="0"/>
              <a:t> </a:t>
            </a:r>
            <a:r>
              <a:rPr lang="en-US" dirty="0" err="1" smtClean="0"/>
              <a:t>পান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৪/</a:t>
            </a:r>
            <a:r>
              <a:rPr lang="en-US" dirty="0"/>
              <a:t> কপোতাক্ষ </a:t>
            </a:r>
            <a:r>
              <a:rPr lang="en-US" dirty="0" err="1"/>
              <a:t>নদ</a:t>
            </a:r>
            <a:r>
              <a:rPr lang="en-US" dirty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জাতীয়</a:t>
            </a:r>
            <a:r>
              <a:rPr lang="en-US" dirty="0" smtClean="0"/>
              <a:t> </a:t>
            </a:r>
            <a:r>
              <a:rPr lang="en-US" dirty="0" err="1" smtClean="0"/>
              <a:t>কবিতা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৫/</a:t>
            </a:r>
            <a:r>
              <a:rPr lang="en-US" dirty="0" err="1" smtClean="0"/>
              <a:t>কবির</a:t>
            </a:r>
            <a:r>
              <a:rPr lang="en-US" dirty="0" smtClean="0"/>
              <a:t> </a:t>
            </a:r>
            <a:r>
              <a:rPr lang="en-US" dirty="0" err="1" smtClean="0"/>
              <a:t>মাইকেল</a:t>
            </a:r>
            <a:r>
              <a:rPr lang="en-US" dirty="0" smtClean="0"/>
              <a:t> </a:t>
            </a:r>
            <a:r>
              <a:rPr lang="en-US" dirty="0" err="1" smtClean="0"/>
              <a:t>উপাধী</a:t>
            </a:r>
            <a:r>
              <a:rPr lang="en-US" dirty="0" smtClean="0"/>
              <a:t> </a:t>
            </a:r>
            <a:r>
              <a:rPr lang="en-US" dirty="0" err="1" smtClean="0"/>
              <a:t>কখন</a:t>
            </a:r>
            <a:r>
              <a:rPr lang="en-US" dirty="0" smtClean="0"/>
              <a:t> </a:t>
            </a:r>
            <a:r>
              <a:rPr lang="en-US" dirty="0" err="1" smtClean="0"/>
              <a:t>পান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উদ্দীপকটি</a:t>
            </a:r>
            <a:r>
              <a:rPr lang="en-US" dirty="0" smtClean="0"/>
              <a:t> </a:t>
            </a:r>
            <a:r>
              <a:rPr lang="en-US" dirty="0" err="1" smtClean="0"/>
              <a:t>পড়ে</a:t>
            </a:r>
            <a:r>
              <a:rPr lang="en-US" dirty="0" smtClean="0"/>
              <a:t> </a:t>
            </a: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-</a:t>
            </a:r>
          </a:p>
          <a:p>
            <a:pPr marL="0" indent="0">
              <a:buNone/>
            </a:pPr>
            <a:r>
              <a:rPr lang="en-US" dirty="0" err="1" smtClean="0"/>
              <a:t>তোমারি</a:t>
            </a:r>
            <a:r>
              <a:rPr lang="en-US" dirty="0" smtClean="0"/>
              <a:t> </a:t>
            </a:r>
            <a:r>
              <a:rPr lang="en-US" dirty="0" err="1" smtClean="0"/>
              <a:t>শ্যামল</a:t>
            </a:r>
            <a:r>
              <a:rPr lang="en-US" dirty="0" smtClean="0"/>
              <a:t> </a:t>
            </a:r>
            <a:r>
              <a:rPr lang="en-US" dirty="0" err="1" smtClean="0"/>
              <a:t>ক্ষেত্র</a:t>
            </a:r>
            <a:r>
              <a:rPr lang="en-US" dirty="0" smtClean="0"/>
              <a:t> </a:t>
            </a:r>
            <a:r>
              <a:rPr lang="en-US" dirty="0" err="1" smtClean="0"/>
              <a:t>অন্ন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 </a:t>
            </a:r>
            <a:r>
              <a:rPr lang="en-US" dirty="0" err="1" smtClean="0"/>
              <a:t>দান</a:t>
            </a:r>
            <a:r>
              <a:rPr lang="en-US" dirty="0" smtClean="0"/>
              <a:t> ।</a:t>
            </a:r>
            <a:r>
              <a:rPr lang="en-US" dirty="0" err="1" smtClean="0"/>
              <a:t>শৈশবের</a:t>
            </a:r>
            <a:r>
              <a:rPr lang="en-US" dirty="0" smtClean="0"/>
              <a:t> </a:t>
            </a:r>
            <a:r>
              <a:rPr lang="en-US" dirty="0" err="1" smtClean="0"/>
              <a:t>দেহ</a:t>
            </a:r>
            <a:r>
              <a:rPr lang="en-US" dirty="0" smtClean="0"/>
              <a:t> </a:t>
            </a:r>
            <a:r>
              <a:rPr lang="en-US" dirty="0" err="1" smtClean="0"/>
              <a:t>মোর</a:t>
            </a:r>
            <a:r>
              <a:rPr lang="en-US" dirty="0" smtClean="0"/>
              <a:t> </a:t>
            </a:r>
            <a:r>
              <a:rPr lang="en-US" dirty="0" err="1" smtClean="0"/>
              <a:t>করেছে</a:t>
            </a:r>
            <a:r>
              <a:rPr lang="en-US" dirty="0" smtClean="0"/>
              <a:t> </a:t>
            </a:r>
            <a:r>
              <a:rPr lang="en-US" dirty="0" err="1" smtClean="0"/>
              <a:t>বর্ধিত</a:t>
            </a:r>
            <a:r>
              <a:rPr lang="en-US" dirty="0" smtClean="0"/>
              <a:t>।</a:t>
            </a:r>
          </a:p>
          <a:p>
            <a:pPr marL="0" indent="0">
              <a:buNone/>
            </a:pPr>
            <a:r>
              <a:rPr lang="en-US" sz="2400" dirty="0" err="1" smtClean="0"/>
              <a:t>ক।কপোতাক্ষ</a:t>
            </a:r>
            <a:r>
              <a:rPr lang="en-US" sz="2400" dirty="0" smtClean="0"/>
              <a:t> </a:t>
            </a:r>
            <a:r>
              <a:rPr lang="en-US" sz="2400" dirty="0" err="1" smtClean="0"/>
              <a:t>নদকে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সম্ভোধন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করেছেন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r>
              <a:rPr lang="en-US" sz="2400" dirty="0" err="1" smtClean="0"/>
              <a:t>খ।কপোতক্ষ</a:t>
            </a:r>
            <a:r>
              <a:rPr lang="en-US" sz="2400" dirty="0" smtClean="0"/>
              <a:t> </a:t>
            </a:r>
            <a:r>
              <a:rPr lang="en-US" sz="2400" dirty="0" err="1" smtClean="0"/>
              <a:t>নদ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ভাবে</a:t>
            </a:r>
            <a:r>
              <a:rPr lang="en-US" sz="2400" dirty="0" smtClean="0"/>
              <a:t>  </a:t>
            </a:r>
            <a:r>
              <a:rPr lang="en-US" sz="2400" dirty="0" err="1" smtClean="0"/>
              <a:t>জড়িয়ে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রেখেছেন</a:t>
            </a:r>
            <a:r>
              <a:rPr lang="en-US" sz="2400" dirty="0" smtClean="0"/>
              <a:t>? </a:t>
            </a:r>
            <a:r>
              <a:rPr lang="en-US" sz="2400" dirty="0" err="1" smtClean="0"/>
              <a:t>বুঝিয়ে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</a:t>
            </a:r>
            <a:r>
              <a:rPr lang="en-US" sz="2400" dirty="0" smtClean="0"/>
              <a:t>।</a:t>
            </a:r>
          </a:p>
          <a:p>
            <a:pPr marL="0" indent="0">
              <a:buNone/>
            </a:pPr>
            <a:r>
              <a:rPr lang="en-US" sz="2400" dirty="0" err="1" smtClean="0"/>
              <a:t>গ।উদ্দীপকে</a:t>
            </a:r>
            <a:r>
              <a:rPr lang="en-US" sz="2400" dirty="0" smtClean="0"/>
              <a:t> ‘</a:t>
            </a:r>
            <a:r>
              <a:rPr lang="en-US" sz="2400" dirty="0" err="1" smtClean="0"/>
              <a:t>কপোতাক্ষ</a:t>
            </a:r>
            <a:r>
              <a:rPr lang="en-US" sz="2400" dirty="0" smtClean="0"/>
              <a:t> </a:t>
            </a:r>
            <a:r>
              <a:rPr lang="en-US" sz="2400" dirty="0" err="1" smtClean="0"/>
              <a:t>নদ</a:t>
            </a:r>
            <a:r>
              <a:rPr lang="en-US" sz="2400" dirty="0" smtClean="0"/>
              <a:t>’ </a:t>
            </a:r>
            <a:r>
              <a:rPr lang="en-US" sz="2400" dirty="0" err="1" smtClean="0"/>
              <a:t>কবিতার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কোনদিকটি</a:t>
            </a:r>
            <a:r>
              <a:rPr lang="en-US" sz="2400" dirty="0" smtClean="0"/>
              <a:t>  </a:t>
            </a:r>
            <a:r>
              <a:rPr lang="en-US" sz="2400" dirty="0" err="1" smtClean="0"/>
              <a:t>প্রতিফলিত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হয়েছে?ব্যাখ্যা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</a:p>
          <a:p>
            <a:pPr marL="0" indent="0">
              <a:buNone/>
            </a:pPr>
            <a:r>
              <a:rPr lang="en-US" sz="2400" dirty="0" err="1" smtClean="0"/>
              <a:t>ঘ।উদ্দীপকে</a:t>
            </a:r>
            <a:r>
              <a:rPr lang="en-US" sz="2400" dirty="0" smtClean="0"/>
              <a:t> ‘</a:t>
            </a:r>
            <a:r>
              <a:rPr lang="en-US" sz="2400" dirty="0"/>
              <a:t>কপোতাক্ষ </a:t>
            </a:r>
            <a:r>
              <a:rPr lang="en-US" sz="2400" dirty="0" err="1" smtClean="0"/>
              <a:t>নদ’কবিতার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দিকই</a:t>
            </a:r>
            <a:r>
              <a:rPr lang="en-US" sz="2400" dirty="0" smtClean="0"/>
              <a:t>  </a:t>
            </a:r>
            <a:r>
              <a:rPr lang="en-US" sz="2400" dirty="0" err="1" smtClean="0"/>
              <a:t>প্রতিফলিত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পুরোবিষয়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নয়</a:t>
            </a:r>
            <a:r>
              <a:rPr lang="en-US" sz="2400" dirty="0" smtClean="0"/>
              <a:t>- </a:t>
            </a:r>
            <a:r>
              <a:rPr lang="en-US" sz="2400" dirty="0" err="1" smtClean="0"/>
              <a:t>মন্তব্যটি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যাচাই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93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270"/>
            <a:ext cx="105156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 err="1" smtClean="0"/>
              <a:t>সবাইকে</a:t>
            </a:r>
            <a:r>
              <a:rPr lang="en-US" dirty="0" smtClean="0"/>
              <a:t> </a:t>
            </a:r>
            <a:r>
              <a:rPr lang="en-US" dirty="0" err="1" smtClean="0"/>
              <a:t>ধন্যবাদ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96705"/>
            <a:ext cx="10411265" cy="458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45317"/>
            <a:ext cx="10515600" cy="1335846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                            </a:t>
            </a:r>
            <a:r>
              <a:rPr lang="en-US" sz="6600" b="1" dirty="0" err="1" smtClean="0">
                <a:solidFill>
                  <a:srgbClr val="002060"/>
                </a:solidFill>
              </a:rPr>
              <a:t>পরিচিতি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শিক্ষক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মোঃরুহুল</a:t>
            </a:r>
            <a:r>
              <a:rPr lang="en-US" dirty="0" smtClean="0"/>
              <a:t> </a:t>
            </a:r>
            <a:r>
              <a:rPr lang="en-US" dirty="0" err="1" smtClean="0"/>
              <a:t>আমিন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err="1" smtClean="0"/>
              <a:t>সহকারি</a:t>
            </a:r>
            <a:r>
              <a:rPr lang="en-US" sz="2000" dirty="0" smtClean="0"/>
              <a:t> </a:t>
            </a:r>
            <a:r>
              <a:rPr lang="en-US" sz="2000" dirty="0" err="1" smtClean="0"/>
              <a:t>সুপার</a:t>
            </a:r>
            <a:r>
              <a:rPr lang="en-US" sz="2000" dirty="0" smtClean="0"/>
              <a:t>,</a:t>
            </a:r>
          </a:p>
          <a:p>
            <a:pPr marL="0" indent="0">
              <a:buNone/>
            </a:pPr>
            <a:r>
              <a:rPr lang="en-US" sz="2000" dirty="0" err="1" smtClean="0"/>
              <a:t>বালালী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বাঘমারা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খন্দকার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আব্দুর</a:t>
            </a:r>
            <a:r>
              <a:rPr lang="en-US" sz="2000" dirty="0" smtClean="0"/>
              <a:t> </a:t>
            </a:r>
            <a:r>
              <a:rPr lang="en-US" sz="2000" dirty="0" err="1" smtClean="0"/>
              <a:t>রাজ্জাক</a:t>
            </a:r>
            <a:r>
              <a:rPr lang="en-US" sz="2000" dirty="0" smtClean="0"/>
              <a:t> </a:t>
            </a:r>
            <a:r>
              <a:rPr lang="en-US" sz="2000" dirty="0" err="1" smtClean="0"/>
              <a:t>দাখিল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মাদ্রাসা-মদন-নেত্রকোণা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4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5400" dirty="0" err="1" smtClean="0"/>
              <a:t>পাঠ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শ্রেনিঃ৯ম</a:t>
            </a:r>
          </a:p>
          <a:p>
            <a:pPr marL="0" indent="0">
              <a:buNone/>
            </a:pPr>
            <a:r>
              <a:rPr lang="en-US" dirty="0" smtClean="0"/>
              <a:t>বিষয়ঃবাংলা১ম</a:t>
            </a:r>
          </a:p>
          <a:p>
            <a:pPr marL="0" indent="0">
              <a:buNone/>
            </a:pPr>
            <a:r>
              <a:rPr lang="en-US" dirty="0" err="1" smtClean="0"/>
              <a:t>কবিতাঃকপোতাক্ষ</a:t>
            </a:r>
            <a:r>
              <a:rPr lang="en-US" dirty="0" smtClean="0"/>
              <a:t> </a:t>
            </a:r>
            <a:r>
              <a:rPr lang="en-US" dirty="0" err="1" smtClean="0"/>
              <a:t>নদ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কবিঃমাইকেল</a:t>
            </a:r>
            <a:r>
              <a:rPr lang="en-US" dirty="0" smtClean="0"/>
              <a:t> </a:t>
            </a:r>
            <a:r>
              <a:rPr lang="en-US" dirty="0" err="1" smtClean="0"/>
              <a:t>মধুসূদন</a:t>
            </a:r>
            <a:r>
              <a:rPr lang="en-US" dirty="0" smtClean="0"/>
              <a:t> </a:t>
            </a:r>
            <a:r>
              <a:rPr lang="en-US" dirty="0" err="1" smtClean="0"/>
              <a:t>দত্ত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তারিখঃ১৭/০৫/২০২১ইং-</a:t>
            </a:r>
          </a:p>
          <a:p>
            <a:pPr marL="0" indent="0">
              <a:buNone/>
            </a:pPr>
            <a:r>
              <a:rPr lang="en-US" dirty="0" smtClean="0"/>
              <a:t>সময়ঃ৪০মিনিট  </a:t>
            </a:r>
            <a:endParaRPr lang="en-US" dirty="0"/>
          </a:p>
        </p:txBody>
      </p:sp>
      <p:pic>
        <p:nvPicPr>
          <p:cNvPr id="8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8" y="3957589"/>
            <a:ext cx="5157786" cy="223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5" grpId="1" build="p" animBg="1"/>
      <p:bldP spid="5" grpId="2" build="p" animBg="1"/>
      <p:bldP spid="5" grpId="3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13899"/>
            <a:ext cx="11944350" cy="137678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dirty="0" err="1" smtClean="0"/>
              <a:t>পাঠ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সংশ্লিষ্ট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ছবি</a:t>
            </a:r>
            <a:endParaRPr lang="en-US" sz="5400" b="1" dirty="0"/>
          </a:p>
        </p:txBody>
      </p:sp>
      <p:pic>
        <p:nvPicPr>
          <p:cNvPr id="6" name="Content Placeholder 5" descr="পদ্মা সেত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" y="4305300"/>
            <a:ext cx="5753100" cy="2552700"/>
          </a:xfrm>
        </p:spPr>
      </p:pic>
      <p:pic>
        <p:nvPicPr>
          <p:cNvPr id="8" name="Picture 7" descr="যমুনা সেত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847850"/>
            <a:ext cx="5600700" cy="2381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750" y="264795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পদ্মা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নদী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334000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মেঘনা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নদী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10" descr="ইছামতি নদী.jpg"/>
          <p:cNvPicPr>
            <a:picLocks noChangeAspect="1"/>
          </p:cNvPicPr>
          <p:nvPr/>
        </p:nvPicPr>
        <p:blipFill>
          <a:blip r:embed="rId4"/>
          <a:srcRect l="6719" r="6094"/>
          <a:stretch>
            <a:fillRect/>
          </a:stretch>
        </p:blipFill>
        <p:spPr>
          <a:xfrm>
            <a:off x="6153150" y="1809750"/>
            <a:ext cx="5810250" cy="2609850"/>
          </a:xfrm>
          <a:prstGeom prst="rect">
            <a:avLst/>
          </a:prstGeom>
        </p:spPr>
      </p:pic>
      <p:pic>
        <p:nvPicPr>
          <p:cNvPr id="12" name="Picture 11" descr="kopotakkho-no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450" y="4495800"/>
            <a:ext cx="5924550" cy="2362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96301" y="2343150"/>
            <a:ext cx="180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ইছামতি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নদী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1900" y="4857750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কপোতাক্ষ </a:t>
            </a:r>
            <a:r>
              <a:rPr lang="en-US" sz="2400" b="1" dirty="0" err="1" smtClean="0">
                <a:solidFill>
                  <a:srgbClr val="FFC000"/>
                </a:solidFill>
              </a:rPr>
              <a:t>নদ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5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7200" b="1" dirty="0" err="1" smtClean="0"/>
              <a:t>পাঠ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শিরোনাম</a:t>
            </a:r>
            <a:endParaRPr lang="en-US" sz="7200" b="1" dirty="0"/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8710" y="1931893"/>
            <a:ext cx="10515600" cy="4351338"/>
          </a:xfrm>
        </p:spPr>
      </p:pic>
      <p:sp>
        <p:nvSpPr>
          <p:cNvPr id="3" name="Down Arrow 2"/>
          <p:cNvSpPr/>
          <p:nvPr/>
        </p:nvSpPr>
        <p:spPr>
          <a:xfrm>
            <a:off x="5424194" y="4614501"/>
            <a:ext cx="484632" cy="26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64590" y="4107562"/>
            <a:ext cx="128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ভি</a:t>
            </a:r>
            <a:r>
              <a:rPr lang="en-US" dirty="0" smtClean="0"/>
              <a:t> </a:t>
            </a:r>
            <a:r>
              <a:rPr lang="en-US" dirty="0" err="1" smtClean="0"/>
              <a:t>ডি</a:t>
            </a:r>
            <a:r>
              <a:rPr lang="en-US" dirty="0" smtClean="0"/>
              <a:t> ও </a:t>
            </a:r>
            <a:r>
              <a:rPr lang="en-US" smtClean="0"/>
              <a:t>দেখি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272670"/>
              </p:ext>
            </p:extLst>
          </p:nvPr>
        </p:nvGraphicFramePr>
        <p:xfrm>
          <a:off x="3154291" y="4944940"/>
          <a:ext cx="502443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Packager Shell Object" showAsIcon="1" r:id="rId4" imgW="5024520" imgH="440280" progId="Package">
                  <p:embed/>
                </p:oleObj>
              </mc:Choice>
              <mc:Fallback>
                <p:oleObj name="Packager Shell Object" showAsIcon="1" r:id="rId4" imgW="502452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54291" y="4944940"/>
                        <a:ext cx="5024437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01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 smtClean="0"/>
              <a:t>শিখনফল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7858"/>
            <a:ext cx="10515600" cy="4389106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এ </a:t>
            </a:r>
            <a:r>
              <a:rPr lang="en-US" dirty="0" err="1" smtClean="0"/>
              <a:t>পাঠে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শিক্ষার্থীরা</a:t>
            </a:r>
            <a:r>
              <a:rPr lang="en-US" dirty="0" smtClean="0"/>
              <a:t> ---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কপোতাক্ষ </a:t>
            </a:r>
            <a:r>
              <a:rPr lang="en-US" dirty="0" err="1" smtClean="0"/>
              <a:t>নদ</a:t>
            </a:r>
            <a:r>
              <a:rPr lang="en-US" dirty="0" smtClean="0"/>
              <a:t> </a:t>
            </a:r>
            <a:r>
              <a:rPr lang="en-US" dirty="0" err="1" smtClean="0"/>
              <a:t>কবিতার</a:t>
            </a:r>
            <a:r>
              <a:rPr lang="en-US" dirty="0" smtClean="0"/>
              <a:t> </a:t>
            </a:r>
            <a:r>
              <a:rPr lang="en-US" dirty="0" err="1" smtClean="0"/>
              <a:t>কবির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কপোতাক্ষ </a:t>
            </a:r>
            <a:r>
              <a:rPr lang="en-US" dirty="0" err="1" smtClean="0"/>
              <a:t>নদ</a:t>
            </a:r>
            <a:r>
              <a:rPr lang="en-US" dirty="0" smtClean="0"/>
              <a:t> </a:t>
            </a:r>
            <a:r>
              <a:rPr lang="en-US" dirty="0" err="1" smtClean="0"/>
              <a:t>কবিতায়</a:t>
            </a:r>
            <a:r>
              <a:rPr lang="en-US" dirty="0" smtClean="0"/>
              <a:t> </a:t>
            </a:r>
            <a:r>
              <a:rPr lang="en-US" dirty="0" err="1" smtClean="0"/>
              <a:t>কবির</a:t>
            </a:r>
            <a:r>
              <a:rPr lang="en-US" dirty="0" smtClean="0"/>
              <a:t> </a:t>
            </a:r>
            <a:r>
              <a:rPr lang="en-US" dirty="0" err="1" smtClean="0"/>
              <a:t>শৈশবের</a:t>
            </a:r>
            <a:r>
              <a:rPr lang="en-US" dirty="0" smtClean="0"/>
              <a:t> </a:t>
            </a:r>
            <a:r>
              <a:rPr lang="en-US" dirty="0" err="1" smtClean="0"/>
              <a:t>নদ</a:t>
            </a:r>
            <a:r>
              <a:rPr lang="en-US" dirty="0" smtClean="0"/>
              <a:t> </a:t>
            </a:r>
            <a:r>
              <a:rPr lang="en-US" dirty="0" err="1" smtClean="0"/>
              <a:t>কপোতাক্ষের</a:t>
            </a:r>
            <a:r>
              <a:rPr lang="en-US" dirty="0" smtClean="0"/>
              <a:t> </a:t>
            </a:r>
            <a:r>
              <a:rPr lang="en-US" dirty="0" err="1" smtClean="0"/>
              <a:t>প্রতি</a:t>
            </a:r>
            <a:r>
              <a:rPr lang="en-US" dirty="0" smtClean="0"/>
              <a:t> </a:t>
            </a:r>
            <a:r>
              <a:rPr lang="en-US" dirty="0" err="1" smtClean="0"/>
              <a:t>গভীর</a:t>
            </a:r>
            <a:r>
              <a:rPr lang="en-US" dirty="0" smtClean="0"/>
              <a:t> </a:t>
            </a:r>
            <a:r>
              <a:rPr lang="en-US" dirty="0" err="1" smtClean="0"/>
              <a:t>অনুরাগ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কপোতাক্ষ </a:t>
            </a:r>
            <a:r>
              <a:rPr lang="en-US" dirty="0" err="1" smtClean="0"/>
              <a:t>নদের</a:t>
            </a:r>
            <a:r>
              <a:rPr lang="en-US" dirty="0" smtClean="0"/>
              <a:t> </a:t>
            </a:r>
            <a:r>
              <a:rPr lang="en-US" dirty="0" err="1" smtClean="0"/>
              <a:t>অন্তরালে</a:t>
            </a:r>
            <a:r>
              <a:rPr lang="en-US" dirty="0" smtClean="0"/>
              <a:t> </a:t>
            </a:r>
            <a:r>
              <a:rPr lang="en-US" dirty="0" err="1" smtClean="0"/>
              <a:t>কবির</a:t>
            </a:r>
            <a:r>
              <a:rPr lang="en-US" dirty="0" smtClean="0"/>
              <a:t> </a:t>
            </a:r>
            <a:r>
              <a:rPr lang="en-US" dirty="0" err="1" smtClean="0"/>
              <a:t>দেশ</a:t>
            </a:r>
            <a:r>
              <a:rPr lang="en-US" dirty="0" smtClean="0"/>
              <a:t> </a:t>
            </a:r>
            <a:r>
              <a:rPr lang="en-US" dirty="0" err="1" smtClean="0"/>
              <a:t>প্রেমের</a:t>
            </a:r>
            <a:r>
              <a:rPr lang="en-US" dirty="0" smtClean="0"/>
              <a:t>  </a:t>
            </a:r>
            <a:r>
              <a:rPr lang="en-US" dirty="0" err="1" smtClean="0"/>
              <a:t>বিষয়টি</a:t>
            </a:r>
            <a:r>
              <a:rPr lang="en-US" dirty="0" smtClean="0"/>
              <a:t> </a:t>
            </a:r>
            <a:r>
              <a:rPr lang="en-US" dirty="0" err="1" smtClean="0"/>
              <a:t>প্রকাশ</a:t>
            </a:r>
            <a:r>
              <a:rPr lang="en-US" dirty="0" smtClean="0"/>
              <a:t> </a:t>
            </a:r>
            <a:r>
              <a:rPr lang="en-US" dirty="0" err="1" smtClean="0"/>
              <a:t>পায়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বিশ্লেষণ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/>
              <a:t>;</a:t>
            </a:r>
            <a:r>
              <a:rPr lang="en-US" smtClean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দেশপ্রেমের</a:t>
            </a:r>
            <a:r>
              <a:rPr lang="en-US" dirty="0" smtClean="0"/>
              <a:t> </a:t>
            </a:r>
            <a:r>
              <a:rPr lang="en-US" dirty="0" err="1" smtClean="0"/>
              <a:t>আদর্শে</a:t>
            </a:r>
            <a:r>
              <a:rPr lang="en-US" dirty="0" smtClean="0"/>
              <a:t> </a:t>
            </a:r>
            <a:r>
              <a:rPr lang="en-US" dirty="0" err="1" smtClean="0"/>
              <a:t>উজ্জীবিত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4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28927514"/>
              </p:ext>
            </p:extLst>
          </p:nvPr>
        </p:nvGraphicFramePr>
        <p:xfrm>
          <a:off x="0" y="266700"/>
          <a:ext cx="12192000" cy="659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michel-modhusudan-datta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2400300"/>
            <a:ext cx="1885950" cy="1962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DB4D1D-0F71-4DB5-9AA0-461E21DAE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4CDB4D1D-0F71-4DB5-9AA0-461E21DAE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216D98-9E85-4658-B4C0-908AA171C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A4216D98-9E85-4658-B4C0-908AA171C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FF4147-FD7E-4982-80A4-DF416D1C1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89FF4147-FD7E-4982-80A4-DF416D1C1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8DF9CE-DF72-45A5-8733-8EFEF25B6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118DF9CE-DF72-45A5-8733-8EFEF25B6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585732-0E0D-4B24-974E-BF8FE7948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A2585732-0E0D-4B24-974E-BF8FE7948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D3FAF-DB6F-4B68-9F47-54A54DC08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779D3FAF-DB6F-4B68-9F47-54A54DC08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45928B-1F61-418A-B96A-3501E7682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A45928B-1F61-418A-B96A-3501E7682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DF2193-42CF-4981-BFAA-D9038BF5D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63DF2193-42CF-4981-BFAA-D9038BF5D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88F083-FBC4-4442-BBDF-6F04D3AAB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B888F083-FBC4-4442-BBDF-6F04D3AAB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E745C2-1841-48A9-B0B8-3E482BFD2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40E745C2-1841-48A9-B0B8-3E482BFD2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F7CCEC-56B5-48B7-9C29-B4D1D46F0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14F7CCEC-56B5-48B7-9C29-B4D1D46F0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9F0F4A-4ED0-4290-8F9E-2D46D6298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749F0F4A-4ED0-4290-8F9E-2D46D6298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27A44-D717-44FF-8674-BD96BD91E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92B27A44-D717-44FF-8674-BD96BD91E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1" y="450848"/>
            <a:ext cx="11774658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কবির</a:t>
            </a:r>
            <a:r>
              <a:rPr lang="en-US" dirty="0" smtClean="0"/>
              <a:t> </a:t>
            </a:r>
            <a:r>
              <a:rPr lang="en-US" dirty="0" err="1" smtClean="0"/>
              <a:t>শৈশবের</a:t>
            </a:r>
            <a:r>
              <a:rPr lang="en-US" dirty="0" smtClean="0"/>
              <a:t> </a:t>
            </a:r>
            <a:r>
              <a:rPr lang="en-US" dirty="0" err="1" smtClean="0"/>
              <a:t>নদ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  <a:noFill/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মাইকেল</a:t>
            </a:r>
            <a:r>
              <a:rPr lang="en-US" dirty="0" smtClean="0"/>
              <a:t> </a:t>
            </a:r>
            <a:r>
              <a:rPr lang="en-US" dirty="0" err="1" smtClean="0"/>
              <a:t>মধুসূদনদত্ত</a:t>
            </a:r>
            <a:r>
              <a:rPr lang="en-US" dirty="0" smtClean="0"/>
              <a:t> </a:t>
            </a:r>
            <a:r>
              <a:rPr lang="en-US" dirty="0" err="1" smtClean="0"/>
              <a:t>কপোতাক্ষনদের</a:t>
            </a:r>
            <a:r>
              <a:rPr lang="en-US" dirty="0" smtClean="0"/>
              <a:t> </a:t>
            </a:r>
            <a:r>
              <a:rPr lang="en-US" dirty="0" err="1" smtClean="0"/>
              <a:t>প্রতি</a:t>
            </a:r>
            <a:r>
              <a:rPr lang="en-US" dirty="0" smtClean="0"/>
              <a:t> </a:t>
            </a:r>
            <a:r>
              <a:rPr lang="en-US" dirty="0" err="1" smtClean="0"/>
              <a:t>গভীর</a:t>
            </a:r>
            <a:r>
              <a:rPr lang="en-US" dirty="0" smtClean="0"/>
              <a:t> </a:t>
            </a:r>
            <a:r>
              <a:rPr lang="en-US" dirty="0" err="1" smtClean="0"/>
              <a:t>ভালবাসা</a:t>
            </a:r>
            <a:r>
              <a:rPr lang="en-US" dirty="0" smtClean="0"/>
              <a:t> </a:t>
            </a:r>
            <a:r>
              <a:rPr lang="en-US" dirty="0" err="1" smtClean="0"/>
              <a:t>টুকু</a:t>
            </a:r>
            <a:r>
              <a:rPr lang="en-US" dirty="0" smtClean="0"/>
              <a:t> </a:t>
            </a:r>
            <a:r>
              <a:rPr lang="en-US" dirty="0" err="1" smtClean="0"/>
              <a:t>তাঁর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কবিতায়</a:t>
            </a:r>
            <a:r>
              <a:rPr lang="en-US" dirty="0" smtClean="0"/>
              <a:t> </a:t>
            </a:r>
            <a:r>
              <a:rPr lang="en-US" dirty="0" err="1" smtClean="0"/>
              <a:t>প্রকাশ</a:t>
            </a:r>
            <a:r>
              <a:rPr lang="en-US" dirty="0" smtClean="0"/>
              <a:t> </a:t>
            </a:r>
            <a:r>
              <a:rPr lang="en-US" dirty="0" err="1" smtClean="0"/>
              <a:t>পায়</a:t>
            </a:r>
            <a:r>
              <a:rPr lang="en-US" dirty="0" smtClean="0"/>
              <a:t> </a:t>
            </a:r>
            <a:r>
              <a:rPr lang="en-US" dirty="0" err="1" smtClean="0"/>
              <a:t>যা</a:t>
            </a:r>
            <a:r>
              <a:rPr lang="en-US" dirty="0" smtClean="0"/>
              <a:t> </a:t>
            </a:r>
            <a:r>
              <a:rPr lang="en-US" dirty="0" err="1" smtClean="0"/>
              <a:t>তিনি</a:t>
            </a:r>
            <a:r>
              <a:rPr lang="en-US" dirty="0" smtClean="0"/>
              <a:t> </a:t>
            </a:r>
            <a:r>
              <a:rPr lang="en-US" dirty="0" err="1" smtClean="0"/>
              <a:t>ফ্রান্সে</a:t>
            </a:r>
            <a:r>
              <a:rPr lang="en-US" dirty="0" smtClean="0"/>
              <a:t> </a:t>
            </a:r>
            <a:r>
              <a:rPr lang="en-US" dirty="0" err="1" smtClean="0"/>
              <a:t>ভার্সাই</a:t>
            </a:r>
            <a:r>
              <a:rPr lang="en-US" dirty="0" smtClean="0"/>
              <a:t> </a:t>
            </a:r>
            <a:r>
              <a:rPr lang="en-US" dirty="0" err="1" smtClean="0"/>
              <a:t>নগরীতে</a:t>
            </a:r>
            <a:r>
              <a:rPr lang="en-US" dirty="0" smtClean="0"/>
              <a:t> </a:t>
            </a:r>
            <a:r>
              <a:rPr lang="en-US" dirty="0" err="1" smtClean="0"/>
              <a:t>বসে</a:t>
            </a:r>
            <a:r>
              <a:rPr lang="en-US" dirty="0" smtClean="0"/>
              <a:t> </a:t>
            </a:r>
            <a:r>
              <a:rPr lang="en-US" dirty="0" err="1" smtClean="0"/>
              <a:t>কপোতাক্ষনদ</a:t>
            </a:r>
            <a:r>
              <a:rPr lang="en-US" dirty="0" smtClean="0"/>
              <a:t> </a:t>
            </a:r>
            <a:r>
              <a:rPr lang="en-US" dirty="0" err="1" smtClean="0"/>
              <a:t>কবিতা</a:t>
            </a:r>
            <a:r>
              <a:rPr lang="en-US" dirty="0" smtClean="0"/>
              <a:t> </a:t>
            </a:r>
            <a:r>
              <a:rPr lang="en-US" dirty="0" err="1" smtClean="0"/>
              <a:t>লিখেন</a:t>
            </a:r>
            <a:r>
              <a:rPr lang="en-US" dirty="0" smtClean="0"/>
              <a:t>। </a:t>
            </a:r>
            <a:r>
              <a:rPr lang="en-US" dirty="0" err="1" smtClean="0"/>
              <a:t>নদটি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  </a:t>
            </a:r>
            <a:r>
              <a:rPr lang="en-US" dirty="0" err="1" smtClean="0"/>
              <a:t>তাঁর</a:t>
            </a:r>
            <a:r>
              <a:rPr lang="en-US" dirty="0" smtClean="0"/>
              <a:t> </a:t>
            </a: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পাশেই</a:t>
            </a:r>
            <a:r>
              <a:rPr lang="en-US" dirty="0" smtClean="0"/>
              <a:t> </a:t>
            </a:r>
            <a:r>
              <a:rPr lang="en-US" dirty="0" err="1" smtClean="0"/>
              <a:t>যেখানে</a:t>
            </a:r>
            <a:r>
              <a:rPr lang="en-US" dirty="0" smtClean="0"/>
              <a:t> </a:t>
            </a:r>
            <a:r>
              <a:rPr lang="en-US" dirty="0" err="1" smtClean="0"/>
              <a:t>সাঁতার</a:t>
            </a:r>
            <a:r>
              <a:rPr lang="en-US" dirty="0" smtClean="0"/>
              <a:t> </a:t>
            </a:r>
            <a:r>
              <a:rPr lang="en-US" dirty="0" err="1" smtClean="0"/>
              <a:t>কাটতেন</a:t>
            </a:r>
            <a:r>
              <a:rPr lang="en-US" dirty="0" smtClean="0"/>
              <a:t> </a:t>
            </a:r>
            <a:r>
              <a:rPr lang="en-US" dirty="0" err="1" smtClean="0"/>
              <a:t>গোসল</a:t>
            </a:r>
            <a:r>
              <a:rPr lang="en-US" dirty="0" smtClean="0"/>
              <a:t> </a:t>
            </a:r>
            <a:r>
              <a:rPr lang="en-US" dirty="0" err="1" smtClean="0"/>
              <a:t>করতেন</a:t>
            </a:r>
            <a:r>
              <a:rPr lang="en-US" dirty="0" smtClean="0"/>
              <a:t>। </a:t>
            </a:r>
            <a:r>
              <a:rPr lang="en-US" dirty="0" err="1" smtClean="0"/>
              <a:t>নদের</a:t>
            </a:r>
            <a:r>
              <a:rPr lang="en-US" dirty="0" smtClean="0"/>
              <a:t> </a:t>
            </a:r>
            <a:r>
              <a:rPr lang="en-US" dirty="0" err="1" smtClean="0"/>
              <a:t>পানিতে</a:t>
            </a:r>
            <a:r>
              <a:rPr lang="en-US" dirty="0" smtClean="0"/>
              <a:t> </a:t>
            </a:r>
            <a:r>
              <a:rPr lang="en-US" dirty="0" err="1" smtClean="0"/>
              <a:t>তিনি</a:t>
            </a:r>
            <a:r>
              <a:rPr lang="en-US" dirty="0" smtClean="0"/>
              <a:t> </a:t>
            </a:r>
            <a:r>
              <a:rPr lang="en-US" dirty="0" err="1" smtClean="0"/>
              <a:t>বড়</a:t>
            </a:r>
            <a:r>
              <a:rPr lang="en-US" dirty="0" smtClean="0"/>
              <a:t> </a:t>
            </a:r>
            <a:r>
              <a:rPr lang="en-US" dirty="0" err="1" smtClean="0"/>
              <a:t>হয়েছেন।সে</a:t>
            </a:r>
            <a:r>
              <a:rPr lang="en-US" dirty="0" smtClean="0"/>
              <a:t> </a:t>
            </a:r>
            <a:r>
              <a:rPr lang="en-US" dirty="0" err="1" smtClean="0"/>
              <a:t>পানি</a:t>
            </a:r>
            <a:r>
              <a:rPr lang="en-US" dirty="0" smtClean="0"/>
              <a:t> </a:t>
            </a:r>
            <a:r>
              <a:rPr lang="en-US" dirty="0" err="1" smtClean="0"/>
              <a:t>মায়ের</a:t>
            </a:r>
            <a:r>
              <a:rPr lang="en-US" dirty="0" smtClean="0"/>
              <a:t> </a:t>
            </a:r>
            <a:r>
              <a:rPr lang="en-US" dirty="0" err="1" smtClean="0"/>
              <a:t>দুধের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তুলনা</a:t>
            </a:r>
            <a:r>
              <a:rPr lang="en-US" dirty="0" smtClean="0"/>
              <a:t> </a:t>
            </a:r>
            <a:r>
              <a:rPr lang="en-US" dirty="0" err="1" smtClean="0"/>
              <a:t>চলে</a:t>
            </a:r>
            <a:r>
              <a:rPr lang="en-US" dirty="0" smtClean="0"/>
              <a:t>। </a:t>
            </a:r>
            <a:endParaRPr lang="en-US" dirty="0"/>
          </a:p>
        </p:txBody>
      </p:sp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050"/>
            <a:ext cx="121920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6000750" cy="4171950"/>
          </a:xfrm>
          <a:prstGeom prst="rect">
            <a:avLst/>
          </a:prstGeom>
        </p:spPr>
      </p:pic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524250"/>
            <a:ext cx="5943600" cy="4343400"/>
          </a:xfrm>
          <a:prstGeom prst="rect">
            <a:avLst/>
          </a:prstGeom>
        </p:spPr>
      </p:pic>
      <p:pic>
        <p:nvPicPr>
          <p:cNvPr id="4" name="Picture 3" descr="image-128195-16080369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8650"/>
            <a:ext cx="12192000" cy="2762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47650"/>
            <a:ext cx="1233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মাইকেল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মধুসূদনদত্তের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দেশ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প্রেমের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বিষয়টি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প্রকাশ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পায়</a:t>
            </a:r>
            <a:r>
              <a:rPr lang="en-US" sz="2400" dirty="0" smtClean="0">
                <a:solidFill>
                  <a:srgbClr val="002060"/>
                </a:solidFill>
              </a:rPr>
              <a:t> “ কপোতাক্ষ </a:t>
            </a:r>
            <a:r>
              <a:rPr lang="en-US" sz="2400" dirty="0" err="1" smtClean="0">
                <a:solidFill>
                  <a:srgbClr val="002060"/>
                </a:solidFill>
              </a:rPr>
              <a:t>নদ</a:t>
            </a:r>
            <a:r>
              <a:rPr lang="en-US" sz="2400" dirty="0" smtClean="0">
                <a:solidFill>
                  <a:srgbClr val="002060"/>
                </a:solidFill>
              </a:rPr>
              <a:t> “</a:t>
            </a:r>
            <a:r>
              <a:rPr lang="en-US" sz="2400" dirty="0" err="1" smtClean="0">
                <a:solidFill>
                  <a:srgbClr val="002060"/>
                </a:solidFill>
              </a:rPr>
              <a:t>তাঁর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কবিতার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মাধ্যমে</a:t>
            </a:r>
            <a:r>
              <a:rPr lang="en-US" sz="2400" dirty="0" smtClean="0">
                <a:solidFill>
                  <a:srgbClr val="002060"/>
                </a:solidFill>
              </a:rPr>
              <a:t>। 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dirty="0" smtClean="0"/>
              <a:t> </a:t>
            </a:r>
            <a:r>
              <a:rPr lang="en-US" dirty="0" err="1" smtClean="0"/>
              <a:t>দেশপ্রেমে</a:t>
            </a:r>
            <a:r>
              <a:rPr lang="en-US" dirty="0" smtClean="0"/>
              <a:t> </a:t>
            </a:r>
            <a:r>
              <a:rPr lang="en-US" dirty="0" err="1" smtClean="0"/>
              <a:t>উজ্জীবিত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043" y="2012793"/>
            <a:ext cx="3898757" cy="4401862"/>
          </a:xfrm>
        </p:spPr>
      </p:pic>
      <p:pic>
        <p:nvPicPr>
          <p:cNvPr id="3074" name="Picture 2" descr="Class Room ⬇ Vector Image by © rudall30 | Vector Stock 91068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3" y="1853334"/>
            <a:ext cx="6435436" cy="43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583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Wingdings</vt:lpstr>
      <vt:lpstr>Office Theme</vt:lpstr>
      <vt:lpstr>Packager Shell Object</vt:lpstr>
      <vt:lpstr>                                   স্বাগতম                        </vt:lpstr>
      <vt:lpstr>                            পরিচিতি</vt:lpstr>
      <vt:lpstr>পাঠ সংশ্লিষ্ট ছবি</vt:lpstr>
      <vt:lpstr>পাঠ শিরোনাম</vt:lpstr>
      <vt:lpstr>শিখনফল</vt:lpstr>
      <vt:lpstr>PowerPoint Presentation</vt:lpstr>
      <vt:lpstr> কবির শৈশবের নদ </vt:lpstr>
      <vt:lpstr>PowerPoint Presentation</vt:lpstr>
      <vt:lpstr>শিক্ষার্থীরা দেশপ্রেমে উজ্জীবিত হবে</vt:lpstr>
      <vt:lpstr>এসো আলোচনা করি ও কবিতার মূলভাব শিখি</vt:lpstr>
      <vt:lpstr>একক কাজ</vt:lpstr>
      <vt:lpstr>জোড়ায় কাজ</vt:lpstr>
      <vt:lpstr>দলগত কাজ</vt:lpstr>
      <vt:lpstr>মূল্যায়ন</vt:lpstr>
      <vt:lpstr> বাড়ির কাজ</vt:lpstr>
      <vt:lpstr>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SM Computer</dc:creator>
  <cp:lastModifiedBy>SM Computer</cp:lastModifiedBy>
  <cp:revision>135</cp:revision>
  <dcterms:created xsi:type="dcterms:W3CDTF">2021-05-11T04:49:04Z</dcterms:created>
  <dcterms:modified xsi:type="dcterms:W3CDTF">2021-05-17T09:52:59Z</dcterms:modified>
</cp:coreProperties>
</file>