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933D7-1B83-4846-9F84-246DB384D3D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2209DD-71A2-4A03-86F1-B096E6235E31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বনফুল</a:t>
          </a:r>
          <a:r>
            <a:rPr lang="bn-IN" sz="2400" dirty="0" smtClean="0"/>
            <a:t> </a:t>
          </a:r>
          <a:endParaRPr lang="en-US" sz="2400" dirty="0"/>
        </a:p>
      </dgm:t>
    </dgm:pt>
    <dgm:pt modelId="{7667A255-3592-4123-ABC9-373A4078830F}" type="parTrans" cxnId="{B87D9038-C567-4695-B077-648F53531DBA}">
      <dgm:prSet/>
      <dgm:spPr/>
      <dgm:t>
        <a:bodyPr/>
        <a:lstStyle/>
        <a:p>
          <a:endParaRPr lang="en-US"/>
        </a:p>
      </dgm:t>
    </dgm:pt>
    <dgm:pt modelId="{A303E128-D0F0-42B1-97E5-661D244890C9}" type="sibTrans" cxnId="{B87D9038-C567-4695-B077-648F53531DB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4F9EA6E-A7F4-4EAD-B44F-8DD3B9BF114F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১৮৯৯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54BB6C-0708-4624-89D7-70001AE4829E}" type="parTrans" cxnId="{B7353E54-7480-444D-A51C-6F075157E0C0}">
      <dgm:prSet/>
      <dgm:spPr/>
      <dgm:t>
        <a:bodyPr/>
        <a:lstStyle/>
        <a:p>
          <a:endParaRPr lang="en-US"/>
        </a:p>
      </dgm:t>
    </dgm:pt>
    <dgm:pt modelId="{E676BAD4-EB4D-48C1-AC87-B78E8BD15F6E}" type="sibTrans" cxnId="{B7353E54-7480-444D-A51C-6F075157E0C0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EB7291F-CCEB-4FB2-A1B2-856A6E74B519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প্রকৃত নাম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1792A5-AAD4-4D05-8B6E-10DF4240BD38}" type="parTrans" cxnId="{177F9419-CD5A-4785-8A45-7987C0791251}">
      <dgm:prSet/>
      <dgm:spPr/>
      <dgm:t>
        <a:bodyPr/>
        <a:lstStyle/>
        <a:p>
          <a:endParaRPr lang="en-US"/>
        </a:p>
      </dgm:t>
    </dgm:pt>
    <dgm:pt modelId="{63CF2897-CE8E-49DE-A0F2-0106A65424FD}" type="sibTrans" cxnId="{177F9419-CD5A-4785-8A45-7987C0791251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B947F52D-129F-4555-92FF-46955C98CE63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চিকিৎসক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287306-C110-4540-ACE7-1EEA613D36CE}" type="parTrans" cxnId="{0869BA89-69A7-4F54-92EB-080E6DF4632C}">
      <dgm:prSet/>
      <dgm:spPr/>
      <dgm:t>
        <a:bodyPr/>
        <a:lstStyle/>
        <a:p>
          <a:endParaRPr lang="en-US"/>
        </a:p>
      </dgm:t>
    </dgm:pt>
    <dgm:pt modelId="{39247A27-8D87-432E-B433-3797E3BFD95F}" type="sibTrans" cxnId="{0869BA89-69A7-4F54-92EB-080E6DF4632C}">
      <dgm:prSet/>
      <dgm:spPr>
        <a:solidFill>
          <a:srgbClr val="FF0000"/>
        </a:solidFill>
      </dgm:spPr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F05C1897-1B7F-40A3-9AAF-35EA317CAE38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উপাধি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পদ্মভুষণ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D1D6C9-ECDE-47C0-BC48-5ACB25D6272D}" type="parTrans" cxnId="{5AB403F7-0548-4A7C-898D-476211208F55}">
      <dgm:prSet/>
      <dgm:spPr/>
      <dgm:t>
        <a:bodyPr/>
        <a:lstStyle/>
        <a:p>
          <a:endParaRPr lang="en-US"/>
        </a:p>
      </dgm:t>
    </dgm:pt>
    <dgm:pt modelId="{5CBD598F-0D3A-4C7B-A56E-FDC8902B9006}" type="sibTrans" cxnId="{5AB403F7-0548-4A7C-898D-476211208F5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E81AE52A-0148-49E7-A538-6EAC0193E1F5}">
      <dgm:prSet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বলাইচাঁদ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মুখোপাধ্যায়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AF21B0-AEFE-4F98-A431-4DDCC50BB458}" type="parTrans" cxnId="{ED1622F2-5500-49D8-89BC-D4DBA2929F50}">
      <dgm:prSet/>
      <dgm:spPr/>
      <dgm:t>
        <a:bodyPr/>
        <a:lstStyle/>
        <a:p>
          <a:endParaRPr lang="en-US"/>
        </a:p>
      </dgm:t>
    </dgm:pt>
    <dgm:pt modelId="{3EEB57E2-D464-41E6-ADB9-816A2C38B5C9}" type="sibTrans" cxnId="{ED1622F2-5500-49D8-89BC-D4DBA2929F50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D149D66-7F9D-47EC-8AB8-A1A38729068D}">
      <dgm:prSet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১৯৭৯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9B6935-E9C2-4E01-B5E4-6C41C119FCB7}" type="parTrans" cxnId="{5636EBA8-EF3F-477D-9C56-AEF81CCBD6D4}">
      <dgm:prSet/>
      <dgm:spPr/>
      <dgm:t>
        <a:bodyPr/>
        <a:lstStyle/>
        <a:p>
          <a:endParaRPr lang="en-US"/>
        </a:p>
      </dgm:t>
    </dgm:pt>
    <dgm:pt modelId="{BD8B5A91-E6FD-4EF2-9001-8BACB15923B2}" type="sibTrans" cxnId="{5636EBA8-EF3F-477D-9C56-AEF81CCBD6D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F76FFFF-7AD5-4B42-AE15-D38632AF3141}" type="pres">
      <dgm:prSet presAssocID="{449933D7-1B83-4846-9F84-246DB384D3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1C2440-EB78-4D21-BEFE-01AA4432B56E}" type="pres">
      <dgm:prSet presAssocID="{632209DD-71A2-4A03-86F1-B096E6235E31}" presName="node" presStyleLbl="node1" presStyleIdx="0" presStyleCnt="7" custScaleX="116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68116-9385-4883-A3DF-68F038F85322}" type="pres">
      <dgm:prSet presAssocID="{A303E128-D0F0-42B1-97E5-661D244890C9}" presName="sibTrans" presStyleLbl="sibTrans2D1" presStyleIdx="0" presStyleCnt="7"/>
      <dgm:spPr/>
      <dgm:t>
        <a:bodyPr/>
        <a:lstStyle/>
        <a:p>
          <a:endParaRPr lang="en-US"/>
        </a:p>
      </dgm:t>
    </dgm:pt>
    <dgm:pt modelId="{BE47C576-9820-471E-B8B1-35597B5E4F28}" type="pres">
      <dgm:prSet presAssocID="{A303E128-D0F0-42B1-97E5-661D244890C9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60BBE55-11E2-408F-8721-F0740D71FE2A}" type="pres">
      <dgm:prSet presAssocID="{C4F9EA6E-A7F4-4EAD-B44F-8DD3B9BF114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360B0-3427-45EB-9F73-2A3C606BCDCF}" type="pres">
      <dgm:prSet presAssocID="{E676BAD4-EB4D-48C1-AC87-B78E8BD15F6E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8BB5B02-9360-400C-8F3F-0315C578BE06}" type="pres">
      <dgm:prSet presAssocID="{E676BAD4-EB4D-48C1-AC87-B78E8BD15F6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6658EA02-86D0-4E01-ADAD-A3B81799EFC8}" type="pres">
      <dgm:prSet presAssocID="{8EB7291F-CCEB-4FB2-A1B2-856A6E74B519}" presName="node" presStyleLbl="node1" presStyleIdx="2" presStyleCnt="7" custRadScaleRad="99115" custRadScaleInc="-9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C69B8-BE75-43F8-9476-DB9CB25F4A34}" type="pres">
      <dgm:prSet presAssocID="{63CF2897-CE8E-49DE-A0F2-0106A65424FD}" presName="sibTrans" presStyleLbl="sibTrans2D1" presStyleIdx="2" presStyleCnt="7"/>
      <dgm:spPr/>
      <dgm:t>
        <a:bodyPr/>
        <a:lstStyle/>
        <a:p>
          <a:endParaRPr lang="en-US"/>
        </a:p>
      </dgm:t>
    </dgm:pt>
    <dgm:pt modelId="{C89EE475-58BE-43AF-BC43-43A1451B7FBF}" type="pres">
      <dgm:prSet presAssocID="{63CF2897-CE8E-49DE-A0F2-0106A65424FD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328EF73-793C-43A9-8040-6790AF1438D7}" type="pres">
      <dgm:prSet presAssocID="{E81AE52A-0148-49E7-A538-6EAC0193E1F5}" presName="node" presStyleLbl="node1" presStyleIdx="3" presStyleCnt="7" custScaleX="171540" custRadScaleRad="109528" custRadScaleInc="-34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29194-4189-40ED-8B06-3796531EBE7C}" type="pres">
      <dgm:prSet presAssocID="{3EEB57E2-D464-41E6-ADB9-816A2C38B5C9}" presName="sibTrans" presStyleLbl="sibTrans2D1" presStyleIdx="3" presStyleCnt="7"/>
      <dgm:spPr/>
      <dgm:t>
        <a:bodyPr/>
        <a:lstStyle/>
        <a:p>
          <a:endParaRPr lang="en-US"/>
        </a:p>
      </dgm:t>
    </dgm:pt>
    <dgm:pt modelId="{AC0FAF7A-D1B9-4911-84C5-06E325A3A3B7}" type="pres">
      <dgm:prSet presAssocID="{3EEB57E2-D464-41E6-ADB9-816A2C38B5C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9CBDDA0-DAC2-4297-88E1-AE3F3A04A2EB}" type="pres">
      <dgm:prSet presAssocID="{B947F52D-129F-4555-92FF-46955C98CE63}" presName="node" presStyleLbl="node1" presStyleIdx="4" presStyleCnt="7" custScaleX="152369" custRadScaleRad="103715" custRadScaleInc="15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AFE6A-9C94-40B0-A7BE-AB0A4861CD50}" type="pres">
      <dgm:prSet presAssocID="{39247A27-8D87-432E-B433-3797E3BFD95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2DB50272-4FB8-41EC-9010-CAB5E23342A4}" type="pres">
      <dgm:prSet presAssocID="{39247A27-8D87-432E-B433-3797E3BFD95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B64E3FFD-F006-4571-AA47-701CEBFAD350}" type="pres">
      <dgm:prSet presAssocID="{F05C1897-1B7F-40A3-9AAF-35EA317CAE38}" presName="node" presStyleLbl="node1" presStyleIdx="5" presStyleCnt="7" custScaleX="149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B0163-EB76-4B9E-96DF-3D120FA87D14}" type="pres">
      <dgm:prSet presAssocID="{5CBD598F-0D3A-4C7B-A56E-FDC8902B9006}" presName="sibTrans" presStyleLbl="sibTrans2D1" presStyleIdx="5" presStyleCnt="7"/>
      <dgm:spPr/>
      <dgm:t>
        <a:bodyPr/>
        <a:lstStyle/>
        <a:p>
          <a:endParaRPr lang="en-US"/>
        </a:p>
      </dgm:t>
    </dgm:pt>
    <dgm:pt modelId="{5C206959-BBE0-4101-99B8-BA304426A8E8}" type="pres">
      <dgm:prSet presAssocID="{5CBD598F-0D3A-4C7B-A56E-FDC8902B9006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498E1752-0058-4EE5-AD52-3FE1ECCA85A7}" type="pres">
      <dgm:prSet presAssocID="{DD149D66-7F9D-47EC-8AB8-A1A38729068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AB12C-A254-43CB-A1F9-731AB8BCD6CE}" type="pres">
      <dgm:prSet presAssocID="{BD8B5A91-E6FD-4EF2-9001-8BACB15923B2}" presName="sibTrans" presStyleLbl="sibTrans2D1" presStyleIdx="6" presStyleCnt="7" custLinFactNeighborY="-31211"/>
      <dgm:spPr/>
      <dgm:t>
        <a:bodyPr/>
        <a:lstStyle/>
        <a:p>
          <a:endParaRPr lang="en-US"/>
        </a:p>
      </dgm:t>
    </dgm:pt>
    <dgm:pt modelId="{63A2CC87-7318-4B52-BEFD-92C813339A66}" type="pres">
      <dgm:prSet presAssocID="{BD8B5A91-E6FD-4EF2-9001-8BACB15923B2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39D8017A-5281-4641-86FB-CC006AB92E6F}" type="presOf" srcId="{3EEB57E2-D464-41E6-ADB9-816A2C38B5C9}" destId="{AC0FAF7A-D1B9-4911-84C5-06E325A3A3B7}" srcOrd="1" destOrd="0" presId="urn:microsoft.com/office/officeart/2005/8/layout/cycle2"/>
    <dgm:cxn modelId="{9BD70016-F0D5-4A87-A618-560253F0673E}" type="presOf" srcId="{5CBD598F-0D3A-4C7B-A56E-FDC8902B9006}" destId="{2D6B0163-EB76-4B9E-96DF-3D120FA87D14}" srcOrd="0" destOrd="0" presId="urn:microsoft.com/office/officeart/2005/8/layout/cycle2"/>
    <dgm:cxn modelId="{54EA89FB-F129-4357-89D2-DBAFCEB208B9}" type="presOf" srcId="{63CF2897-CE8E-49DE-A0F2-0106A65424FD}" destId="{C89EE475-58BE-43AF-BC43-43A1451B7FBF}" srcOrd="1" destOrd="0" presId="urn:microsoft.com/office/officeart/2005/8/layout/cycle2"/>
    <dgm:cxn modelId="{1952A05F-0685-4B9F-962D-E03DE4409A61}" type="presOf" srcId="{3EEB57E2-D464-41E6-ADB9-816A2C38B5C9}" destId="{2E229194-4189-40ED-8B06-3796531EBE7C}" srcOrd="0" destOrd="0" presId="urn:microsoft.com/office/officeart/2005/8/layout/cycle2"/>
    <dgm:cxn modelId="{177F9419-CD5A-4785-8A45-7987C0791251}" srcId="{449933D7-1B83-4846-9F84-246DB384D3DD}" destId="{8EB7291F-CCEB-4FB2-A1B2-856A6E74B519}" srcOrd="2" destOrd="0" parTransId="{981792A5-AAD4-4D05-8B6E-10DF4240BD38}" sibTransId="{63CF2897-CE8E-49DE-A0F2-0106A65424FD}"/>
    <dgm:cxn modelId="{F4855C6B-D1F7-4E61-8E9F-58DF5E020D6F}" type="presOf" srcId="{E676BAD4-EB4D-48C1-AC87-B78E8BD15F6E}" destId="{40D360B0-3427-45EB-9F73-2A3C606BCDCF}" srcOrd="0" destOrd="0" presId="urn:microsoft.com/office/officeart/2005/8/layout/cycle2"/>
    <dgm:cxn modelId="{517D14B9-9AA3-45EE-82DF-FCA235F6B2E1}" type="presOf" srcId="{63CF2897-CE8E-49DE-A0F2-0106A65424FD}" destId="{700C69B8-BE75-43F8-9476-DB9CB25F4A34}" srcOrd="0" destOrd="0" presId="urn:microsoft.com/office/officeart/2005/8/layout/cycle2"/>
    <dgm:cxn modelId="{C83F06B4-613C-4AB1-A8B6-76AD30280EBE}" type="presOf" srcId="{A303E128-D0F0-42B1-97E5-661D244890C9}" destId="{BE47C576-9820-471E-B8B1-35597B5E4F28}" srcOrd="1" destOrd="0" presId="urn:microsoft.com/office/officeart/2005/8/layout/cycle2"/>
    <dgm:cxn modelId="{5636EBA8-EF3F-477D-9C56-AEF81CCBD6D4}" srcId="{449933D7-1B83-4846-9F84-246DB384D3DD}" destId="{DD149D66-7F9D-47EC-8AB8-A1A38729068D}" srcOrd="6" destOrd="0" parTransId="{9E9B6935-E9C2-4E01-B5E4-6C41C119FCB7}" sibTransId="{BD8B5A91-E6FD-4EF2-9001-8BACB15923B2}"/>
    <dgm:cxn modelId="{AF464A72-FBF2-46EE-A898-33087169C48E}" type="presOf" srcId="{A303E128-D0F0-42B1-97E5-661D244890C9}" destId="{17768116-9385-4883-A3DF-68F038F85322}" srcOrd="0" destOrd="0" presId="urn:microsoft.com/office/officeart/2005/8/layout/cycle2"/>
    <dgm:cxn modelId="{805E4590-D1AE-4434-B95A-54B41B87BE28}" type="presOf" srcId="{C4F9EA6E-A7F4-4EAD-B44F-8DD3B9BF114F}" destId="{F60BBE55-11E2-408F-8721-F0740D71FE2A}" srcOrd="0" destOrd="0" presId="urn:microsoft.com/office/officeart/2005/8/layout/cycle2"/>
    <dgm:cxn modelId="{B23E3C49-2BEC-4D33-92F0-165D1B61BC8F}" type="presOf" srcId="{8EB7291F-CCEB-4FB2-A1B2-856A6E74B519}" destId="{6658EA02-86D0-4E01-ADAD-A3B81799EFC8}" srcOrd="0" destOrd="0" presId="urn:microsoft.com/office/officeart/2005/8/layout/cycle2"/>
    <dgm:cxn modelId="{5AB403F7-0548-4A7C-898D-476211208F55}" srcId="{449933D7-1B83-4846-9F84-246DB384D3DD}" destId="{F05C1897-1B7F-40A3-9AAF-35EA317CAE38}" srcOrd="5" destOrd="0" parTransId="{AED1D6C9-ECDE-47C0-BC48-5ACB25D6272D}" sibTransId="{5CBD598F-0D3A-4C7B-A56E-FDC8902B9006}"/>
    <dgm:cxn modelId="{6C4F5639-71C5-40DB-A161-CE712A872891}" type="presOf" srcId="{39247A27-8D87-432E-B433-3797E3BFD95F}" destId="{2DB50272-4FB8-41EC-9010-CAB5E23342A4}" srcOrd="1" destOrd="0" presId="urn:microsoft.com/office/officeart/2005/8/layout/cycle2"/>
    <dgm:cxn modelId="{FD3F9585-F49D-4F37-97C8-9F88C6DF53BB}" type="presOf" srcId="{632209DD-71A2-4A03-86F1-B096E6235E31}" destId="{7E1C2440-EB78-4D21-BEFE-01AA4432B56E}" srcOrd="0" destOrd="0" presId="urn:microsoft.com/office/officeart/2005/8/layout/cycle2"/>
    <dgm:cxn modelId="{9B347CB5-96BA-4A84-BCC5-F393DAE4ABD5}" type="presOf" srcId="{DD149D66-7F9D-47EC-8AB8-A1A38729068D}" destId="{498E1752-0058-4EE5-AD52-3FE1ECCA85A7}" srcOrd="0" destOrd="0" presId="urn:microsoft.com/office/officeart/2005/8/layout/cycle2"/>
    <dgm:cxn modelId="{B7353E54-7480-444D-A51C-6F075157E0C0}" srcId="{449933D7-1B83-4846-9F84-246DB384D3DD}" destId="{C4F9EA6E-A7F4-4EAD-B44F-8DD3B9BF114F}" srcOrd="1" destOrd="0" parTransId="{A454BB6C-0708-4624-89D7-70001AE4829E}" sibTransId="{E676BAD4-EB4D-48C1-AC87-B78E8BD15F6E}"/>
    <dgm:cxn modelId="{3728DD01-006D-43D8-99F8-71AEAB11800E}" type="presOf" srcId="{BD8B5A91-E6FD-4EF2-9001-8BACB15923B2}" destId="{63A2CC87-7318-4B52-BEFD-92C813339A66}" srcOrd="1" destOrd="0" presId="urn:microsoft.com/office/officeart/2005/8/layout/cycle2"/>
    <dgm:cxn modelId="{A6875A31-6149-45E4-ABD0-372E3ABBC0A2}" type="presOf" srcId="{E676BAD4-EB4D-48C1-AC87-B78E8BD15F6E}" destId="{88BB5B02-9360-400C-8F3F-0315C578BE06}" srcOrd="1" destOrd="0" presId="urn:microsoft.com/office/officeart/2005/8/layout/cycle2"/>
    <dgm:cxn modelId="{ED1622F2-5500-49D8-89BC-D4DBA2929F50}" srcId="{449933D7-1B83-4846-9F84-246DB384D3DD}" destId="{E81AE52A-0148-49E7-A538-6EAC0193E1F5}" srcOrd="3" destOrd="0" parTransId="{66AF21B0-AEFE-4F98-A431-4DDCC50BB458}" sibTransId="{3EEB57E2-D464-41E6-ADB9-816A2C38B5C9}"/>
    <dgm:cxn modelId="{0869BA89-69A7-4F54-92EB-080E6DF4632C}" srcId="{449933D7-1B83-4846-9F84-246DB384D3DD}" destId="{B947F52D-129F-4555-92FF-46955C98CE63}" srcOrd="4" destOrd="0" parTransId="{F2287306-C110-4540-ACE7-1EEA613D36CE}" sibTransId="{39247A27-8D87-432E-B433-3797E3BFD95F}"/>
    <dgm:cxn modelId="{B87D9038-C567-4695-B077-648F53531DBA}" srcId="{449933D7-1B83-4846-9F84-246DB384D3DD}" destId="{632209DD-71A2-4A03-86F1-B096E6235E31}" srcOrd="0" destOrd="0" parTransId="{7667A255-3592-4123-ABC9-373A4078830F}" sibTransId="{A303E128-D0F0-42B1-97E5-661D244890C9}"/>
    <dgm:cxn modelId="{03D5B642-E15C-47B7-AF23-18413F80CD8B}" type="presOf" srcId="{F05C1897-1B7F-40A3-9AAF-35EA317CAE38}" destId="{B64E3FFD-F006-4571-AA47-701CEBFAD350}" srcOrd="0" destOrd="0" presId="urn:microsoft.com/office/officeart/2005/8/layout/cycle2"/>
    <dgm:cxn modelId="{46A1CAA3-7D3D-4EBE-8672-18A5396041DB}" type="presOf" srcId="{E81AE52A-0148-49E7-A538-6EAC0193E1F5}" destId="{8328EF73-793C-43A9-8040-6790AF1438D7}" srcOrd="0" destOrd="0" presId="urn:microsoft.com/office/officeart/2005/8/layout/cycle2"/>
    <dgm:cxn modelId="{AE5A1355-5FE4-4CFE-9538-D505EC7E5416}" type="presOf" srcId="{5CBD598F-0D3A-4C7B-A56E-FDC8902B9006}" destId="{5C206959-BBE0-4101-99B8-BA304426A8E8}" srcOrd="1" destOrd="0" presId="urn:microsoft.com/office/officeart/2005/8/layout/cycle2"/>
    <dgm:cxn modelId="{9DA9C9B5-EF5F-4F21-B70A-AD06C84A95FF}" type="presOf" srcId="{BD8B5A91-E6FD-4EF2-9001-8BACB15923B2}" destId="{7D7AB12C-A254-43CB-A1F9-731AB8BCD6CE}" srcOrd="0" destOrd="0" presId="urn:microsoft.com/office/officeart/2005/8/layout/cycle2"/>
    <dgm:cxn modelId="{40CE6996-3FAC-414F-A014-E34A1036B503}" type="presOf" srcId="{B947F52D-129F-4555-92FF-46955C98CE63}" destId="{A9CBDDA0-DAC2-4297-88E1-AE3F3A04A2EB}" srcOrd="0" destOrd="0" presId="urn:microsoft.com/office/officeart/2005/8/layout/cycle2"/>
    <dgm:cxn modelId="{ABF0BD22-23EF-49E4-AE3C-E89F0FC93897}" type="presOf" srcId="{449933D7-1B83-4846-9F84-246DB384D3DD}" destId="{CF76FFFF-7AD5-4B42-AE15-D38632AF3141}" srcOrd="0" destOrd="0" presId="urn:microsoft.com/office/officeart/2005/8/layout/cycle2"/>
    <dgm:cxn modelId="{E7A23700-DF3F-4B86-8984-9FE5DB3C03F1}" type="presOf" srcId="{39247A27-8D87-432E-B433-3797E3BFD95F}" destId="{D30AFE6A-9C94-40B0-A7BE-AB0A4861CD50}" srcOrd="0" destOrd="0" presId="urn:microsoft.com/office/officeart/2005/8/layout/cycle2"/>
    <dgm:cxn modelId="{D229144C-E931-466E-A74B-0B656C2535E3}" type="presParOf" srcId="{CF76FFFF-7AD5-4B42-AE15-D38632AF3141}" destId="{7E1C2440-EB78-4D21-BEFE-01AA4432B56E}" srcOrd="0" destOrd="0" presId="urn:microsoft.com/office/officeart/2005/8/layout/cycle2"/>
    <dgm:cxn modelId="{F1755065-1FB3-4967-8D19-1BC07A64358D}" type="presParOf" srcId="{CF76FFFF-7AD5-4B42-AE15-D38632AF3141}" destId="{17768116-9385-4883-A3DF-68F038F85322}" srcOrd="1" destOrd="0" presId="urn:microsoft.com/office/officeart/2005/8/layout/cycle2"/>
    <dgm:cxn modelId="{4B2D1BFE-5396-4818-BBD0-38EAE30BC893}" type="presParOf" srcId="{17768116-9385-4883-A3DF-68F038F85322}" destId="{BE47C576-9820-471E-B8B1-35597B5E4F28}" srcOrd="0" destOrd="0" presId="urn:microsoft.com/office/officeart/2005/8/layout/cycle2"/>
    <dgm:cxn modelId="{B8AE32DC-A86B-4C0C-A258-FE5B862196E8}" type="presParOf" srcId="{CF76FFFF-7AD5-4B42-AE15-D38632AF3141}" destId="{F60BBE55-11E2-408F-8721-F0740D71FE2A}" srcOrd="2" destOrd="0" presId="urn:microsoft.com/office/officeart/2005/8/layout/cycle2"/>
    <dgm:cxn modelId="{80F4D5B6-3129-48A5-98E4-3F0315439320}" type="presParOf" srcId="{CF76FFFF-7AD5-4B42-AE15-D38632AF3141}" destId="{40D360B0-3427-45EB-9F73-2A3C606BCDCF}" srcOrd="3" destOrd="0" presId="urn:microsoft.com/office/officeart/2005/8/layout/cycle2"/>
    <dgm:cxn modelId="{C0D231D0-0A9B-419F-B83A-9FFC63CE5A53}" type="presParOf" srcId="{40D360B0-3427-45EB-9F73-2A3C606BCDCF}" destId="{88BB5B02-9360-400C-8F3F-0315C578BE06}" srcOrd="0" destOrd="0" presId="urn:microsoft.com/office/officeart/2005/8/layout/cycle2"/>
    <dgm:cxn modelId="{B88AE4DF-1899-4171-9DA1-01ED863A9780}" type="presParOf" srcId="{CF76FFFF-7AD5-4B42-AE15-D38632AF3141}" destId="{6658EA02-86D0-4E01-ADAD-A3B81799EFC8}" srcOrd="4" destOrd="0" presId="urn:microsoft.com/office/officeart/2005/8/layout/cycle2"/>
    <dgm:cxn modelId="{C6D9DE38-38E8-41A7-977C-182AF081E946}" type="presParOf" srcId="{CF76FFFF-7AD5-4B42-AE15-D38632AF3141}" destId="{700C69B8-BE75-43F8-9476-DB9CB25F4A34}" srcOrd="5" destOrd="0" presId="urn:microsoft.com/office/officeart/2005/8/layout/cycle2"/>
    <dgm:cxn modelId="{0B4E995A-A320-4876-887C-FCCF794C01C0}" type="presParOf" srcId="{700C69B8-BE75-43F8-9476-DB9CB25F4A34}" destId="{C89EE475-58BE-43AF-BC43-43A1451B7FBF}" srcOrd="0" destOrd="0" presId="urn:microsoft.com/office/officeart/2005/8/layout/cycle2"/>
    <dgm:cxn modelId="{B4DBE623-8C9C-4FC4-A51F-14DE9AA10556}" type="presParOf" srcId="{CF76FFFF-7AD5-4B42-AE15-D38632AF3141}" destId="{8328EF73-793C-43A9-8040-6790AF1438D7}" srcOrd="6" destOrd="0" presId="urn:microsoft.com/office/officeart/2005/8/layout/cycle2"/>
    <dgm:cxn modelId="{56ABF74D-0E7C-47E6-80C1-B1DF3EA9D671}" type="presParOf" srcId="{CF76FFFF-7AD5-4B42-AE15-D38632AF3141}" destId="{2E229194-4189-40ED-8B06-3796531EBE7C}" srcOrd="7" destOrd="0" presId="urn:microsoft.com/office/officeart/2005/8/layout/cycle2"/>
    <dgm:cxn modelId="{366CFD18-FE03-4DC9-9BD9-CC80C45E00FB}" type="presParOf" srcId="{2E229194-4189-40ED-8B06-3796531EBE7C}" destId="{AC0FAF7A-D1B9-4911-84C5-06E325A3A3B7}" srcOrd="0" destOrd="0" presId="urn:microsoft.com/office/officeart/2005/8/layout/cycle2"/>
    <dgm:cxn modelId="{491701B4-049A-4005-9B7F-A7E88F499DD9}" type="presParOf" srcId="{CF76FFFF-7AD5-4B42-AE15-D38632AF3141}" destId="{A9CBDDA0-DAC2-4297-88E1-AE3F3A04A2EB}" srcOrd="8" destOrd="0" presId="urn:microsoft.com/office/officeart/2005/8/layout/cycle2"/>
    <dgm:cxn modelId="{26ED036A-0760-4F16-A08A-AA674C72A056}" type="presParOf" srcId="{CF76FFFF-7AD5-4B42-AE15-D38632AF3141}" destId="{D30AFE6A-9C94-40B0-A7BE-AB0A4861CD50}" srcOrd="9" destOrd="0" presId="urn:microsoft.com/office/officeart/2005/8/layout/cycle2"/>
    <dgm:cxn modelId="{6FB700A1-6376-4F86-9C22-5704ED3A9E49}" type="presParOf" srcId="{D30AFE6A-9C94-40B0-A7BE-AB0A4861CD50}" destId="{2DB50272-4FB8-41EC-9010-CAB5E23342A4}" srcOrd="0" destOrd="0" presId="urn:microsoft.com/office/officeart/2005/8/layout/cycle2"/>
    <dgm:cxn modelId="{23F16B4F-3786-45B8-B0D1-4EFC3A430B79}" type="presParOf" srcId="{CF76FFFF-7AD5-4B42-AE15-D38632AF3141}" destId="{B64E3FFD-F006-4571-AA47-701CEBFAD350}" srcOrd="10" destOrd="0" presId="urn:microsoft.com/office/officeart/2005/8/layout/cycle2"/>
    <dgm:cxn modelId="{450DAF6A-E8DA-426D-A152-8A8F35FEBF1D}" type="presParOf" srcId="{CF76FFFF-7AD5-4B42-AE15-D38632AF3141}" destId="{2D6B0163-EB76-4B9E-96DF-3D120FA87D14}" srcOrd="11" destOrd="0" presId="urn:microsoft.com/office/officeart/2005/8/layout/cycle2"/>
    <dgm:cxn modelId="{E5E2E1C5-498D-46D7-AEFF-0853BCB0B923}" type="presParOf" srcId="{2D6B0163-EB76-4B9E-96DF-3D120FA87D14}" destId="{5C206959-BBE0-4101-99B8-BA304426A8E8}" srcOrd="0" destOrd="0" presId="urn:microsoft.com/office/officeart/2005/8/layout/cycle2"/>
    <dgm:cxn modelId="{4722226A-14F7-4819-AE3C-E06995F63309}" type="presParOf" srcId="{CF76FFFF-7AD5-4B42-AE15-D38632AF3141}" destId="{498E1752-0058-4EE5-AD52-3FE1ECCA85A7}" srcOrd="12" destOrd="0" presId="urn:microsoft.com/office/officeart/2005/8/layout/cycle2"/>
    <dgm:cxn modelId="{91119BCE-0C5F-466D-A65A-8D9ADE2CF4E3}" type="presParOf" srcId="{CF76FFFF-7AD5-4B42-AE15-D38632AF3141}" destId="{7D7AB12C-A254-43CB-A1F9-731AB8BCD6CE}" srcOrd="13" destOrd="0" presId="urn:microsoft.com/office/officeart/2005/8/layout/cycle2"/>
    <dgm:cxn modelId="{ADFE2CC6-5F7A-4D16-BA76-D516DD40CF1B}" type="presParOf" srcId="{7D7AB12C-A254-43CB-A1F9-731AB8BCD6CE}" destId="{63A2CC87-7318-4B52-BEFD-92C813339A6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C657A-6C39-415E-A759-6CEA29CA274D}" type="doc">
      <dgm:prSet loTypeId="urn:microsoft.com/office/officeart/2011/layout/HexagonRadial" loCatId="officeonlin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C5A9DD-B0EF-4295-867B-32A6CF16AEF7}">
      <dgm:prSet phldrT="[Text]"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গ্রন্থ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1F3647-3B9C-44BC-8FAD-169BD9C2A18F}" type="parTrans" cxnId="{C2A56C68-AE8E-4F9B-8EBD-474C4BC945AA}">
      <dgm:prSet/>
      <dgm:spPr/>
      <dgm:t>
        <a:bodyPr/>
        <a:lstStyle/>
        <a:p>
          <a:endParaRPr lang="en-US"/>
        </a:p>
      </dgm:t>
    </dgm:pt>
    <dgm:pt modelId="{95367394-BCE0-4B2D-83FD-324C18AFDB31}" type="sibTrans" cxnId="{C2A56C68-AE8E-4F9B-8EBD-474C4BC945AA}">
      <dgm:prSet/>
      <dgm:spPr/>
      <dgm:t>
        <a:bodyPr/>
        <a:lstStyle/>
        <a:p>
          <a:endParaRPr lang="en-US"/>
        </a:p>
      </dgm:t>
    </dgm:pt>
    <dgm:pt modelId="{91F326CB-6201-4A61-8C1D-CF00F741F474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বনফুলের গল্প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EF9CFB-0BFE-4DD4-A4CA-9E67BDE2D15D}" type="parTrans" cxnId="{3C9133BA-AE5A-4D0E-8905-188B4BC6C763}">
      <dgm:prSet/>
      <dgm:spPr/>
      <dgm:t>
        <a:bodyPr/>
        <a:lstStyle/>
        <a:p>
          <a:endParaRPr lang="en-US"/>
        </a:p>
      </dgm:t>
    </dgm:pt>
    <dgm:pt modelId="{771E4B53-B305-4D52-A4A6-5FC00329B64D}" type="sibTrans" cxnId="{3C9133BA-AE5A-4D0E-8905-188B4BC6C763}">
      <dgm:prSet/>
      <dgm:spPr/>
      <dgm:t>
        <a:bodyPr/>
        <a:lstStyle/>
        <a:p>
          <a:endParaRPr lang="en-US"/>
        </a:p>
      </dgm:t>
    </dgm:pt>
    <dgm:pt modelId="{C6E26FAA-532C-42C8-A08A-5410324CE6F1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বহুবর্ণ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4B35E9-43F7-4445-8DFA-45EA633053F7}" type="parTrans" cxnId="{207B8EB0-2EEA-4AEC-A192-503BB9DB0CEB}">
      <dgm:prSet/>
      <dgm:spPr/>
      <dgm:t>
        <a:bodyPr/>
        <a:lstStyle/>
        <a:p>
          <a:endParaRPr lang="en-US"/>
        </a:p>
      </dgm:t>
    </dgm:pt>
    <dgm:pt modelId="{B9D0E36B-1885-4652-971A-CB3B008D0838}" type="sibTrans" cxnId="{207B8EB0-2EEA-4AEC-A192-503BB9DB0CEB}">
      <dgm:prSet/>
      <dgm:spPr/>
      <dgm:t>
        <a:bodyPr/>
        <a:lstStyle/>
        <a:p>
          <a:endParaRPr lang="en-US"/>
        </a:p>
      </dgm:t>
    </dgm:pt>
    <dgm:pt modelId="{A9FC3B47-7152-4EE2-86FB-2950F592393C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বাহুল্য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A7090F-B3DA-472F-9E38-0D699D0A42F8}" type="parTrans" cxnId="{148E07C4-8123-4D9C-81AB-697E47EAA36C}">
      <dgm:prSet/>
      <dgm:spPr/>
      <dgm:t>
        <a:bodyPr/>
        <a:lstStyle/>
        <a:p>
          <a:endParaRPr lang="en-US"/>
        </a:p>
      </dgm:t>
    </dgm:pt>
    <dgm:pt modelId="{C646E788-9265-41B8-A253-F55BF66B4D42}" type="sibTrans" cxnId="{148E07C4-8123-4D9C-81AB-697E47EAA36C}">
      <dgm:prSet/>
      <dgm:spPr/>
      <dgm:t>
        <a:bodyPr/>
        <a:lstStyle/>
        <a:p>
          <a:endParaRPr lang="en-US"/>
        </a:p>
      </dgm:t>
    </dgm:pt>
    <dgm:pt modelId="{3EF3D82E-3625-484B-8B2B-D8000131A6AE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গামিনী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78768B-9172-469D-8BF8-F92DB4FDFEBB}" type="parTrans" cxnId="{B7B09648-EB09-4A1C-B487-A77B03FD9BEA}">
      <dgm:prSet/>
      <dgm:spPr/>
      <dgm:t>
        <a:bodyPr/>
        <a:lstStyle/>
        <a:p>
          <a:endParaRPr lang="en-US"/>
        </a:p>
      </dgm:t>
    </dgm:pt>
    <dgm:pt modelId="{228DCE5B-6DE4-4FB8-B553-0CC0588E6D42}" type="sibTrans" cxnId="{B7B09648-EB09-4A1C-B487-A77B03FD9BEA}">
      <dgm:prSet/>
      <dgm:spPr/>
      <dgm:t>
        <a:bodyPr/>
        <a:lstStyle/>
        <a:p>
          <a:endParaRPr lang="en-US"/>
        </a:p>
      </dgm:t>
    </dgm:pt>
    <dgm:pt modelId="{07C81ACC-93E9-4DCB-887E-22329E7E4146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ইত্যাদি  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7F78AF-A613-4D51-A39D-F45BCCD794B6}" type="parTrans" cxnId="{096B0D76-5DCD-4CFF-B055-A747E3C518E3}">
      <dgm:prSet/>
      <dgm:spPr/>
      <dgm:t>
        <a:bodyPr/>
        <a:lstStyle/>
        <a:p>
          <a:endParaRPr lang="en-US"/>
        </a:p>
      </dgm:t>
    </dgm:pt>
    <dgm:pt modelId="{02499407-46E6-473D-9423-DDBB1BB6C7A1}" type="sibTrans" cxnId="{096B0D76-5DCD-4CFF-B055-A747E3C518E3}">
      <dgm:prSet/>
      <dgm:spPr/>
      <dgm:t>
        <a:bodyPr/>
        <a:lstStyle/>
        <a:p>
          <a:endParaRPr lang="en-US"/>
        </a:p>
      </dgm:t>
    </dgm:pt>
    <dgm:pt modelId="{F2A9804E-80A7-456C-984A-B4B9A2252BF4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অদৃশ্যলোকে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C9DFB2-D8F7-4DD8-BEE9-7D24B503E8FB}" type="sibTrans" cxnId="{2CEC12CD-7AAE-4DBD-995A-ED6D3C7BB0B3}">
      <dgm:prSet/>
      <dgm:spPr/>
      <dgm:t>
        <a:bodyPr/>
        <a:lstStyle/>
        <a:p>
          <a:endParaRPr lang="en-US"/>
        </a:p>
      </dgm:t>
    </dgm:pt>
    <dgm:pt modelId="{B832DBC9-69EE-4D32-8D23-BDF699CDD261}" type="parTrans" cxnId="{2CEC12CD-7AAE-4DBD-995A-ED6D3C7BB0B3}">
      <dgm:prSet/>
      <dgm:spPr/>
      <dgm:t>
        <a:bodyPr/>
        <a:lstStyle/>
        <a:p>
          <a:endParaRPr lang="en-US"/>
        </a:p>
      </dgm:t>
    </dgm:pt>
    <dgm:pt modelId="{AE601CA8-0B25-4900-BEDC-82A516A1980F}" type="pres">
      <dgm:prSet presAssocID="{9E9C657A-6C39-415E-A759-6CEA29CA274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F010396-6D21-4DAD-BFEF-12D530653AED}" type="pres">
      <dgm:prSet presAssocID="{85C5A9DD-B0EF-4295-867B-32A6CF16AEF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0AFACE5-A79B-40FF-B435-05E783A5020E}" type="pres">
      <dgm:prSet presAssocID="{91F326CB-6201-4A61-8C1D-CF00F741F474}" presName="Accent1" presStyleCnt="0"/>
      <dgm:spPr/>
    </dgm:pt>
    <dgm:pt modelId="{8367BB83-B4A6-4618-A7E5-2D5572824AAA}" type="pres">
      <dgm:prSet presAssocID="{91F326CB-6201-4A61-8C1D-CF00F741F474}" presName="Accent" presStyleLbl="bgShp" presStyleIdx="0" presStyleCnt="6"/>
      <dgm:spPr/>
    </dgm:pt>
    <dgm:pt modelId="{B9432DB1-18DE-4152-B486-42DD231C71B8}" type="pres">
      <dgm:prSet presAssocID="{91F326CB-6201-4A61-8C1D-CF00F741F474}" presName="Child1" presStyleLbl="node1" presStyleIdx="0" presStyleCnt="6" custScaleX="134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8DC34-6652-4CCD-8FB1-20FD8FB965FD}" type="pres">
      <dgm:prSet presAssocID="{C6E26FAA-532C-42C8-A08A-5410324CE6F1}" presName="Accent2" presStyleCnt="0"/>
      <dgm:spPr/>
    </dgm:pt>
    <dgm:pt modelId="{1C3F2ADA-45EA-4AE6-BE04-CD746118FA4C}" type="pres">
      <dgm:prSet presAssocID="{C6E26FAA-532C-42C8-A08A-5410324CE6F1}" presName="Accent" presStyleLbl="bgShp" presStyleIdx="1" presStyleCnt="6"/>
      <dgm:spPr/>
    </dgm:pt>
    <dgm:pt modelId="{EB8AC133-3067-4114-8480-2E999A7D288D}" type="pres">
      <dgm:prSet presAssocID="{C6E26FAA-532C-42C8-A08A-5410324CE6F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EBA25-63C0-43D2-A892-E3B4F5E01E9A}" type="pres">
      <dgm:prSet presAssocID="{A9FC3B47-7152-4EE2-86FB-2950F592393C}" presName="Accent3" presStyleCnt="0"/>
      <dgm:spPr/>
    </dgm:pt>
    <dgm:pt modelId="{01E86547-4B7E-444E-949D-B8665B096398}" type="pres">
      <dgm:prSet presAssocID="{A9FC3B47-7152-4EE2-86FB-2950F592393C}" presName="Accent" presStyleLbl="bgShp" presStyleIdx="2" presStyleCnt="6"/>
      <dgm:spPr/>
    </dgm:pt>
    <dgm:pt modelId="{23FAD741-B1BC-4901-B0AF-3D9CD6030C0D}" type="pres">
      <dgm:prSet presAssocID="{A9FC3B47-7152-4EE2-86FB-2950F592393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F47B1-B8D2-4C00-8970-832815962090}" type="pres">
      <dgm:prSet presAssocID="{3EF3D82E-3625-484B-8B2B-D8000131A6AE}" presName="Accent4" presStyleCnt="0"/>
      <dgm:spPr/>
    </dgm:pt>
    <dgm:pt modelId="{68D24E41-743E-4E2B-A0B2-6000287ACDE8}" type="pres">
      <dgm:prSet presAssocID="{3EF3D82E-3625-484B-8B2B-D8000131A6AE}" presName="Accent" presStyleLbl="bgShp" presStyleIdx="3" presStyleCnt="6"/>
      <dgm:spPr/>
    </dgm:pt>
    <dgm:pt modelId="{2BB5C407-20DD-434E-ACD7-298975923F38}" type="pres">
      <dgm:prSet presAssocID="{3EF3D82E-3625-484B-8B2B-D8000131A6A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E9BF2-599E-4A26-AB40-225F297A4260}" type="pres">
      <dgm:prSet presAssocID="{F2A9804E-80A7-456C-984A-B4B9A2252BF4}" presName="Accent5" presStyleCnt="0"/>
      <dgm:spPr/>
    </dgm:pt>
    <dgm:pt modelId="{13AABB1C-4B0E-43B7-8A63-507CBEDB938C}" type="pres">
      <dgm:prSet presAssocID="{F2A9804E-80A7-456C-984A-B4B9A2252BF4}" presName="Accent" presStyleLbl="bgShp" presStyleIdx="4" presStyleCnt="6"/>
      <dgm:spPr/>
    </dgm:pt>
    <dgm:pt modelId="{0E386A61-6F07-4B68-9643-C66BB187BBB4}" type="pres">
      <dgm:prSet presAssocID="{F2A9804E-80A7-456C-984A-B4B9A2252BF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2AD7C-424A-42EC-B071-9EA20FDFB6FE}" type="pres">
      <dgm:prSet presAssocID="{07C81ACC-93E9-4DCB-887E-22329E7E4146}" presName="Accent6" presStyleCnt="0"/>
      <dgm:spPr/>
    </dgm:pt>
    <dgm:pt modelId="{21750A39-AB45-42DB-B7C9-5C0F715E3645}" type="pres">
      <dgm:prSet presAssocID="{07C81ACC-93E9-4DCB-887E-22329E7E4146}" presName="Accent" presStyleLbl="bgShp" presStyleIdx="5" presStyleCnt="6"/>
      <dgm:spPr/>
    </dgm:pt>
    <dgm:pt modelId="{9E4766A2-0BD0-40CA-9BA1-80428A2ED8BB}" type="pres">
      <dgm:prSet presAssocID="{07C81ACC-93E9-4DCB-887E-22329E7E414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C2119-0D24-4EA0-822A-93C0CA80089D}" type="presOf" srcId="{07C81ACC-93E9-4DCB-887E-22329E7E4146}" destId="{9E4766A2-0BD0-40CA-9BA1-80428A2ED8BB}" srcOrd="0" destOrd="0" presId="urn:microsoft.com/office/officeart/2011/layout/HexagonRadial"/>
    <dgm:cxn modelId="{207B8EB0-2EEA-4AEC-A192-503BB9DB0CEB}" srcId="{85C5A9DD-B0EF-4295-867B-32A6CF16AEF7}" destId="{C6E26FAA-532C-42C8-A08A-5410324CE6F1}" srcOrd="1" destOrd="0" parTransId="{074B35E9-43F7-4445-8DFA-45EA633053F7}" sibTransId="{B9D0E36B-1885-4652-971A-CB3B008D0838}"/>
    <dgm:cxn modelId="{3C9133BA-AE5A-4D0E-8905-188B4BC6C763}" srcId="{85C5A9DD-B0EF-4295-867B-32A6CF16AEF7}" destId="{91F326CB-6201-4A61-8C1D-CF00F741F474}" srcOrd="0" destOrd="0" parTransId="{27EF9CFB-0BFE-4DD4-A4CA-9E67BDE2D15D}" sibTransId="{771E4B53-B305-4D52-A4A6-5FC00329B64D}"/>
    <dgm:cxn modelId="{5C01C6C7-C150-41F5-B1EF-208BDC980726}" type="presOf" srcId="{3EF3D82E-3625-484B-8B2B-D8000131A6AE}" destId="{2BB5C407-20DD-434E-ACD7-298975923F38}" srcOrd="0" destOrd="0" presId="urn:microsoft.com/office/officeart/2011/layout/HexagonRadial"/>
    <dgm:cxn modelId="{2CEC12CD-7AAE-4DBD-995A-ED6D3C7BB0B3}" srcId="{85C5A9DD-B0EF-4295-867B-32A6CF16AEF7}" destId="{F2A9804E-80A7-456C-984A-B4B9A2252BF4}" srcOrd="4" destOrd="0" parTransId="{B832DBC9-69EE-4D32-8D23-BDF699CDD261}" sibTransId="{E1C9DFB2-D8F7-4DD8-BEE9-7D24B503E8FB}"/>
    <dgm:cxn modelId="{C2A56C68-AE8E-4F9B-8EBD-474C4BC945AA}" srcId="{9E9C657A-6C39-415E-A759-6CEA29CA274D}" destId="{85C5A9DD-B0EF-4295-867B-32A6CF16AEF7}" srcOrd="0" destOrd="0" parTransId="{621F3647-3B9C-44BC-8FAD-169BD9C2A18F}" sibTransId="{95367394-BCE0-4B2D-83FD-324C18AFDB31}"/>
    <dgm:cxn modelId="{148E07C4-8123-4D9C-81AB-697E47EAA36C}" srcId="{85C5A9DD-B0EF-4295-867B-32A6CF16AEF7}" destId="{A9FC3B47-7152-4EE2-86FB-2950F592393C}" srcOrd="2" destOrd="0" parTransId="{1DA7090F-B3DA-472F-9E38-0D699D0A42F8}" sibTransId="{C646E788-9265-41B8-A253-F55BF66B4D42}"/>
    <dgm:cxn modelId="{4172B8F5-79B4-40DF-9AC7-969E9A39F67E}" type="presOf" srcId="{A9FC3B47-7152-4EE2-86FB-2950F592393C}" destId="{23FAD741-B1BC-4901-B0AF-3D9CD6030C0D}" srcOrd="0" destOrd="0" presId="urn:microsoft.com/office/officeart/2011/layout/HexagonRadial"/>
    <dgm:cxn modelId="{89DEDE7D-16F9-48E6-9ECE-A3DAF8DEC50F}" type="presOf" srcId="{F2A9804E-80A7-456C-984A-B4B9A2252BF4}" destId="{0E386A61-6F07-4B68-9643-C66BB187BBB4}" srcOrd="0" destOrd="0" presId="urn:microsoft.com/office/officeart/2011/layout/HexagonRadial"/>
    <dgm:cxn modelId="{4877ED79-9221-48D9-905C-D7C7493724C9}" type="presOf" srcId="{85C5A9DD-B0EF-4295-867B-32A6CF16AEF7}" destId="{1F010396-6D21-4DAD-BFEF-12D530653AED}" srcOrd="0" destOrd="0" presId="urn:microsoft.com/office/officeart/2011/layout/HexagonRadial"/>
    <dgm:cxn modelId="{6456BF39-3CEE-4ADE-A7B6-0A9459F37D0A}" type="presOf" srcId="{91F326CB-6201-4A61-8C1D-CF00F741F474}" destId="{B9432DB1-18DE-4152-B486-42DD231C71B8}" srcOrd="0" destOrd="0" presId="urn:microsoft.com/office/officeart/2011/layout/HexagonRadial"/>
    <dgm:cxn modelId="{096B0D76-5DCD-4CFF-B055-A747E3C518E3}" srcId="{85C5A9DD-B0EF-4295-867B-32A6CF16AEF7}" destId="{07C81ACC-93E9-4DCB-887E-22329E7E4146}" srcOrd="5" destOrd="0" parTransId="{547F78AF-A613-4D51-A39D-F45BCCD794B6}" sibTransId="{02499407-46E6-473D-9423-DDBB1BB6C7A1}"/>
    <dgm:cxn modelId="{B7B09648-EB09-4A1C-B487-A77B03FD9BEA}" srcId="{85C5A9DD-B0EF-4295-867B-32A6CF16AEF7}" destId="{3EF3D82E-3625-484B-8B2B-D8000131A6AE}" srcOrd="3" destOrd="0" parTransId="{5778768B-9172-469D-8BF8-F92DB4FDFEBB}" sibTransId="{228DCE5B-6DE4-4FB8-B553-0CC0588E6D42}"/>
    <dgm:cxn modelId="{B264E720-0684-4854-981E-A43A53EB60B7}" type="presOf" srcId="{C6E26FAA-532C-42C8-A08A-5410324CE6F1}" destId="{EB8AC133-3067-4114-8480-2E999A7D288D}" srcOrd="0" destOrd="0" presId="urn:microsoft.com/office/officeart/2011/layout/HexagonRadial"/>
    <dgm:cxn modelId="{85066A07-2E1D-4DBF-9D22-67637D6F8A60}" type="presOf" srcId="{9E9C657A-6C39-415E-A759-6CEA29CA274D}" destId="{AE601CA8-0B25-4900-BEDC-82A516A1980F}" srcOrd="0" destOrd="0" presId="urn:microsoft.com/office/officeart/2011/layout/HexagonRadial"/>
    <dgm:cxn modelId="{6ACB3DD0-A1C1-4612-B25B-6B40CE35473D}" type="presParOf" srcId="{AE601CA8-0B25-4900-BEDC-82A516A1980F}" destId="{1F010396-6D21-4DAD-BFEF-12D530653AED}" srcOrd="0" destOrd="0" presId="urn:microsoft.com/office/officeart/2011/layout/HexagonRadial"/>
    <dgm:cxn modelId="{3A73D32F-086A-4774-BD12-872F8F46EF2C}" type="presParOf" srcId="{AE601CA8-0B25-4900-BEDC-82A516A1980F}" destId="{00AFACE5-A79B-40FF-B435-05E783A5020E}" srcOrd="1" destOrd="0" presId="urn:microsoft.com/office/officeart/2011/layout/HexagonRadial"/>
    <dgm:cxn modelId="{39983599-6438-42A9-9E97-DB3923164A6F}" type="presParOf" srcId="{00AFACE5-A79B-40FF-B435-05E783A5020E}" destId="{8367BB83-B4A6-4618-A7E5-2D5572824AAA}" srcOrd="0" destOrd="0" presId="urn:microsoft.com/office/officeart/2011/layout/HexagonRadial"/>
    <dgm:cxn modelId="{BC3CE6A8-101E-49B4-9ECC-EDA86724FA38}" type="presParOf" srcId="{AE601CA8-0B25-4900-BEDC-82A516A1980F}" destId="{B9432DB1-18DE-4152-B486-42DD231C71B8}" srcOrd="2" destOrd="0" presId="urn:microsoft.com/office/officeart/2011/layout/HexagonRadial"/>
    <dgm:cxn modelId="{AFE16191-2B5F-45A1-93C8-040D9DC5971B}" type="presParOf" srcId="{AE601CA8-0B25-4900-BEDC-82A516A1980F}" destId="{6E58DC34-6652-4CCD-8FB1-20FD8FB965FD}" srcOrd="3" destOrd="0" presId="urn:microsoft.com/office/officeart/2011/layout/HexagonRadial"/>
    <dgm:cxn modelId="{D2AF17A1-9C40-4911-B992-188310714461}" type="presParOf" srcId="{6E58DC34-6652-4CCD-8FB1-20FD8FB965FD}" destId="{1C3F2ADA-45EA-4AE6-BE04-CD746118FA4C}" srcOrd="0" destOrd="0" presId="urn:microsoft.com/office/officeart/2011/layout/HexagonRadial"/>
    <dgm:cxn modelId="{C4E9DB9D-1163-43FE-8CD0-E754C7EDF4F0}" type="presParOf" srcId="{AE601CA8-0B25-4900-BEDC-82A516A1980F}" destId="{EB8AC133-3067-4114-8480-2E999A7D288D}" srcOrd="4" destOrd="0" presId="urn:microsoft.com/office/officeart/2011/layout/HexagonRadial"/>
    <dgm:cxn modelId="{A2E2B320-D2B6-471B-93A1-210E4B0942BB}" type="presParOf" srcId="{AE601CA8-0B25-4900-BEDC-82A516A1980F}" destId="{110EBA25-63C0-43D2-A892-E3B4F5E01E9A}" srcOrd="5" destOrd="0" presId="urn:microsoft.com/office/officeart/2011/layout/HexagonRadial"/>
    <dgm:cxn modelId="{F9B8EB26-5DF7-4291-A276-E77C6E9C75A2}" type="presParOf" srcId="{110EBA25-63C0-43D2-A892-E3B4F5E01E9A}" destId="{01E86547-4B7E-444E-949D-B8665B096398}" srcOrd="0" destOrd="0" presId="urn:microsoft.com/office/officeart/2011/layout/HexagonRadial"/>
    <dgm:cxn modelId="{B41DCEC9-1DE9-425A-919A-C343ED267DCD}" type="presParOf" srcId="{AE601CA8-0B25-4900-BEDC-82A516A1980F}" destId="{23FAD741-B1BC-4901-B0AF-3D9CD6030C0D}" srcOrd="6" destOrd="0" presId="urn:microsoft.com/office/officeart/2011/layout/HexagonRadial"/>
    <dgm:cxn modelId="{46B34A23-25CC-49A1-9AA5-3348A84856CE}" type="presParOf" srcId="{AE601CA8-0B25-4900-BEDC-82A516A1980F}" destId="{897F47B1-B8D2-4C00-8970-832815962090}" srcOrd="7" destOrd="0" presId="urn:microsoft.com/office/officeart/2011/layout/HexagonRadial"/>
    <dgm:cxn modelId="{1CF5FBE7-710A-46D0-BFBD-A88C56BC0CF1}" type="presParOf" srcId="{897F47B1-B8D2-4C00-8970-832815962090}" destId="{68D24E41-743E-4E2B-A0B2-6000287ACDE8}" srcOrd="0" destOrd="0" presId="urn:microsoft.com/office/officeart/2011/layout/HexagonRadial"/>
    <dgm:cxn modelId="{ECCF6CBA-48E4-40DB-AECF-FE2E893784AB}" type="presParOf" srcId="{AE601CA8-0B25-4900-BEDC-82A516A1980F}" destId="{2BB5C407-20DD-434E-ACD7-298975923F38}" srcOrd="8" destOrd="0" presId="urn:microsoft.com/office/officeart/2011/layout/HexagonRadial"/>
    <dgm:cxn modelId="{841C9710-8764-4860-86A1-DDAAF2363004}" type="presParOf" srcId="{AE601CA8-0B25-4900-BEDC-82A516A1980F}" destId="{82CE9BF2-599E-4A26-AB40-225F297A4260}" srcOrd="9" destOrd="0" presId="urn:microsoft.com/office/officeart/2011/layout/HexagonRadial"/>
    <dgm:cxn modelId="{7CB6E0AD-A97D-4FAF-A8AC-0F75D21C97B8}" type="presParOf" srcId="{82CE9BF2-599E-4A26-AB40-225F297A4260}" destId="{13AABB1C-4B0E-43B7-8A63-507CBEDB938C}" srcOrd="0" destOrd="0" presId="urn:microsoft.com/office/officeart/2011/layout/HexagonRadial"/>
    <dgm:cxn modelId="{DAF2CFD3-DBAB-4003-B27D-16A9189EB215}" type="presParOf" srcId="{AE601CA8-0B25-4900-BEDC-82A516A1980F}" destId="{0E386A61-6F07-4B68-9643-C66BB187BBB4}" srcOrd="10" destOrd="0" presId="urn:microsoft.com/office/officeart/2011/layout/HexagonRadial"/>
    <dgm:cxn modelId="{091488A3-DF42-491C-AB5D-47ADCBAAFC9A}" type="presParOf" srcId="{AE601CA8-0B25-4900-BEDC-82A516A1980F}" destId="{0DB2AD7C-424A-42EC-B071-9EA20FDFB6FE}" srcOrd="11" destOrd="0" presId="urn:microsoft.com/office/officeart/2011/layout/HexagonRadial"/>
    <dgm:cxn modelId="{A80110C0-7B24-408E-8382-FADA2DFC50E2}" type="presParOf" srcId="{0DB2AD7C-424A-42EC-B071-9EA20FDFB6FE}" destId="{21750A39-AB45-42DB-B7C9-5C0F715E3645}" srcOrd="0" destOrd="0" presId="urn:microsoft.com/office/officeart/2011/layout/HexagonRadial"/>
    <dgm:cxn modelId="{3822665E-C0DA-4EE7-8A45-49B49EB57B97}" type="presParOf" srcId="{AE601CA8-0B25-4900-BEDC-82A516A1980F}" destId="{9E4766A2-0BD0-40CA-9BA1-80428A2ED8B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E9230-C5F7-4EFA-B47C-671B1749B65C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201A842-5174-48CA-95AD-619CD67009C1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বাবা নেই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4F0ED9-346C-4507-8A83-B4060C867ED8}" type="parTrans" cxnId="{12E42635-6317-4E6C-B58B-B486B3BB57AD}">
      <dgm:prSet/>
      <dgm:spPr/>
      <dgm:t>
        <a:bodyPr/>
        <a:lstStyle/>
        <a:p>
          <a:endParaRPr lang="en-US"/>
        </a:p>
      </dgm:t>
    </dgm:pt>
    <dgm:pt modelId="{AF54CF0A-F68E-4897-8488-DCAD7C184DEA}" type="sibTrans" cxnId="{12E42635-6317-4E6C-B58B-B486B3BB57AD}">
      <dgm:prSet/>
      <dgm:spPr/>
      <dgm:t>
        <a:bodyPr/>
        <a:lstStyle/>
        <a:p>
          <a:endParaRPr lang="en-US"/>
        </a:p>
      </dgm:t>
    </dgm:pt>
    <dgm:pt modelId="{08E4A070-E793-48E8-A1A0-C7836FAE98CE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বয়স দশ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4F8428-7B9A-45AE-AD09-B31CF8EB458F}" type="parTrans" cxnId="{40075A61-7325-4026-B1B6-D37DA48E3E5D}">
      <dgm:prSet/>
      <dgm:spPr/>
      <dgm:t>
        <a:bodyPr/>
        <a:lstStyle/>
        <a:p>
          <a:endParaRPr lang="en-US"/>
        </a:p>
      </dgm:t>
    </dgm:pt>
    <dgm:pt modelId="{BAF96CE9-2602-4C7B-974F-AE717334C8F3}" type="sibTrans" cxnId="{40075A61-7325-4026-B1B6-D37DA48E3E5D}">
      <dgm:prSet/>
      <dgm:spPr/>
      <dgm:t>
        <a:bodyPr/>
        <a:lstStyle/>
        <a:p>
          <a:endParaRPr lang="en-US"/>
        </a:p>
      </dgm:t>
    </dgm:pt>
    <dgm:pt modelId="{D32892D8-B0AF-493B-8D8C-B787E06F287A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সর্বগুণান্বিত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26E24-3DB4-43B2-82F7-4B37603A49C4}" type="parTrans" cxnId="{F619AEA5-5256-4A18-933C-A1374344E7D7}">
      <dgm:prSet/>
      <dgm:spPr/>
      <dgm:t>
        <a:bodyPr/>
        <a:lstStyle/>
        <a:p>
          <a:endParaRPr lang="en-US"/>
        </a:p>
      </dgm:t>
    </dgm:pt>
    <dgm:pt modelId="{EDD3DDC8-AB7B-4E20-AD49-0298F40101A5}" type="sibTrans" cxnId="{F619AEA5-5256-4A18-933C-A1374344E7D7}">
      <dgm:prSet/>
      <dgm:spPr/>
      <dgm:t>
        <a:bodyPr/>
        <a:lstStyle/>
        <a:p>
          <a:endParaRPr lang="en-US"/>
        </a:p>
      </dgm:t>
    </dgm:pt>
    <dgm:pt modelId="{E7E1587F-A064-4DD5-93D3-E311C76A9247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মা নেই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8EAEFF-DF0F-4972-9F93-DB4B59A7ACCB}" type="sibTrans" cxnId="{AD9CCD5E-8DE7-4BA2-8552-0BD264E98C06}">
      <dgm:prSet/>
      <dgm:spPr/>
      <dgm:t>
        <a:bodyPr/>
        <a:lstStyle/>
        <a:p>
          <a:endParaRPr lang="en-US"/>
        </a:p>
      </dgm:t>
    </dgm:pt>
    <dgm:pt modelId="{16FDC4E8-3B33-47B8-9CA9-B85588682364}" type="parTrans" cxnId="{AD9CCD5E-8DE7-4BA2-8552-0BD264E98C06}">
      <dgm:prSet/>
      <dgm:spPr/>
      <dgm:t>
        <a:bodyPr/>
        <a:lstStyle/>
        <a:p>
          <a:endParaRPr lang="en-US"/>
        </a:p>
      </dgm:t>
    </dgm:pt>
    <dgm:pt modelId="{51E38729-19AF-4C72-AF93-30A5418A3A97}">
      <dgm:prSet phldrT="[Text]"/>
      <dgm:spPr/>
      <dgm:t>
        <a:bodyPr/>
        <a:lstStyle/>
        <a:p>
          <a:endParaRPr lang="en-US" dirty="0"/>
        </a:p>
      </dgm:t>
    </dgm:pt>
    <dgm:pt modelId="{9F45E987-F838-4C69-B931-9C2A445F1A18}" type="sibTrans" cxnId="{BB351DC7-889E-4BAE-801C-33F4CC6866F7}">
      <dgm:prSet/>
      <dgm:spPr/>
      <dgm:t>
        <a:bodyPr/>
        <a:lstStyle/>
        <a:p>
          <a:endParaRPr lang="en-US"/>
        </a:p>
      </dgm:t>
    </dgm:pt>
    <dgm:pt modelId="{44186B72-0787-48AF-AD96-E781C05C2380}" type="parTrans" cxnId="{BB351DC7-889E-4BAE-801C-33F4CC6866F7}">
      <dgm:prSet/>
      <dgm:spPr/>
      <dgm:t>
        <a:bodyPr/>
        <a:lstStyle/>
        <a:p>
          <a:endParaRPr lang="en-US"/>
        </a:p>
      </dgm:t>
    </dgm:pt>
    <dgm:pt modelId="{5D51293F-89E4-4F2C-AC6E-5E29D05918DA}">
      <dgm:prSet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বোবা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95E826-CA2B-475C-AC46-35BDFF39B3E0}" type="parTrans" cxnId="{61F4695C-AEA0-418C-9F79-1B553D66E446}">
      <dgm:prSet/>
      <dgm:spPr/>
      <dgm:t>
        <a:bodyPr/>
        <a:lstStyle/>
        <a:p>
          <a:endParaRPr lang="en-US"/>
        </a:p>
      </dgm:t>
    </dgm:pt>
    <dgm:pt modelId="{97F07436-97F2-4571-A2DD-5C1A8DDAE069}" type="sibTrans" cxnId="{61F4695C-AEA0-418C-9F79-1B553D66E446}">
      <dgm:prSet/>
      <dgm:spPr/>
      <dgm:t>
        <a:bodyPr/>
        <a:lstStyle/>
        <a:p>
          <a:endParaRPr lang="en-US"/>
        </a:p>
      </dgm:t>
    </dgm:pt>
    <dgm:pt modelId="{428CB6A3-3815-4C6D-8801-53FC5362BC75}">
      <dgm:prSet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ঈষৎ কালা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ED99C2-5C9D-476A-81B7-2CD8E8B71A30}" type="parTrans" cxnId="{4AAA1293-1E07-419A-96AF-20FC2D004700}">
      <dgm:prSet/>
      <dgm:spPr/>
      <dgm:t>
        <a:bodyPr/>
        <a:lstStyle/>
        <a:p>
          <a:endParaRPr lang="en-US"/>
        </a:p>
      </dgm:t>
    </dgm:pt>
    <dgm:pt modelId="{4E30A11E-8D52-473F-9EC2-D6C02E6EEF27}" type="sibTrans" cxnId="{4AAA1293-1E07-419A-96AF-20FC2D004700}">
      <dgm:prSet/>
      <dgm:spPr/>
      <dgm:t>
        <a:bodyPr/>
        <a:lstStyle/>
        <a:p>
          <a:endParaRPr lang="en-US"/>
        </a:p>
      </dgm:t>
    </dgm:pt>
    <dgm:pt modelId="{D3C0B56A-05E1-43D6-9F80-46C074867F17}" type="pres">
      <dgm:prSet presAssocID="{B79E9230-C5F7-4EFA-B47C-671B1749B6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C85D9-7525-430C-BEDD-C0C2DFE6805E}" type="pres">
      <dgm:prSet presAssocID="{51E38729-19AF-4C72-AF93-30A5418A3A97}" presName="centerShape" presStyleLbl="node0" presStyleIdx="0" presStyleCnt="1" custScaleX="111788" custScaleY="110464" custLinFactNeighborX="3603" custLinFactNeighborY="-1389"/>
      <dgm:spPr/>
      <dgm:t>
        <a:bodyPr/>
        <a:lstStyle/>
        <a:p>
          <a:endParaRPr lang="en-US"/>
        </a:p>
      </dgm:t>
    </dgm:pt>
    <dgm:pt modelId="{0A193C28-9919-478D-99B1-5C3D2C192ABB}" type="pres">
      <dgm:prSet presAssocID="{E7E1587F-A064-4DD5-93D3-E311C76A924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C76F-8437-4F51-BF67-68768B9E1E58}" type="pres">
      <dgm:prSet presAssocID="{E7E1587F-A064-4DD5-93D3-E311C76A9247}" presName="dummy" presStyleCnt="0"/>
      <dgm:spPr/>
    </dgm:pt>
    <dgm:pt modelId="{E8C20496-5A44-4489-9A2D-89CA8C361445}" type="pres">
      <dgm:prSet presAssocID="{CA8EAEFF-DF0F-4972-9F93-DB4B59A7ACC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FD12531-FADE-4340-A41A-E1A2B1C53C98}" type="pres">
      <dgm:prSet presAssocID="{8201A842-5174-48CA-95AD-619CD67009C1}" presName="node" presStyleLbl="node1" presStyleIdx="1" presStyleCnt="6" custRadScaleRad="106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C161D-23FB-4034-980F-16FD9037C7D2}" type="pres">
      <dgm:prSet presAssocID="{8201A842-5174-48CA-95AD-619CD67009C1}" presName="dummy" presStyleCnt="0"/>
      <dgm:spPr/>
    </dgm:pt>
    <dgm:pt modelId="{E6467A3D-48BA-4574-ABFF-10F68FEA4511}" type="pres">
      <dgm:prSet presAssocID="{AF54CF0A-F68E-4897-8488-DCAD7C184DE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7E2F240-44A0-4D1E-A3C3-A487755DD762}" type="pres">
      <dgm:prSet presAssocID="{5D51293F-89E4-4F2C-AC6E-5E29D05918D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24B9D-0A29-4F6D-90FF-7D4F24E9AA43}" type="pres">
      <dgm:prSet presAssocID="{5D51293F-89E4-4F2C-AC6E-5E29D05918DA}" presName="dummy" presStyleCnt="0"/>
      <dgm:spPr/>
    </dgm:pt>
    <dgm:pt modelId="{470F67F5-C38A-40A3-8C67-F7F6DEE79D63}" type="pres">
      <dgm:prSet presAssocID="{97F07436-97F2-4571-A2DD-5C1A8DDAE06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2689C4B-756D-4E43-B96F-241D72625A80}" type="pres">
      <dgm:prSet presAssocID="{428CB6A3-3815-4C6D-8801-53FC5362BC7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26252-0BCF-4E24-B5F3-5BAA8240645F}" type="pres">
      <dgm:prSet presAssocID="{428CB6A3-3815-4C6D-8801-53FC5362BC75}" presName="dummy" presStyleCnt="0"/>
      <dgm:spPr/>
    </dgm:pt>
    <dgm:pt modelId="{131BE5DB-B11D-4D70-A2F5-20E58BF92FA6}" type="pres">
      <dgm:prSet presAssocID="{4E30A11E-8D52-473F-9EC2-D6C02E6EEF2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5B50D566-994F-49FC-92D3-2E0AD2673AC5}" type="pres">
      <dgm:prSet presAssocID="{08E4A070-E793-48E8-A1A0-C7836FAE98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D69C3-FC2B-4764-B64B-936236749B13}" type="pres">
      <dgm:prSet presAssocID="{08E4A070-E793-48E8-A1A0-C7836FAE98CE}" presName="dummy" presStyleCnt="0"/>
      <dgm:spPr/>
    </dgm:pt>
    <dgm:pt modelId="{8623F522-AC75-476E-8BC7-4E76B2FA5746}" type="pres">
      <dgm:prSet presAssocID="{BAF96CE9-2602-4C7B-974F-AE717334C8F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78D5C57F-24A6-4D52-8E7C-2794ACC7B51F}" type="pres">
      <dgm:prSet presAssocID="{D32892D8-B0AF-493B-8D8C-B787E06F287A}" presName="node" presStyleLbl="node1" presStyleIdx="5" presStyleCnt="6" custScaleX="102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B47F6-10BC-43C7-9A76-01962D6DB35D}" type="pres">
      <dgm:prSet presAssocID="{D32892D8-B0AF-493B-8D8C-B787E06F287A}" presName="dummy" presStyleCnt="0"/>
      <dgm:spPr/>
    </dgm:pt>
    <dgm:pt modelId="{690A7201-D15B-4642-A40E-B42CF2F5DBF9}" type="pres">
      <dgm:prSet presAssocID="{EDD3DDC8-AB7B-4E20-AD49-0298F40101A5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08CBFE13-0FE4-4B49-9478-8CFA31748A0A}" type="presOf" srcId="{D32892D8-B0AF-493B-8D8C-B787E06F287A}" destId="{78D5C57F-24A6-4D52-8E7C-2794ACC7B51F}" srcOrd="0" destOrd="0" presId="urn:microsoft.com/office/officeart/2005/8/layout/radial6"/>
    <dgm:cxn modelId="{A2021834-2C5C-46D0-8950-6A5E673BCCB0}" type="presOf" srcId="{8201A842-5174-48CA-95AD-619CD67009C1}" destId="{8FD12531-FADE-4340-A41A-E1A2B1C53C98}" srcOrd="0" destOrd="0" presId="urn:microsoft.com/office/officeart/2005/8/layout/radial6"/>
    <dgm:cxn modelId="{F8EFE16C-84E0-4A4E-9435-F3BB578A088E}" type="presOf" srcId="{B79E9230-C5F7-4EFA-B47C-671B1749B65C}" destId="{D3C0B56A-05E1-43D6-9F80-46C074867F17}" srcOrd="0" destOrd="0" presId="urn:microsoft.com/office/officeart/2005/8/layout/radial6"/>
    <dgm:cxn modelId="{D0F7A7F4-FCBA-4DFB-9CA4-7B99ACD28C31}" type="presOf" srcId="{EDD3DDC8-AB7B-4E20-AD49-0298F40101A5}" destId="{690A7201-D15B-4642-A40E-B42CF2F5DBF9}" srcOrd="0" destOrd="0" presId="urn:microsoft.com/office/officeart/2005/8/layout/radial6"/>
    <dgm:cxn modelId="{0DCE69E6-B5AD-4CD7-8530-C69B58F49997}" type="presOf" srcId="{08E4A070-E793-48E8-A1A0-C7836FAE98CE}" destId="{5B50D566-994F-49FC-92D3-2E0AD2673AC5}" srcOrd="0" destOrd="0" presId="urn:microsoft.com/office/officeart/2005/8/layout/radial6"/>
    <dgm:cxn modelId="{F619AEA5-5256-4A18-933C-A1374344E7D7}" srcId="{51E38729-19AF-4C72-AF93-30A5418A3A97}" destId="{D32892D8-B0AF-493B-8D8C-B787E06F287A}" srcOrd="5" destOrd="0" parTransId="{D5826E24-3DB4-43B2-82F7-4B37603A49C4}" sibTransId="{EDD3DDC8-AB7B-4E20-AD49-0298F40101A5}"/>
    <dgm:cxn modelId="{12E42635-6317-4E6C-B58B-B486B3BB57AD}" srcId="{51E38729-19AF-4C72-AF93-30A5418A3A97}" destId="{8201A842-5174-48CA-95AD-619CD67009C1}" srcOrd="1" destOrd="0" parTransId="{694F0ED9-346C-4507-8A83-B4060C867ED8}" sibTransId="{AF54CF0A-F68E-4897-8488-DCAD7C184DEA}"/>
    <dgm:cxn modelId="{3AC77457-7755-405C-B529-2B8ED19775A5}" type="presOf" srcId="{AF54CF0A-F68E-4897-8488-DCAD7C184DEA}" destId="{E6467A3D-48BA-4574-ABFF-10F68FEA4511}" srcOrd="0" destOrd="0" presId="urn:microsoft.com/office/officeart/2005/8/layout/radial6"/>
    <dgm:cxn modelId="{9241006D-3E78-4B05-B972-FC544DB440A4}" type="presOf" srcId="{51E38729-19AF-4C72-AF93-30A5418A3A97}" destId="{B7AC85D9-7525-430C-BEDD-C0C2DFE6805E}" srcOrd="0" destOrd="0" presId="urn:microsoft.com/office/officeart/2005/8/layout/radial6"/>
    <dgm:cxn modelId="{BB351DC7-889E-4BAE-801C-33F4CC6866F7}" srcId="{B79E9230-C5F7-4EFA-B47C-671B1749B65C}" destId="{51E38729-19AF-4C72-AF93-30A5418A3A97}" srcOrd="0" destOrd="0" parTransId="{44186B72-0787-48AF-AD96-E781C05C2380}" sibTransId="{9F45E987-F838-4C69-B931-9C2A445F1A18}"/>
    <dgm:cxn modelId="{3597F0C4-9819-48C1-AD47-B851B9B3514A}" type="presOf" srcId="{BAF96CE9-2602-4C7B-974F-AE717334C8F3}" destId="{8623F522-AC75-476E-8BC7-4E76B2FA5746}" srcOrd="0" destOrd="0" presId="urn:microsoft.com/office/officeart/2005/8/layout/radial6"/>
    <dgm:cxn modelId="{A3B35407-1974-4C74-B6B2-852F7E8E16A2}" type="presOf" srcId="{CA8EAEFF-DF0F-4972-9F93-DB4B59A7ACCB}" destId="{E8C20496-5A44-4489-9A2D-89CA8C361445}" srcOrd="0" destOrd="0" presId="urn:microsoft.com/office/officeart/2005/8/layout/radial6"/>
    <dgm:cxn modelId="{4AAA1293-1E07-419A-96AF-20FC2D004700}" srcId="{51E38729-19AF-4C72-AF93-30A5418A3A97}" destId="{428CB6A3-3815-4C6D-8801-53FC5362BC75}" srcOrd="3" destOrd="0" parTransId="{BFED99C2-5C9D-476A-81B7-2CD8E8B71A30}" sibTransId="{4E30A11E-8D52-473F-9EC2-D6C02E6EEF27}"/>
    <dgm:cxn modelId="{50D3FAC4-5CDE-441D-AE45-C19AB69A65EE}" type="presOf" srcId="{4E30A11E-8D52-473F-9EC2-D6C02E6EEF27}" destId="{131BE5DB-B11D-4D70-A2F5-20E58BF92FA6}" srcOrd="0" destOrd="0" presId="urn:microsoft.com/office/officeart/2005/8/layout/radial6"/>
    <dgm:cxn modelId="{7D3D53DE-C60E-43CA-8D55-8F9017F3037B}" type="presOf" srcId="{428CB6A3-3815-4C6D-8801-53FC5362BC75}" destId="{52689C4B-756D-4E43-B96F-241D72625A80}" srcOrd="0" destOrd="0" presId="urn:microsoft.com/office/officeart/2005/8/layout/radial6"/>
    <dgm:cxn modelId="{40075A61-7325-4026-B1B6-D37DA48E3E5D}" srcId="{51E38729-19AF-4C72-AF93-30A5418A3A97}" destId="{08E4A070-E793-48E8-A1A0-C7836FAE98CE}" srcOrd="4" destOrd="0" parTransId="{A24F8428-7B9A-45AE-AD09-B31CF8EB458F}" sibTransId="{BAF96CE9-2602-4C7B-974F-AE717334C8F3}"/>
    <dgm:cxn modelId="{475374F9-0E51-4ED5-BCBB-42061ED91749}" type="presOf" srcId="{5D51293F-89E4-4F2C-AC6E-5E29D05918DA}" destId="{87E2F240-44A0-4D1E-A3C3-A487755DD762}" srcOrd="0" destOrd="0" presId="urn:microsoft.com/office/officeart/2005/8/layout/radial6"/>
    <dgm:cxn modelId="{61F4695C-AEA0-418C-9F79-1B553D66E446}" srcId="{51E38729-19AF-4C72-AF93-30A5418A3A97}" destId="{5D51293F-89E4-4F2C-AC6E-5E29D05918DA}" srcOrd="2" destOrd="0" parTransId="{FF95E826-CA2B-475C-AC46-35BDFF39B3E0}" sibTransId="{97F07436-97F2-4571-A2DD-5C1A8DDAE069}"/>
    <dgm:cxn modelId="{9B537846-376E-4968-9AD0-0E0EF8BA8267}" type="presOf" srcId="{E7E1587F-A064-4DD5-93D3-E311C76A9247}" destId="{0A193C28-9919-478D-99B1-5C3D2C192ABB}" srcOrd="0" destOrd="0" presId="urn:microsoft.com/office/officeart/2005/8/layout/radial6"/>
    <dgm:cxn modelId="{B423F2E9-E175-4374-8566-93D2529AFC3E}" type="presOf" srcId="{97F07436-97F2-4571-A2DD-5C1A8DDAE069}" destId="{470F67F5-C38A-40A3-8C67-F7F6DEE79D63}" srcOrd="0" destOrd="0" presId="urn:microsoft.com/office/officeart/2005/8/layout/radial6"/>
    <dgm:cxn modelId="{AD9CCD5E-8DE7-4BA2-8552-0BD264E98C06}" srcId="{51E38729-19AF-4C72-AF93-30A5418A3A97}" destId="{E7E1587F-A064-4DD5-93D3-E311C76A9247}" srcOrd="0" destOrd="0" parTransId="{16FDC4E8-3B33-47B8-9CA9-B85588682364}" sibTransId="{CA8EAEFF-DF0F-4972-9F93-DB4B59A7ACCB}"/>
    <dgm:cxn modelId="{82B981DA-0DF3-42D8-BC93-172E6CC792DF}" type="presParOf" srcId="{D3C0B56A-05E1-43D6-9F80-46C074867F17}" destId="{B7AC85D9-7525-430C-BEDD-C0C2DFE6805E}" srcOrd="0" destOrd="0" presId="urn:microsoft.com/office/officeart/2005/8/layout/radial6"/>
    <dgm:cxn modelId="{BA30676D-77EB-4FE7-8E1A-905F4DB140C2}" type="presParOf" srcId="{D3C0B56A-05E1-43D6-9F80-46C074867F17}" destId="{0A193C28-9919-478D-99B1-5C3D2C192ABB}" srcOrd="1" destOrd="0" presId="urn:microsoft.com/office/officeart/2005/8/layout/radial6"/>
    <dgm:cxn modelId="{20E0D5C6-93E9-4B5F-B7C9-AEF55E5ACE4C}" type="presParOf" srcId="{D3C0B56A-05E1-43D6-9F80-46C074867F17}" destId="{F6E7C76F-8437-4F51-BF67-68768B9E1E58}" srcOrd="2" destOrd="0" presId="urn:microsoft.com/office/officeart/2005/8/layout/radial6"/>
    <dgm:cxn modelId="{DB6DFC55-D2A1-4F55-9B76-D161E028339A}" type="presParOf" srcId="{D3C0B56A-05E1-43D6-9F80-46C074867F17}" destId="{E8C20496-5A44-4489-9A2D-89CA8C361445}" srcOrd="3" destOrd="0" presId="urn:microsoft.com/office/officeart/2005/8/layout/radial6"/>
    <dgm:cxn modelId="{8ADB8702-3611-4794-8069-E5AB8EB1FA5F}" type="presParOf" srcId="{D3C0B56A-05E1-43D6-9F80-46C074867F17}" destId="{8FD12531-FADE-4340-A41A-E1A2B1C53C98}" srcOrd="4" destOrd="0" presId="urn:microsoft.com/office/officeart/2005/8/layout/radial6"/>
    <dgm:cxn modelId="{F7553AE3-75D6-4525-9E36-B83EB4ED132E}" type="presParOf" srcId="{D3C0B56A-05E1-43D6-9F80-46C074867F17}" destId="{663C161D-23FB-4034-980F-16FD9037C7D2}" srcOrd="5" destOrd="0" presId="urn:microsoft.com/office/officeart/2005/8/layout/radial6"/>
    <dgm:cxn modelId="{9DC53811-9EF7-462D-A49B-64CD16A1E591}" type="presParOf" srcId="{D3C0B56A-05E1-43D6-9F80-46C074867F17}" destId="{E6467A3D-48BA-4574-ABFF-10F68FEA4511}" srcOrd="6" destOrd="0" presId="urn:microsoft.com/office/officeart/2005/8/layout/radial6"/>
    <dgm:cxn modelId="{6E0AE282-7F94-4BC4-868D-1BE36D66001C}" type="presParOf" srcId="{D3C0B56A-05E1-43D6-9F80-46C074867F17}" destId="{87E2F240-44A0-4D1E-A3C3-A487755DD762}" srcOrd="7" destOrd="0" presId="urn:microsoft.com/office/officeart/2005/8/layout/radial6"/>
    <dgm:cxn modelId="{6373C8B5-C952-49CB-A83F-63F666DC3F94}" type="presParOf" srcId="{D3C0B56A-05E1-43D6-9F80-46C074867F17}" destId="{87724B9D-0A29-4F6D-90FF-7D4F24E9AA43}" srcOrd="8" destOrd="0" presId="urn:microsoft.com/office/officeart/2005/8/layout/radial6"/>
    <dgm:cxn modelId="{8DB286A3-2193-4BAC-8024-57E3BAA60018}" type="presParOf" srcId="{D3C0B56A-05E1-43D6-9F80-46C074867F17}" destId="{470F67F5-C38A-40A3-8C67-F7F6DEE79D63}" srcOrd="9" destOrd="0" presId="urn:microsoft.com/office/officeart/2005/8/layout/radial6"/>
    <dgm:cxn modelId="{E3BC169B-206A-4AB9-AFBE-F2B56135E96C}" type="presParOf" srcId="{D3C0B56A-05E1-43D6-9F80-46C074867F17}" destId="{52689C4B-756D-4E43-B96F-241D72625A80}" srcOrd="10" destOrd="0" presId="urn:microsoft.com/office/officeart/2005/8/layout/radial6"/>
    <dgm:cxn modelId="{48ED7119-01CD-4AA0-BC28-6BFD8C3FC16A}" type="presParOf" srcId="{D3C0B56A-05E1-43D6-9F80-46C074867F17}" destId="{FA726252-0BCF-4E24-B5F3-5BAA8240645F}" srcOrd="11" destOrd="0" presId="urn:microsoft.com/office/officeart/2005/8/layout/radial6"/>
    <dgm:cxn modelId="{C1C49357-991F-4C9B-A0E0-73452F55D052}" type="presParOf" srcId="{D3C0B56A-05E1-43D6-9F80-46C074867F17}" destId="{131BE5DB-B11D-4D70-A2F5-20E58BF92FA6}" srcOrd="12" destOrd="0" presId="urn:microsoft.com/office/officeart/2005/8/layout/radial6"/>
    <dgm:cxn modelId="{6A30E3B2-2B22-42DC-866C-62BF79B08710}" type="presParOf" srcId="{D3C0B56A-05E1-43D6-9F80-46C074867F17}" destId="{5B50D566-994F-49FC-92D3-2E0AD2673AC5}" srcOrd="13" destOrd="0" presId="urn:microsoft.com/office/officeart/2005/8/layout/radial6"/>
    <dgm:cxn modelId="{D24D96AB-B0A3-4CAF-8400-91091E8E99D6}" type="presParOf" srcId="{D3C0B56A-05E1-43D6-9F80-46C074867F17}" destId="{D33D69C3-FC2B-4764-B64B-936236749B13}" srcOrd="14" destOrd="0" presId="urn:microsoft.com/office/officeart/2005/8/layout/radial6"/>
    <dgm:cxn modelId="{7D50643D-AEDA-4673-A894-FA09C4BE4981}" type="presParOf" srcId="{D3C0B56A-05E1-43D6-9F80-46C074867F17}" destId="{8623F522-AC75-476E-8BC7-4E76B2FA5746}" srcOrd="15" destOrd="0" presId="urn:microsoft.com/office/officeart/2005/8/layout/radial6"/>
    <dgm:cxn modelId="{517F7187-C439-4144-9D6C-663112CAC8C9}" type="presParOf" srcId="{D3C0B56A-05E1-43D6-9F80-46C074867F17}" destId="{78D5C57F-24A6-4D52-8E7C-2794ACC7B51F}" srcOrd="16" destOrd="0" presId="urn:microsoft.com/office/officeart/2005/8/layout/radial6"/>
    <dgm:cxn modelId="{995293FD-6260-436B-9BBA-95F66C3ED8D2}" type="presParOf" srcId="{D3C0B56A-05E1-43D6-9F80-46C074867F17}" destId="{3F9B47F6-10BC-43C7-9A76-01962D6DB35D}" srcOrd="17" destOrd="0" presId="urn:microsoft.com/office/officeart/2005/8/layout/radial6"/>
    <dgm:cxn modelId="{E1C38E29-03CF-420E-B522-95B8CBCD40F3}" type="presParOf" srcId="{D3C0B56A-05E1-43D6-9F80-46C074867F17}" destId="{690A7201-D15B-4642-A40E-B42CF2F5DBF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C2440-EB78-4D21-BEFE-01AA4432B56E}">
      <dsp:nvSpPr>
        <dsp:cNvPr id="0" name=""/>
        <dsp:cNvSpPr/>
      </dsp:nvSpPr>
      <dsp:spPr>
        <a:xfrm>
          <a:off x="1971516" y="1565"/>
          <a:ext cx="994066" cy="8512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বনফুল</a:t>
          </a:r>
          <a:r>
            <a:rPr lang="bn-IN" sz="2400" kern="1200" dirty="0" smtClean="0"/>
            <a:t> </a:t>
          </a:r>
          <a:endParaRPr lang="en-US" sz="2400" kern="1200" dirty="0"/>
        </a:p>
      </dsp:txBody>
      <dsp:txXfrm>
        <a:off x="2117094" y="126224"/>
        <a:ext cx="702910" cy="601904"/>
      </dsp:txXfrm>
    </dsp:sp>
    <dsp:sp modelId="{17768116-9385-4883-A3DF-68F038F85322}">
      <dsp:nvSpPr>
        <dsp:cNvPr id="0" name=""/>
        <dsp:cNvSpPr/>
      </dsp:nvSpPr>
      <dsp:spPr>
        <a:xfrm rot="1542857">
          <a:off x="2965950" y="570694"/>
          <a:ext cx="197792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968888" y="615278"/>
        <a:ext cx="138454" cy="172373"/>
      </dsp:txXfrm>
    </dsp:sp>
    <dsp:sp modelId="{F60BBE55-11E2-408F-8721-F0740D71FE2A}">
      <dsp:nvSpPr>
        <dsp:cNvPr id="0" name=""/>
        <dsp:cNvSpPr/>
      </dsp:nvSpPr>
      <dsp:spPr>
        <a:xfrm>
          <a:off x="3195859" y="556782"/>
          <a:ext cx="851222" cy="8512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১৮৯৯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0518" y="681441"/>
        <a:ext cx="601904" cy="601904"/>
      </dsp:txXfrm>
    </dsp:sp>
    <dsp:sp modelId="{40D360B0-3427-45EB-9F73-2A3C606BCDCF}">
      <dsp:nvSpPr>
        <dsp:cNvPr id="0" name=""/>
        <dsp:cNvSpPr/>
      </dsp:nvSpPr>
      <dsp:spPr>
        <a:xfrm rot="4587854">
          <a:off x="3665738" y="1424819"/>
          <a:ext cx="193643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687986" y="1454036"/>
        <a:ext cx="135550" cy="172373"/>
      </dsp:txXfrm>
    </dsp:sp>
    <dsp:sp modelId="{6658EA02-86D0-4E01-ADAD-A3B81799EFC8}">
      <dsp:nvSpPr>
        <dsp:cNvPr id="0" name=""/>
        <dsp:cNvSpPr/>
      </dsp:nvSpPr>
      <dsp:spPr>
        <a:xfrm>
          <a:off x="3480604" y="1739577"/>
          <a:ext cx="851222" cy="8512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প্রকৃত নাম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05263" y="1864236"/>
        <a:ext cx="601904" cy="601904"/>
      </dsp:txXfrm>
    </dsp:sp>
    <dsp:sp modelId="{700C69B8-BE75-43F8-9476-DB9CB25F4A34}">
      <dsp:nvSpPr>
        <dsp:cNvPr id="0" name=""/>
        <dsp:cNvSpPr/>
      </dsp:nvSpPr>
      <dsp:spPr>
        <a:xfrm rot="6963116">
          <a:off x="3572913" y="2537344"/>
          <a:ext cx="162302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607951" y="2572929"/>
        <a:ext cx="113611" cy="172373"/>
      </dsp:txXfrm>
    </dsp:sp>
    <dsp:sp modelId="{8328EF73-793C-43A9-8040-6790AF1438D7}">
      <dsp:nvSpPr>
        <dsp:cNvPr id="0" name=""/>
        <dsp:cNvSpPr/>
      </dsp:nvSpPr>
      <dsp:spPr>
        <a:xfrm>
          <a:off x="2654612" y="2806376"/>
          <a:ext cx="1460187" cy="8512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বলাইচাঁদ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মুখোপাধ্যায়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8451" y="2931035"/>
        <a:ext cx="1032509" cy="601904"/>
      </dsp:txXfrm>
    </dsp:sp>
    <dsp:sp modelId="{2E229194-4189-40ED-8B06-3796531EBE7C}">
      <dsp:nvSpPr>
        <dsp:cNvPr id="0" name=""/>
        <dsp:cNvSpPr/>
      </dsp:nvSpPr>
      <dsp:spPr>
        <a:xfrm rot="10800008">
          <a:off x="2435303" y="3088341"/>
          <a:ext cx="154978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481796" y="3145798"/>
        <a:ext cx="108485" cy="172373"/>
      </dsp:txXfrm>
    </dsp:sp>
    <dsp:sp modelId="{A9CBDDA0-DAC2-4297-88E1-AE3F3A04A2EB}">
      <dsp:nvSpPr>
        <dsp:cNvPr id="0" name=""/>
        <dsp:cNvSpPr/>
      </dsp:nvSpPr>
      <dsp:spPr>
        <a:xfrm>
          <a:off x="1065201" y="2806372"/>
          <a:ext cx="1296999" cy="8512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চিকিৎসক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55142" y="2931031"/>
        <a:ext cx="917117" cy="601904"/>
      </dsp:txXfrm>
    </dsp:sp>
    <dsp:sp modelId="{D30AFE6A-9C94-40B0-A7BE-AB0A4861CD50}">
      <dsp:nvSpPr>
        <dsp:cNvPr id="0" name=""/>
        <dsp:cNvSpPr/>
      </dsp:nvSpPr>
      <dsp:spPr>
        <a:xfrm rot="14143679">
          <a:off x="1301769" y="2590197"/>
          <a:ext cx="144955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FF0000"/>
            </a:solidFill>
          </a:endParaRPr>
        </a:p>
      </dsp:txBody>
      <dsp:txXfrm rot="10800000">
        <a:off x="1335756" y="2665622"/>
        <a:ext cx="101469" cy="172373"/>
      </dsp:txXfrm>
    </dsp:sp>
    <dsp:sp modelId="{B64E3FFD-F006-4571-AA47-701CEBFAD350}">
      <dsp:nvSpPr>
        <dsp:cNvPr id="0" name=""/>
        <dsp:cNvSpPr/>
      </dsp:nvSpPr>
      <dsp:spPr>
        <a:xfrm>
          <a:off x="392570" y="1804344"/>
          <a:ext cx="1276620" cy="8512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উপাধি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পদ্মভুষণ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9527" y="1929003"/>
        <a:ext cx="902706" cy="601904"/>
      </dsp:txXfrm>
    </dsp:sp>
    <dsp:sp modelId="{2D6B0163-EB76-4B9E-96DF-3D120FA87D14}">
      <dsp:nvSpPr>
        <dsp:cNvPr id="0" name=""/>
        <dsp:cNvSpPr/>
      </dsp:nvSpPr>
      <dsp:spPr>
        <a:xfrm rot="16971429">
          <a:off x="1060561" y="1465796"/>
          <a:ext cx="223897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86672" y="1555995"/>
        <a:ext cx="156728" cy="172373"/>
      </dsp:txXfrm>
    </dsp:sp>
    <dsp:sp modelId="{498E1752-0058-4EE5-AD52-3FE1ECCA85A7}">
      <dsp:nvSpPr>
        <dsp:cNvPr id="0" name=""/>
        <dsp:cNvSpPr/>
      </dsp:nvSpPr>
      <dsp:spPr>
        <a:xfrm>
          <a:off x="890017" y="556782"/>
          <a:ext cx="851222" cy="8512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১৯৭৯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14676" y="681441"/>
        <a:ext cx="601904" cy="601904"/>
      </dsp:txXfrm>
    </dsp:sp>
    <dsp:sp modelId="{7D7AB12C-A254-43CB-A1F9-731AB8BCD6CE}">
      <dsp:nvSpPr>
        <dsp:cNvPr id="0" name=""/>
        <dsp:cNvSpPr/>
      </dsp:nvSpPr>
      <dsp:spPr>
        <a:xfrm rot="20057143">
          <a:off x="1763269" y="485886"/>
          <a:ext cx="197792" cy="28728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766207" y="556216"/>
        <a:ext cx="138454" cy="172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10396-6D21-4DAD-BFEF-12D530653AED}">
      <dsp:nvSpPr>
        <dsp:cNvPr id="0" name=""/>
        <dsp:cNvSpPr/>
      </dsp:nvSpPr>
      <dsp:spPr>
        <a:xfrm>
          <a:off x="1823481" y="1147165"/>
          <a:ext cx="1458097" cy="126131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গ্রন্থ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65108" y="1356182"/>
        <a:ext cx="974843" cy="843279"/>
      </dsp:txXfrm>
    </dsp:sp>
    <dsp:sp modelId="{1C3F2ADA-45EA-4AE6-BE04-CD746118FA4C}">
      <dsp:nvSpPr>
        <dsp:cNvPr id="0" name=""/>
        <dsp:cNvSpPr/>
      </dsp:nvSpPr>
      <dsp:spPr>
        <a:xfrm>
          <a:off x="2736530" y="543712"/>
          <a:ext cx="550135" cy="47401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32DB1-18DE-4152-B486-42DD231C71B8}">
      <dsp:nvSpPr>
        <dsp:cNvPr id="0" name=""/>
        <dsp:cNvSpPr/>
      </dsp:nvSpPr>
      <dsp:spPr>
        <a:xfrm>
          <a:off x="1752599" y="0"/>
          <a:ext cx="1605288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বনফুলের গল্প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84818" y="149538"/>
        <a:ext cx="1140850" cy="734653"/>
      </dsp:txXfrm>
    </dsp:sp>
    <dsp:sp modelId="{01E86547-4B7E-444E-949D-B8665B096398}">
      <dsp:nvSpPr>
        <dsp:cNvPr id="0" name=""/>
        <dsp:cNvSpPr/>
      </dsp:nvSpPr>
      <dsp:spPr>
        <a:xfrm>
          <a:off x="3378582" y="1429867"/>
          <a:ext cx="550135" cy="47401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AC133-3067-4114-8480-2E999A7D288D}">
      <dsp:nvSpPr>
        <dsp:cNvPr id="0" name=""/>
        <dsp:cNvSpPr/>
      </dsp:nvSpPr>
      <dsp:spPr>
        <a:xfrm>
          <a:off x="3053655" y="635812"/>
          <a:ext cx="1194900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বহুবর্ণ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1675" y="807123"/>
        <a:ext cx="798860" cy="691107"/>
      </dsp:txXfrm>
    </dsp:sp>
    <dsp:sp modelId="{68D24E41-743E-4E2B-A0B2-6000287ACDE8}">
      <dsp:nvSpPr>
        <dsp:cNvPr id="0" name=""/>
        <dsp:cNvSpPr/>
      </dsp:nvSpPr>
      <dsp:spPr>
        <a:xfrm>
          <a:off x="2932571" y="2430170"/>
          <a:ext cx="550135" cy="47401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AD741-B1BC-4901-B0AF-3D9CD6030C0D}">
      <dsp:nvSpPr>
        <dsp:cNvPr id="0" name=""/>
        <dsp:cNvSpPr/>
      </dsp:nvSpPr>
      <dsp:spPr>
        <a:xfrm>
          <a:off x="3053655" y="1885746"/>
          <a:ext cx="1194900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বাহুল্য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1675" y="2057057"/>
        <a:ext cx="798860" cy="691107"/>
      </dsp:txXfrm>
    </dsp:sp>
    <dsp:sp modelId="{13AABB1C-4B0E-43B7-8A63-507CBEDB938C}">
      <dsp:nvSpPr>
        <dsp:cNvPr id="0" name=""/>
        <dsp:cNvSpPr/>
      </dsp:nvSpPr>
      <dsp:spPr>
        <a:xfrm>
          <a:off x="1826195" y="2534005"/>
          <a:ext cx="550135" cy="47401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5C407-20DD-434E-ACD7-298975923F38}">
      <dsp:nvSpPr>
        <dsp:cNvPr id="0" name=""/>
        <dsp:cNvSpPr/>
      </dsp:nvSpPr>
      <dsp:spPr>
        <a:xfrm>
          <a:off x="1957793" y="2522270"/>
          <a:ext cx="1194900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গামিনী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55813" y="2693581"/>
        <a:ext cx="798860" cy="691107"/>
      </dsp:txXfrm>
    </dsp:sp>
    <dsp:sp modelId="{21750A39-AB45-42DB-B7C9-5C0F715E3645}">
      <dsp:nvSpPr>
        <dsp:cNvPr id="0" name=""/>
        <dsp:cNvSpPr/>
      </dsp:nvSpPr>
      <dsp:spPr>
        <a:xfrm>
          <a:off x="1173629" y="1648205"/>
          <a:ext cx="550135" cy="47401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86A61-6F07-4B68-9643-C66BB187BBB4}">
      <dsp:nvSpPr>
        <dsp:cNvPr id="0" name=""/>
        <dsp:cNvSpPr/>
      </dsp:nvSpPr>
      <dsp:spPr>
        <a:xfrm>
          <a:off x="856843" y="1886457"/>
          <a:ext cx="1194900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অদৃশ্যলোকে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4863" y="2057768"/>
        <a:ext cx="798860" cy="691107"/>
      </dsp:txXfrm>
    </dsp:sp>
    <dsp:sp modelId="{9E4766A2-0BD0-40CA-9BA1-80428A2ED8BB}">
      <dsp:nvSpPr>
        <dsp:cNvPr id="0" name=""/>
        <dsp:cNvSpPr/>
      </dsp:nvSpPr>
      <dsp:spPr>
        <a:xfrm>
          <a:off x="856843" y="634390"/>
          <a:ext cx="1194900" cy="103372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ইত্যাদি  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4863" y="805701"/>
        <a:ext cx="798860" cy="691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A7201-D15B-4642-A40E-B42CF2F5DBF9}">
      <dsp:nvSpPr>
        <dsp:cNvPr id="0" name=""/>
        <dsp:cNvSpPr/>
      </dsp:nvSpPr>
      <dsp:spPr>
        <a:xfrm>
          <a:off x="2238177" y="685187"/>
          <a:ext cx="4688894" cy="4688894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3F522-AC75-476E-8BC7-4E76B2FA5746}">
      <dsp:nvSpPr>
        <dsp:cNvPr id="0" name=""/>
        <dsp:cNvSpPr/>
      </dsp:nvSpPr>
      <dsp:spPr>
        <a:xfrm>
          <a:off x="2238177" y="685187"/>
          <a:ext cx="4688894" cy="4688894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BE5DB-B11D-4D70-A2F5-20E58BF92FA6}">
      <dsp:nvSpPr>
        <dsp:cNvPr id="0" name=""/>
        <dsp:cNvSpPr/>
      </dsp:nvSpPr>
      <dsp:spPr>
        <a:xfrm>
          <a:off x="2238177" y="685187"/>
          <a:ext cx="4688894" cy="4688894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F67F5-C38A-40A3-8C67-F7F6DEE79D63}">
      <dsp:nvSpPr>
        <dsp:cNvPr id="0" name=""/>
        <dsp:cNvSpPr/>
      </dsp:nvSpPr>
      <dsp:spPr>
        <a:xfrm>
          <a:off x="2238177" y="685187"/>
          <a:ext cx="4688894" cy="4688894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7A3D-48BA-4574-ABFF-10F68FEA4511}">
      <dsp:nvSpPr>
        <dsp:cNvPr id="0" name=""/>
        <dsp:cNvSpPr/>
      </dsp:nvSpPr>
      <dsp:spPr>
        <a:xfrm>
          <a:off x="2332646" y="535265"/>
          <a:ext cx="4688894" cy="4688894"/>
        </a:xfrm>
        <a:prstGeom prst="blockArc">
          <a:avLst>
            <a:gd name="adj1" fmla="val 19923955"/>
            <a:gd name="adj2" fmla="val 2065928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20496-5A44-4489-9A2D-89CA8C361445}">
      <dsp:nvSpPr>
        <dsp:cNvPr id="0" name=""/>
        <dsp:cNvSpPr/>
      </dsp:nvSpPr>
      <dsp:spPr>
        <a:xfrm>
          <a:off x="2415248" y="678335"/>
          <a:ext cx="4688894" cy="4688894"/>
        </a:xfrm>
        <a:prstGeom prst="blockArc">
          <a:avLst>
            <a:gd name="adj1" fmla="val 15934072"/>
            <a:gd name="adj2" fmla="val 19676045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C85D9-7525-430C-BEDD-C0C2DFE6805E}">
      <dsp:nvSpPr>
        <dsp:cNvPr id="0" name=""/>
        <dsp:cNvSpPr/>
      </dsp:nvSpPr>
      <dsp:spPr>
        <a:xfrm>
          <a:off x="3569825" y="1802018"/>
          <a:ext cx="2355827" cy="2327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14828" y="2142935"/>
        <a:ext cx="1665821" cy="1646091"/>
      </dsp:txXfrm>
    </dsp:sp>
    <dsp:sp modelId="{0A193C28-9919-478D-99B1-5C3D2C192ABB}">
      <dsp:nvSpPr>
        <dsp:cNvPr id="0" name=""/>
        <dsp:cNvSpPr/>
      </dsp:nvSpPr>
      <dsp:spPr>
        <a:xfrm>
          <a:off x="3845032" y="701"/>
          <a:ext cx="14751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 নেই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1068" y="216737"/>
        <a:ext cx="1043112" cy="1043112"/>
      </dsp:txXfrm>
    </dsp:sp>
    <dsp:sp modelId="{8FD12531-FADE-4340-A41A-E1A2B1C53C98}">
      <dsp:nvSpPr>
        <dsp:cNvPr id="0" name=""/>
        <dsp:cNvSpPr/>
      </dsp:nvSpPr>
      <dsp:spPr>
        <a:xfrm>
          <a:off x="5963872" y="1068729"/>
          <a:ext cx="14751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বাবা নেই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79908" y="1284765"/>
        <a:ext cx="1043112" cy="1043112"/>
      </dsp:txXfrm>
    </dsp:sp>
    <dsp:sp modelId="{87E2F240-44A0-4D1E-A3C3-A487755DD762}">
      <dsp:nvSpPr>
        <dsp:cNvPr id="0" name=""/>
        <dsp:cNvSpPr/>
      </dsp:nvSpPr>
      <dsp:spPr>
        <a:xfrm>
          <a:off x="5829392" y="3437712"/>
          <a:ext cx="14751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বোবা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45428" y="3653748"/>
        <a:ext cx="1043112" cy="1043112"/>
      </dsp:txXfrm>
    </dsp:sp>
    <dsp:sp modelId="{52689C4B-756D-4E43-B96F-241D72625A80}">
      <dsp:nvSpPr>
        <dsp:cNvPr id="0" name=""/>
        <dsp:cNvSpPr/>
      </dsp:nvSpPr>
      <dsp:spPr>
        <a:xfrm>
          <a:off x="3845032" y="4583383"/>
          <a:ext cx="14751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ঈষৎ কালা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1068" y="4799419"/>
        <a:ext cx="1043112" cy="1043112"/>
      </dsp:txXfrm>
    </dsp:sp>
    <dsp:sp modelId="{5B50D566-994F-49FC-92D3-2E0AD2673AC5}">
      <dsp:nvSpPr>
        <dsp:cNvPr id="0" name=""/>
        <dsp:cNvSpPr/>
      </dsp:nvSpPr>
      <dsp:spPr>
        <a:xfrm>
          <a:off x="1860673" y="3437712"/>
          <a:ext cx="14751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বয়স দশ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6709" y="3653748"/>
        <a:ext cx="1043112" cy="1043112"/>
      </dsp:txXfrm>
    </dsp:sp>
    <dsp:sp modelId="{78D5C57F-24A6-4D52-8E7C-2794ACC7B51F}">
      <dsp:nvSpPr>
        <dsp:cNvPr id="0" name=""/>
        <dsp:cNvSpPr/>
      </dsp:nvSpPr>
      <dsp:spPr>
        <a:xfrm>
          <a:off x="1839423" y="1146371"/>
          <a:ext cx="1517684" cy="1475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সর্বগুণান্বিত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61683" y="1362407"/>
        <a:ext cx="1073164" cy="1043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8DDB-B41F-4819-9424-7E0D4B3BBF54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F9EFC-EF40-4355-A73A-3A2DAC01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7CC80-D74B-41B8-B51F-E7EBFAE73E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7CC80-D74B-41B8-B51F-E7EBFAE73E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40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7CC80-D74B-41B8-B51F-E7EBFAE73E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7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7CC80-D74B-41B8-B51F-E7EBFAE73E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sz="1200" baseline="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7CC80-D74B-41B8-B51F-E7EBFAE73E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8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3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7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8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5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0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2EF7-2D5E-4BFD-AB5E-36742DA84B05}" type="datetimeFigureOut">
              <a:rPr lang="en-US" smtClean="0"/>
              <a:t>17-May-21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201B-018B-4D41-AAEE-C389FB852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7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1676400" y="6400800"/>
            <a:ext cx="8991600" cy="4572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24-Point Star 3"/>
          <p:cNvSpPr/>
          <p:nvPr/>
        </p:nvSpPr>
        <p:spPr>
          <a:xfrm>
            <a:off x="1645920" y="304800"/>
            <a:ext cx="8915400" cy="6096000"/>
          </a:xfrm>
          <a:prstGeom prst="star24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6935" y="2798503"/>
            <a:ext cx="6273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5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1737" y="5257801"/>
            <a:ext cx="822959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উপরের প্রতিটি শব্দ দিয়ে ২টি করে বাক্য গঠন কর।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04800"/>
            <a:ext cx="3176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65270" y="1606261"/>
            <a:ext cx="8336183" cy="2695728"/>
            <a:chOff x="441269" y="1606261"/>
            <a:chExt cx="8336183" cy="269572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269" y="1738728"/>
              <a:ext cx="2362200" cy="185062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352" y="1606261"/>
              <a:ext cx="2705100" cy="196128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049" y="1667324"/>
              <a:ext cx="2466975" cy="190022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9600" y="3810000"/>
              <a:ext cx="2193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সই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77000" y="3807177"/>
              <a:ext cx="2193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মিটসেফ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70264" y="3840324"/>
              <a:ext cx="2193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পেটেভাতায় 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63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0" y="1"/>
            <a:ext cx="163176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524000" y="722532"/>
          <a:ext cx="9144000" cy="6059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16"/>
          <a:stretch/>
        </p:blipFill>
        <p:spPr>
          <a:xfrm>
            <a:off x="5105400" y="2590800"/>
            <a:ext cx="22860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638800" y="403860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মিনু 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72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AC85D9-7525-430C-BEDD-C0C2DFE68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B7AC85D9-7525-430C-BEDD-C0C2DFE68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A193C28-9919-478D-99B1-5C3D2C192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0A193C28-9919-478D-99B1-5C3D2C192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8C20496-5A44-4489-9A2D-89CA8C361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E8C20496-5A44-4489-9A2D-89CA8C361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D12531-FADE-4340-A41A-E1A2B1C53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8FD12531-FADE-4340-A41A-E1A2B1C53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467A3D-48BA-4574-ABFF-10F68FEA4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>
                                            <p:graphicEl>
                                              <a:dgm id="{E6467A3D-48BA-4574-ABFF-10F68FEA4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E2F240-44A0-4D1E-A3C3-A487755DD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87E2F240-44A0-4D1E-A3C3-A487755DD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0F67F5-C38A-40A3-8C67-F7F6DEE7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>
                                            <p:graphicEl>
                                              <a:dgm id="{470F67F5-C38A-40A3-8C67-F7F6DEE79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689C4B-756D-4E43-B96F-241D72625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dgm id="{52689C4B-756D-4E43-B96F-241D72625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1BE5DB-B11D-4D70-A2F5-20E58BF9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>
                                            <p:graphicEl>
                                              <a:dgm id="{131BE5DB-B11D-4D70-A2F5-20E58BF92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B50D566-994F-49FC-92D3-2E0AD2673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>
                                            <p:graphicEl>
                                              <a:dgm id="{5B50D566-994F-49FC-92D3-2E0AD2673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23F522-AC75-476E-8BC7-4E76B2FA5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8">
                                            <p:graphicEl>
                                              <a:dgm id="{8623F522-AC75-476E-8BC7-4E76B2FA5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D5C57F-24A6-4D52-8E7C-2794ACC7B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>
                                            <p:graphicEl>
                                              <a:dgm id="{78D5C57F-24A6-4D52-8E7C-2794ACC7B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0A7201-D15B-4642-A40E-B42CF2F5D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8">
                                            <p:graphicEl>
                                              <a:dgm id="{690A7201-D15B-4642-A40E-B42CF2F5D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1" y="6096000"/>
            <a:ext cx="4363695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 সম্পর্কে তোমার ধারণা ব্যক্ত কর।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69273"/>
            <a:ext cx="148470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92494"/>
            <a:ext cx="7315200" cy="5046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288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1401" y="228601"/>
            <a:ext cx="5671745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এসো আমরা কিছু শব্দের সাথে পরিচিতি হই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2438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যাচ্ছে?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55047"/>
            <a:ext cx="3427768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2918460" y="2381966"/>
            <a:ext cx="1325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শুকতারা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50164" y="4408468"/>
            <a:ext cx="4546437" cy="10772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বৈজ্ঞানিকের চোখে শুকতারা বিরাট </a:t>
            </a:r>
          </a:p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বিশাল বাষ্পমন্ডিত প্রকান্ড গ্রহ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1" y="4654691"/>
            <a:ext cx="4245073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বৈজ্ঞানিকের চোখে শুকতারা কী?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2937540"/>
            <a:ext cx="1900629" cy="14404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Rectangle 23"/>
          <p:cNvSpPr/>
          <p:nvPr/>
        </p:nvSpPr>
        <p:spPr>
          <a:xfrm>
            <a:off x="2010825" y="4654691"/>
            <a:ext cx="3565400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কবির চোখে শুকতারা কী?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10550" y="5381613"/>
            <a:ext cx="5982728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কবির চোখে শুকতারা নিশাবসানের আলোকদূত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44"/>
          <a:stretch/>
        </p:blipFill>
        <p:spPr>
          <a:xfrm>
            <a:off x="7708982" y="2578575"/>
            <a:ext cx="2033465" cy="19174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7" name="Rectangle 26"/>
          <p:cNvSpPr/>
          <p:nvPr/>
        </p:nvSpPr>
        <p:spPr>
          <a:xfrm>
            <a:off x="2220319" y="4709981"/>
            <a:ext cx="3528530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মিনুর চোখে শুকতারা কী?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4932" y="4499126"/>
            <a:ext cx="3289683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মিনুর চোখে শুকতারা সই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92"/>
          <a:stretch/>
        </p:blipFill>
        <p:spPr>
          <a:xfrm>
            <a:off x="7601915" y="2499501"/>
            <a:ext cx="2247597" cy="19964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69350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1019 L 0.625 -0.0009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8" grpId="0"/>
      <p:bldP spid="18" grpId="1"/>
      <p:bldP spid="18" grpId="2"/>
      <p:bldP spid="20" grpId="0"/>
      <p:bldP spid="20" grpId="1"/>
      <p:bldP spid="21" grpId="0"/>
      <p:bldP spid="21" grpId="1"/>
      <p:bldP spid="24" grpId="0"/>
      <p:bldP spid="24" grpId="1"/>
      <p:bldP spid="25" grpId="0"/>
      <p:bldP spid="25" grpId="1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57906"/>
            <a:ext cx="3352800" cy="64633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693264"/>
            <a:ext cx="7696200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শুকতারার আশেপাশে কালোমেঘের টুকরা যখন দেখতে পায়, তখন ভাবে ঐ যে কয়লা। কয়লাগুলো ওর শুত্র। 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990" y="1066800"/>
            <a:ext cx="6273800" cy="32639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772030" y="1031536"/>
            <a:ext cx="8895970" cy="2087246"/>
            <a:chOff x="248030" y="1031536"/>
            <a:chExt cx="8895970" cy="208724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030" y="1185207"/>
              <a:ext cx="2676525" cy="17049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4455" y="1031536"/>
              <a:ext cx="2485220" cy="20123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2275" y="1185207"/>
              <a:ext cx="2371725" cy="193357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45948" y="1776083"/>
              <a:ext cx="15807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কয়লা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6292" y="1439981"/>
              <a:ext cx="15807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গদাই</a:t>
              </a:r>
              <a:r>
                <a:rPr lang="bn-IN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24175" y="1776083"/>
              <a:ext cx="991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শানু </a:t>
              </a:r>
              <a:endPara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85451" y="477671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শত্রুর উপর হাতুড়ি চালিয়ে ভারি তৃপ্তি হয় ওর। হাতুড়িটার নাম রেখেছে গদাই ,আর যে পাথরটার উপর রেখে কয়লা ভাঙ্গে তার নাম দিয়েছে শানু।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858497"/>
            <a:ext cx="3596008" cy="29278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" b="52493"/>
          <a:stretch/>
        </p:blipFill>
        <p:spPr>
          <a:xfrm>
            <a:off x="1785451" y="874600"/>
            <a:ext cx="3560064" cy="2895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87880" y="4816376"/>
            <a:ext cx="6598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ঘুঁটের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ঘুঁটে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ঘুঁটে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5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4" grpId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6167" y="152400"/>
            <a:ext cx="2722220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5400" b="1">
                <a:ln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bn-BD" sz="5400" b="1" dirty="0">
              <a:ln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000" y="4343400"/>
            <a:ext cx="9042800" cy="600164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বিশষ চাহিদাসম্পন্ন একজন শিশুকে নিয়ে সংক্ষিপ্ত রচনা লিখ। </a:t>
            </a:r>
            <a:endParaRPr lang="en-US" sz="33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04377" y="1499459"/>
            <a:ext cx="8305800" cy="1931343"/>
            <a:chOff x="762000" y="1044922"/>
            <a:chExt cx="8305800" cy="19313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30" t="12844" r="48722" b="35292"/>
            <a:stretch/>
          </p:blipFill>
          <p:spPr>
            <a:xfrm>
              <a:off x="762000" y="1071264"/>
              <a:ext cx="1905000" cy="190500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177" b="17489"/>
            <a:stretch/>
          </p:blipFill>
          <p:spPr>
            <a:xfrm>
              <a:off x="2851397" y="1044922"/>
              <a:ext cx="1821803" cy="190500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7117" y="1057006"/>
              <a:ext cx="2198523" cy="18478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71" r="21613"/>
            <a:stretch/>
          </p:blipFill>
          <p:spPr>
            <a:xfrm>
              <a:off x="7266152" y="1071264"/>
              <a:ext cx="1801648" cy="1847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1186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0401" y="-10082"/>
            <a:ext cx="1521570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7030A0"/>
                </a:solidFill>
                <a:effectLst>
                  <a:glow rad="101600">
                    <a:schemeClr val="accent6">
                      <a:lumMod val="60000"/>
                      <a:lumOff val="40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7030A0"/>
              </a:solidFill>
              <a:effectLst>
                <a:glow rad="101600">
                  <a:schemeClr val="accent6">
                    <a:lumMod val="60000"/>
                    <a:lumOff val="40000"/>
                    <a:alpha val="6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7250" y="792837"/>
            <a:ext cx="238879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মিনুর সই কে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7782" y="1479332"/>
            <a:ext cx="978153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727435"/>
            <a:ext cx="51816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শুকতারা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384332"/>
            <a:ext cx="5181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কবির চোখে নিশাবসানের আলোকদূত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6440" y="3979675"/>
            <a:ext cx="5181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ii.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বৈজ্ঞানিকের চোখে  বাষ্পমন্ডিত প্রকান্ড গ্রহ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7250" y="4575018"/>
            <a:ext cx="355092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iii.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মিনুর চোখে সই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9720" y="5121166"/>
            <a:ext cx="5181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 কোনটি সঠিক?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3560" y="5644386"/>
            <a:ext cx="172106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 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0740" y="5697746"/>
            <a:ext cx="221486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  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6308" y="6268998"/>
            <a:ext cx="172075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 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0740" y="6268998"/>
            <a:ext cx="221486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 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7361" y="1511741"/>
            <a:ext cx="1141659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 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চাঁদ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37361" y="2086480"/>
            <a:ext cx="1633781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 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শুকতারা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29266" y="2086480"/>
            <a:ext cx="216892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মঙ্গল গ্রহ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752600" y="2057400"/>
            <a:ext cx="487680" cy="4996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4495800" y="6279932"/>
            <a:ext cx="487680" cy="4996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30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8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0225" y="381000"/>
            <a:ext cx="3377849" cy="1107996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66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57648" y="2667000"/>
            <a:ext cx="8476952" cy="1077218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 চাহিদাসম্পন্ন শিশুর প্রতি সামাজিক সচেতনতা সৃষ্টির লক্ষ্যে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প্রচারণার জন্য পোস্টার তৈরি কর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933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62" y="152401"/>
            <a:ext cx="8868538" cy="66226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1" y="609601"/>
            <a:ext cx="19207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06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2967335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94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98255" y="1510009"/>
            <a:ext cx="4493079" cy="4491993"/>
            <a:chOff x="274254" y="1510008"/>
            <a:chExt cx="4493079" cy="4491993"/>
          </a:xfrm>
        </p:grpSpPr>
        <p:sp>
          <p:nvSpPr>
            <p:cNvPr id="3" name="TextBox 2"/>
            <p:cNvSpPr txBox="1"/>
            <p:nvPr/>
          </p:nvSpPr>
          <p:spPr>
            <a:xfrm>
              <a:off x="274254" y="3262790"/>
              <a:ext cx="4493079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মোঃ আব্দুল আলীম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বি,এস-সি,বি,এড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</a:p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আইডি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01080270781</a:t>
              </a:r>
              <a:endParaRPr lang="bn-BD" sz="2800" dirty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কল্যাণপুর রওশনীয়া দাখিল মাদরাসা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বেলকুচি, সিরাজগঞ্জ 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>
                  <a:latin typeface="Times New Roman" panose="02020603050405020304" pitchFamily="18" charset="0"/>
                  <a:cs typeface="NikoshBAN" panose="02000000000000000000" pitchFamily="2" charset="0"/>
                </a:rPr>
                <a:t>01717012389</a:t>
              </a:r>
              <a:endParaRPr lang="en-GB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33" y="1510008"/>
              <a:ext cx="1524000" cy="15240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666604" y="392838"/>
            <a:ext cx="898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394988" y="1637732"/>
            <a:ext cx="59345" cy="42544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61662" y="1901875"/>
            <a:ext cx="59345" cy="3529934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528312" y="1901875"/>
            <a:ext cx="50402" cy="352993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32434" y="1510009"/>
            <a:ext cx="4380141" cy="4261445"/>
            <a:chOff x="4508433" y="1510008"/>
            <a:chExt cx="4380141" cy="4261445"/>
          </a:xfrm>
        </p:grpSpPr>
        <p:sp>
          <p:nvSpPr>
            <p:cNvPr id="6" name="TextBox 5"/>
            <p:cNvSpPr txBox="1"/>
            <p:nvPr/>
          </p:nvSpPr>
          <p:spPr>
            <a:xfrm>
              <a:off x="4508433" y="2724465"/>
              <a:ext cx="4361427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/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bn-BD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ষষ্ঠ 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বিষয়ঃ </a:t>
              </a:r>
              <a:r>
                <a:rPr lang="en-US" sz="3200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বাংলা</a:t>
              </a:r>
              <a:r>
                <a:rPr lang="bn-BD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গদ্য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2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২ </a:t>
              </a:r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সময়-৫০ মিনিট</a:t>
              </a: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তারিখ-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১৬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০৫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/২০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২১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খ্রিঃ 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1510008"/>
              <a:ext cx="1649574" cy="2143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9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6430" y="482026"/>
            <a:ext cx="4648200" cy="584775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ছবিগুলো দেখ এবং একটু চিন্তা কর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76400" y="1417321"/>
            <a:ext cx="2971801" cy="2672655"/>
            <a:chOff x="152399" y="1417320"/>
            <a:chExt cx="2971801" cy="267265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399" y="1417320"/>
              <a:ext cx="2971801" cy="1905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04800" y="3505200"/>
              <a:ext cx="26815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টসেফে খাবার রাখা হয়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68350" y="1417320"/>
            <a:ext cx="2999650" cy="2609462"/>
            <a:chOff x="6144350" y="1417320"/>
            <a:chExt cx="2999650" cy="260946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19" t="6969" r="10739" b="18978"/>
            <a:stretch/>
          </p:blipFill>
          <p:spPr>
            <a:xfrm>
              <a:off x="6144350" y="1417320"/>
              <a:ext cx="2895600" cy="19050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2" name="TextBox 11"/>
            <p:cNvSpPr txBox="1"/>
            <p:nvPr/>
          </p:nvSpPr>
          <p:spPr>
            <a:xfrm>
              <a:off x="6462402" y="3442007"/>
              <a:ext cx="26815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ন্দ্রিয়ের সাহায্যে বুঝে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6399" y="4267200"/>
            <a:ext cx="2971802" cy="2656926"/>
            <a:chOff x="152399" y="4267200"/>
            <a:chExt cx="2971802" cy="265692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48" t="9524" r="12292" b="9524"/>
            <a:stretch/>
          </p:blipFill>
          <p:spPr>
            <a:xfrm>
              <a:off x="152400" y="4267200"/>
              <a:ext cx="2971801" cy="195906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3" name="TextBox 12"/>
            <p:cNvSpPr txBox="1"/>
            <p:nvPr/>
          </p:nvSpPr>
          <p:spPr>
            <a:xfrm>
              <a:off x="152399" y="6339351"/>
              <a:ext cx="29718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জের কাজ নিজে নিজে করে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8350" y="4179266"/>
            <a:ext cx="2979772" cy="2675903"/>
            <a:chOff x="6144350" y="4179265"/>
            <a:chExt cx="2979772" cy="267590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4350" y="4179265"/>
              <a:ext cx="2656750" cy="204700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/>
            <p:cNvSpPr txBox="1"/>
            <p:nvPr/>
          </p:nvSpPr>
          <p:spPr>
            <a:xfrm>
              <a:off x="6442524" y="6270393"/>
              <a:ext cx="26815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নুনে রান্না করা হয় 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08030" y="1920564"/>
            <a:ext cx="1905000" cy="2068830"/>
            <a:chOff x="3584030" y="1920564"/>
            <a:chExt cx="1905000" cy="206883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36" t="16050" r="19135" b="12963"/>
            <a:stretch/>
          </p:blipFill>
          <p:spPr>
            <a:xfrm>
              <a:off x="3584030" y="1920564"/>
              <a:ext cx="1905000" cy="206883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3721832" y="2361422"/>
              <a:ext cx="1043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মিনু</a:t>
              </a:r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59281" y="448719"/>
            <a:ext cx="8509551" cy="584775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ছবিগুলোর নামের প্রথম বর্ণ দিয়ে মাঝের মেয়েটির নাম কী ?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7157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830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মিনু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বনফুল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32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304801"/>
            <a:ext cx="3657600" cy="830997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54480" y="391623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গদ্যাংশ শুদ্ধ উচ্চারণে পড়তে এবং গুরত্বপূর্ণ শব্দগুলো চিহ্নিত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502920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নতুন নতুন শব্দগুলোর অর্থসহ বাক্য গঠন করতে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9703" y="1600201"/>
            <a:ext cx="496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শিক্ষার্থীরা----------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9720" y="265915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লেখক পরিচিতি বলতে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পারবে।।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9537" y="586740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নির্বাচিত অংশটুকুর ভাবার্থ ব্যাখ্যা করতে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8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17670"/>
            <a:ext cx="436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2514600"/>
            <a:ext cx="2143125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4" name="Diagram 3"/>
          <p:cNvGraphicFramePr/>
          <p:nvPr>
            <p:extLst/>
          </p:nvPr>
        </p:nvGraphicFramePr>
        <p:xfrm>
          <a:off x="1828800" y="1676400"/>
          <a:ext cx="4724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6" name="Diagram 45"/>
          <p:cNvGraphicFramePr/>
          <p:nvPr>
            <p:extLst/>
          </p:nvPr>
        </p:nvGraphicFramePr>
        <p:xfrm>
          <a:off x="5791200" y="1803400"/>
          <a:ext cx="51054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79043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1C2440-EB78-4D21-BEFE-01AA4432B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E1C2440-EB78-4D21-BEFE-01AA4432B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768116-9385-4883-A3DF-68F038F8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7768116-9385-4883-A3DF-68F038F85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0BBE55-11E2-408F-8721-F0740D71F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0BBE55-11E2-408F-8721-F0740D71F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D360B0-3427-45EB-9F73-2A3C606BC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40D360B0-3427-45EB-9F73-2A3C606BC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58EA02-86D0-4E01-ADAD-A3B81799E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6658EA02-86D0-4E01-ADAD-A3B81799E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C69B8-BE75-43F8-9476-DB9CB25F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00C69B8-BE75-43F8-9476-DB9CB25F4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8EF73-793C-43A9-8040-6790AF143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328EF73-793C-43A9-8040-6790AF143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29194-4189-40ED-8B06-3796531EB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E229194-4189-40ED-8B06-3796531EB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CBDDA0-DAC2-4297-88E1-AE3F3A04A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A9CBDDA0-DAC2-4297-88E1-AE3F3A04A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0AFE6A-9C94-40B0-A7BE-AB0A4861C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D30AFE6A-9C94-40B0-A7BE-AB0A4861C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4E3FFD-F006-4571-AA47-701CEBFAD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B64E3FFD-F006-4571-AA47-701CEBFAD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B0163-EB76-4B9E-96DF-3D120FA87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2D6B0163-EB76-4B9E-96DF-3D120FA87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8E1752-0058-4EE5-AD52-3FE1ECCA8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498E1752-0058-4EE5-AD52-3FE1ECCA8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7AB12C-A254-43CB-A1F9-731AB8BCD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7D7AB12C-A254-43CB-A1F9-731AB8BCD6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1F010396-6D21-4DAD-BFEF-12D530653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6">
                                            <p:graphicEl>
                                              <a:dgm id="{1F010396-6D21-4DAD-BFEF-12D530653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8367BB83-B4A6-4618-A7E5-2D5572824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6">
                                            <p:graphicEl>
                                              <a:dgm id="{8367BB83-B4A6-4618-A7E5-2D5572824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B9432DB1-18DE-4152-B486-42DD231C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6">
                                            <p:graphicEl>
                                              <a:dgm id="{B9432DB1-18DE-4152-B486-42DD231C7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1C3F2ADA-45EA-4AE6-BE04-CD746118F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6">
                                            <p:graphicEl>
                                              <a:dgm id="{1C3F2ADA-45EA-4AE6-BE04-CD746118F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EB8AC133-3067-4114-8480-2E999A7D2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6">
                                            <p:graphicEl>
                                              <a:dgm id="{EB8AC133-3067-4114-8480-2E999A7D28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01E86547-4B7E-444E-949D-B8665B096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6">
                                            <p:graphicEl>
                                              <a:dgm id="{01E86547-4B7E-444E-949D-B8665B096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23FAD741-B1BC-4901-B0AF-3D9CD6030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6">
                                            <p:graphicEl>
                                              <a:dgm id="{23FAD741-B1BC-4901-B0AF-3D9CD6030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68D24E41-743E-4E2B-A0B2-6000287AC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6">
                                            <p:graphicEl>
                                              <a:dgm id="{68D24E41-743E-4E2B-A0B2-6000287AC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2BB5C407-20DD-434E-ACD7-298975923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6">
                                            <p:graphicEl>
                                              <a:dgm id="{2BB5C407-20DD-434E-ACD7-298975923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13AABB1C-4B0E-43B7-8A63-507CBEDB9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6">
                                            <p:graphicEl>
                                              <a:dgm id="{13AABB1C-4B0E-43B7-8A63-507CBEDB93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0E386A61-6F07-4B68-9643-C66BB187BB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46">
                                            <p:graphicEl>
                                              <a:dgm id="{0E386A61-6F07-4B68-9643-C66BB187BB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21750A39-AB45-42DB-B7C9-5C0F715E3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46">
                                            <p:graphicEl>
                                              <a:dgm id="{21750A39-AB45-42DB-B7C9-5C0F715E3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9E4766A2-0BD0-40CA-9BA1-80428A2ED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46">
                                            <p:graphicEl>
                                              <a:dgm id="{9E4766A2-0BD0-40CA-9BA1-80428A2ED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>
          <a:xfrm>
            <a:off x="2280458" y="408741"/>
            <a:ext cx="1219200" cy="1232253"/>
          </a:xfrm>
          <a:custGeom>
            <a:avLst/>
            <a:gdLst>
              <a:gd name="connsiteX0" fmla="*/ 0 w 1219200"/>
              <a:gd name="connsiteY0" fmla="*/ 0 h 533400"/>
              <a:gd name="connsiteX1" fmla="*/ 203200 w 1219200"/>
              <a:gd name="connsiteY1" fmla="*/ 0 h 533400"/>
              <a:gd name="connsiteX2" fmla="*/ 203200 w 1219200"/>
              <a:gd name="connsiteY2" fmla="*/ 0 h 533400"/>
              <a:gd name="connsiteX3" fmla="*/ 508000 w 1219200"/>
              <a:gd name="connsiteY3" fmla="*/ 0 h 533400"/>
              <a:gd name="connsiteX4" fmla="*/ 1219200 w 1219200"/>
              <a:gd name="connsiteY4" fmla="*/ 0 h 533400"/>
              <a:gd name="connsiteX5" fmla="*/ 1219200 w 1219200"/>
              <a:gd name="connsiteY5" fmla="*/ 311150 h 533400"/>
              <a:gd name="connsiteX6" fmla="*/ 1219200 w 1219200"/>
              <a:gd name="connsiteY6" fmla="*/ 311150 h 533400"/>
              <a:gd name="connsiteX7" fmla="*/ 1219200 w 1219200"/>
              <a:gd name="connsiteY7" fmla="*/ 444500 h 533400"/>
              <a:gd name="connsiteX8" fmla="*/ 1219200 w 1219200"/>
              <a:gd name="connsiteY8" fmla="*/ 533400 h 533400"/>
              <a:gd name="connsiteX9" fmla="*/ 508000 w 1219200"/>
              <a:gd name="connsiteY9" fmla="*/ 533400 h 533400"/>
              <a:gd name="connsiteX10" fmla="*/ 355604 w 1219200"/>
              <a:gd name="connsiteY10" fmla="*/ 600075 h 533400"/>
              <a:gd name="connsiteX11" fmla="*/ 203200 w 1219200"/>
              <a:gd name="connsiteY11" fmla="*/ 533400 h 533400"/>
              <a:gd name="connsiteX12" fmla="*/ 0 w 1219200"/>
              <a:gd name="connsiteY12" fmla="*/ 533400 h 533400"/>
              <a:gd name="connsiteX13" fmla="*/ 0 w 1219200"/>
              <a:gd name="connsiteY13" fmla="*/ 444500 h 533400"/>
              <a:gd name="connsiteX14" fmla="*/ 0 w 1219200"/>
              <a:gd name="connsiteY14" fmla="*/ 311150 h 533400"/>
              <a:gd name="connsiteX15" fmla="*/ 0 w 1219200"/>
              <a:gd name="connsiteY15" fmla="*/ 311150 h 533400"/>
              <a:gd name="connsiteX16" fmla="*/ 0 w 1219200"/>
              <a:gd name="connsiteY16" fmla="*/ 0 h 533400"/>
              <a:gd name="connsiteX0" fmla="*/ 0 w 1219200"/>
              <a:gd name="connsiteY0" fmla="*/ 0 h 1220964"/>
              <a:gd name="connsiteX1" fmla="*/ 203200 w 1219200"/>
              <a:gd name="connsiteY1" fmla="*/ 0 h 1220964"/>
              <a:gd name="connsiteX2" fmla="*/ 203200 w 1219200"/>
              <a:gd name="connsiteY2" fmla="*/ 0 h 1220964"/>
              <a:gd name="connsiteX3" fmla="*/ 508000 w 1219200"/>
              <a:gd name="connsiteY3" fmla="*/ 0 h 1220964"/>
              <a:gd name="connsiteX4" fmla="*/ 1219200 w 1219200"/>
              <a:gd name="connsiteY4" fmla="*/ 0 h 1220964"/>
              <a:gd name="connsiteX5" fmla="*/ 1219200 w 1219200"/>
              <a:gd name="connsiteY5" fmla="*/ 311150 h 1220964"/>
              <a:gd name="connsiteX6" fmla="*/ 1219200 w 1219200"/>
              <a:gd name="connsiteY6" fmla="*/ 311150 h 1220964"/>
              <a:gd name="connsiteX7" fmla="*/ 1219200 w 1219200"/>
              <a:gd name="connsiteY7" fmla="*/ 444500 h 1220964"/>
              <a:gd name="connsiteX8" fmla="*/ 1219200 w 1219200"/>
              <a:gd name="connsiteY8" fmla="*/ 533400 h 1220964"/>
              <a:gd name="connsiteX9" fmla="*/ 508000 w 1219200"/>
              <a:gd name="connsiteY9" fmla="*/ 533400 h 1220964"/>
              <a:gd name="connsiteX10" fmla="*/ 412049 w 1219200"/>
              <a:gd name="connsiteY10" fmla="*/ 1220964 h 1220964"/>
              <a:gd name="connsiteX11" fmla="*/ 203200 w 1219200"/>
              <a:gd name="connsiteY11" fmla="*/ 533400 h 1220964"/>
              <a:gd name="connsiteX12" fmla="*/ 0 w 1219200"/>
              <a:gd name="connsiteY12" fmla="*/ 533400 h 1220964"/>
              <a:gd name="connsiteX13" fmla="*/ 0 w 1219200"/>
              <a:gd name="connsiteY13" fmla="*/ 444500 h 1220964"/>
              <a:gd name="connsiteX14" fmla="*/ 0 w 1219200"/>
              <a:gd name="connsiteY14" fmla="*/ 311150 h 1220964"/>
              <a:gd name="connsiteX15" fmla="*/ 0 w 1219200"/>
              <a:gd name="connsiteY15" fmla="*/ 311150 h 1220964"/>
              <a:gd name="connsiteX16" fmla="*/ 0 w 1219200"/>
              <a:gd name="connsiteY16" fmla="*/ 0 h 1220964"/>
              <a:gd name="connsiteX0" fmla="*/ 0 w 1219200"/>
              <a:gd name="connsiteY0" fmla="*/ 0 h 1232253"/>
              <a:gd name="connsiteX1" fmla="*/ 203200 w 1219200"/>
              <a:gd name="connsiteY1" fmla="*/ 0 h 1232253"/>
              <a:gd name="connsiteX2" fmla="*/ 203200 w 1219200"/>
              <a:gd name="connsiteY2" fmla="*/ 0 h 1232253"/>
              <a:gd name="connsiteX3" fmla="*/ 508000 w 1219200"/>
              <a:gd name="connsiteY3" fmla="*/ 0 h 1232253"/>
              <a:gd name="connsiteX4" fmla="*/ 1219200 w 1219200"/>
              <a:gd name="connsiteY4" fmla="*/ 0 h 1232253"/>
              <a:gd name="connsiteX5" fmla="*/ 1219200 w 1219200"/>
              <a:gd name="connsiteY5" fmla="*/ 311150 h 1232253"/>
              <a:gd name="connsiteX6" fmla="*/ 1219200 w 1219200"/>
              <a:gd name="connsiteY6" fmla="*/ 311150 h 1232253"/>
              <a:gd name="connsiteX7" fmla="*/ 1219200 w 1219200"/>
              <a:gd name="connsiteY7" fmla="*/ 444500 h 1232253"/>
              <a:gd name="connsiteX8" fmla="*/ 1219200 w 1219200"/>
              <a:gd name="connsiteY8" fmla="*/ 533400 h 1232253"/>
              <a:gd name="connsiteX9" fmla="*/ 508000 w 1219200"/>
              <a:gd name="connsiteY9" fmla="*/ 533400 h 1232253"/>
              <a:gd name="connsiteX10" fmla="*/ 795872 w 1219200"/>
              <a:gd name="connsiteY10" fmla="*/ 1232253 h 1232253"/>
              <a:gd name="connsiteX11" fmla="*/ 203200 w 1219200"/>
              <a:gd name="connsiteY11" fmla="*/ 533400 h 1232253"/>
              <a:gd name="connsiteX12" fmla="*/ 0 w 1219200"/>
              <a:gd name="connsiteY12" fmla="*/ 533400 h 1232253"/>
              <a:gd name="connsiteX13" fmla="*/ 0 w 1219200"/>
              <a:gd name="connsiteY13" fmla="*/ 444500 h 1232253"/>
              <a:gd name="connsiteX14" fmla="*/ 0 w 1219200"/>
              <a:gd name="connsiteY14" fmla="*/ 311150 h 1232253"/>
              <a:gd name="connsiteX15" fmla="*/ 0 w 1219200"/>
              <a:gd name="connsiteY15" fmla="*/ 311150 h 1232253"/>
              <a:gd name="connsiteX16" fmla="*/ 0 w 1219200"/>
              <a:gd name="connsiteY16" fmla="*/ 0 h 123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" h="1232253">
                <a:moveTo>
                  <a:pt x="0" y="0"/>
                </a:moveTo>
                <a:lnTo>
                  <a:pt x="203200" y="0"/>
                </a:lnTo>
                <a:lnTo>
                  <a:pt x="203200" y="0"/>
                </a:lnTo>
                <a:lnTo>
                  <a:pt x="508000" y="0"/>
                </a:lnTo>
                <a:lnTo>
                  <a:pt x="1219200" y="0"/>
                </a:lnTo>
                <a:lnTo>
                  <a:pt x="1219200" y="311150"/>
                </a:lnTo>
                <a:lnTo>
                  <a:pt x="1219200" y="311150"/>
                </a:lnTo>
                <a:lnTo>
                  <a:pt x="1219200" y="444500"/>
                </a:lnTo>
                <a:lnTo>
                  <a:pt x="1219200" y="533400"/>
                </a:lnTo>
                <a:lnTo>
                  <a:pt x="508000" y="533400"/>
                </a:lnTo>
                <a:lnTo>
                  <a:pt x="795872" y="1232253"/>
                </a:lnTo>
                <a:lnTo>
                  <a:pt x="203200" y="533400"/>
                </a:lnTo>
                <a:lnTo>
                  <a:pt x="0" y="533400"/>
                </a:lnTo>
                <a:lnTo>
                  <a:pt x="0" y="444500"/>
                </a:lnTo>
                <a:lnTo>
                  <a:pt x="0" y="311150"/>
                </a:lnTo>
                <a:lnTo>
                  <a:pt x="0" y="3111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0" y="45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229600" y="408740"/>
            <a:ext cx="1347342" cy="1232253"/>
            <a:chOff x="6096000" y="1676399"/>
            <a:chExt cx="1347342" cy="1232253"/>
          </a:xfrm>
        </p:grpSpPr>
        <p:sp>
          <p:nvSpPr>
            <p:cNvPr id="10" name="TextBox 9"/>
            <p:cNvSpPr txBox="1"/>
            <p:nvPr/>
          </p:nvSpPr>
          <p:spPr>
            <a:xfrm>
              <a:off x="6172200" y="171026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আদর্শ পাঠ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Rectangular Callout 8"/>
            <p:cNvSpPr/>
            <p:nvPr/>
          </p:nvSpPr>
          <p:spPr>
            <a:xfrm flipH="1">
              <a:off x="6096000" y="1676399"/>
              <a:ext cx="1347342" cy="1232253"/>
            </a:xfrm>
            <a:custGeom>
              <a:avLst/>
              <a:gdLst>
                <a:gd name="connsiteX0" fmla="*/ 0 w 1219200"/>
                <a:gd name="connsiteY0" fmla="*/ 0 h 533400"/>
                <a:gd name="connsiteX1" fmla="*/ 203200 w 1219200"/>
                <a:gd name="connsiteY1" fmla="*/ 0 h 533400"/>
                <a:gd name="connsiteX2" fmla="*/ 203200 w 1219200"/>
                <a:gd name="connsiteY2" fmla="*/ 0 h 533400"/>
                <a:gd name="connsiteX3" fmla="*/ 508000 w 1219200"/>
                <a:gd name="connsiteY3" fmla="*/ 0 h 533400"/>
                <a:gd name="connsiteX4" fmla="*/ 1219200 w 1219200"/>
                <a:gd name="connsiteY4" fmla="*/ 0 h 533400"/>
                <a:gd name="connsiteX5" fmla="*/ 1219200 w 1219200"/>
                <a:gd name="connsiteY5" fmla="*/ 311150 h 533400"/>
                <a:gd name="connsiteX6" fmla="*/ 1219200 w 1219200"/>
                <a:gd name="connsiteY6" fmla="*/ 311150 h 533400"/>
                <a:gd name="connsiteX7" fmla="*/ 1219200 w 1219200"/>
                <a:gd name="connsiteY7" fmla="*/ 444500 h 533400"/>
                <a:gd name="connsiteX8" fmla="*/ 1219200 w 1219200"/>
                <a:gd name="connsiteY8" fmla="*/ 533400 h 533400"/>
                <a:gd name="connsiteX9" fmla="*/ 508000 w 1219200"/>
                <a:gd name="connsiteY9" fmla="*/ 533400 h 533400"/>
                <a:gd name="connsiteX10" fmla="*/ 355604 w 1219200"/>
                <a:gd name="connsiteY10" fmla="*/ 600075 h 533400"/>
                <a:gd name="connsiteX11" fmla="*/ 203200 w 1219200"/>
                <a:gd name="connsiteY11" fmla="*/ 533400 h 533400"/>
                <a:gd name="connsiteX12" fmla="*/ 0 w 1219200"/>
                <a:gd name="connsiteY12" fmla="*/ 533400 h 533400"/>
                <a:gd name="connsiteX13" fmla="*/ 0 w 1219200"/>
                <a:gd name="connsiteY13" fmla="*/ 444500 h 533400"/>
                <a:gd name="connsiteX14" fmla="*/ 0 w 1219200"/>
                <a:gd name="connsiteY14" fmla="*/ 311150 h 533400"/>
                <a:gd name="connsiteX15" fmla="*/ 0 w 1219200"/>
                <a:gd name="connsiteY15" fmla="*/ 311150 h 533400"/>
                <a:gd name="connsiteX16" fmla="*/ 0 w 1219200"/>
                <a:gd name="connsiteY16" fmla="*/ 0 h 533400"/>
                <a:gd name="connsiteX0" fmla="*/ 0 w 1219200"/>
                <a:gd name="connsiteY0" fmla="*/ 0 h 1220964"/>
                <a:gd name="connsiteX1" fmla="*/ 203200 w 1219200"/>
                <a:gd name="connsiteY1" fmla="*/ 0 h 1220964"/>
                <a:gd name="connsiteX2" fmla="*/ 203200 w 1219200"/>
                <a:gd name="connsiteY2" fmla="*/ 0 h 1220964"/>
                <a:gd name="connsiteX3" fmla="*/ 508000 w 1219200"/>
                <a:gd name="connsiteY3" fmla="*/ 0 h 1220964"/>
                <a:gd name="connsiteX4" fmla="*/ 1219200 w 1219200"/>
                <a:gd name="connsiteY4" fmla="*/ 0 h 1220964"/>
                <a:gd name="connsiteX5" fmla="*/ 1219200 w 1219200"/>
                <a:gd name="connsiteY5" fmla="*/ 311150 h 1220964"/>
                <a:gd name="connsiteX6" fmla="*/ 1219200 w 1219200"/>
                <a:gd name="connsiteY6" fmla="*/ 311150 h 1220964"/>
                <a:gd name="connsiteX7" fmla="*/ 1219200 w 1219200"/>
                <a:gd name="connsiteY7" fmla="*/ 444500 h 1220964"/>
                <a:gd name="connsiteX8" fmla="*/ 1219200 w 1219200"/>
                <a:gd name="connsiteY8" fmla="*/ 533400 h 1220964"/>
                <a:gd name="connsiteX9" fmla="*/ 508000 w 1219200"/>
                <a:gd name="connsiteY9" fmla="*/ 533400 h 1220964"/>
                <a:gd name="connsiteX10" fmla="*/ 412049 w 1219200"/>
                <a:gd name="connsiteY10" fmla="*/ 1220964 h 1220964"/>
                <a:gd name="connsiteX11" fmla="*/ 203200 w 1219200"/>
                <a:gd name="connsiteY11" fmla="*/ 533400 h 1220964"/>
                <a:gd name="connsiteX12" fmla="*/ 0 w 1219200"/>
                <a:gd name="connsiteY12" fmla="*/ 533400 h 1220964"/>
                <a:gd name="connsiteX13" fmla="*/ 0 w 1219200"/>
                <a:gd name="connsiteY13" fmla="*/ 444500 h 1220964"/>
                <a:gd name="connsiteX14" fmla="*/ 0 w 1219200"/>
                <a:gd name="connsiteY14" fmla="*/ 311150 h 1220964"/>
                <a:gd name="connsiteX15" fmla="*/ 0 w 1219200"/>
                <a:gd name="connsiteY15" fmla="*/ 311150 h 1220964"/>
                <a:gd name="connsiteX16" fmla="*/ 0 w 1219200"/>
                <a:gd name="connsiteY16" fmla="*/ 0 h 1220964"/>
                <a:gd name="connsiteX0" fmla="*/ 0 w 1219200"/>
                <a:gd name="connsiteY0" fmla="*/ 0 h 1232253"/>
                <a:gd name="connsiteX1" fmla="*/ 203200 w 1219200"/>
                <a:gd name="connsiteY1" fmla="*/ 0 h 1232253"/>
                <a:gd name="connsiteX2" fmla="*/ 203200 w 1219200"/>
                <a:gd name="connsiteY2" fmla="*/ 0 h 1232253"/>
                <a:gd name="connsiteX3" fmla="*/ 508000 w 1219200"/>
                <a:gd name="connsiteY3" fmla="*/ 0 h 1232253"/>
                <a:gd name="connsiteX4" fmla="*/ 1219200 w 1219200"/>
                <a:gd name="connsiteY4" fmla="*/ 0 h 1232253"/>
                <a:gd name="connsiteX5" fmla="*/ 1219200 w 1219200"/>
                <a:gd name="connsiteY5" fmla="*/ 311150 h 1232253"/>
                <a:gd name="connsiteX6" fmla="*/ 1219200 w 1219200"/>
                <a:gd name="connsiteY6" fmla="*/ 311150 h 1232253"/>
                <a:gd name="connsiteX7" fmla="*/ 1219200 w 1219200"/>
                <a:gd name="connsiteY7" fmla="*/ 444500 h 1232253"/>
                <a:gd name="connsiteX8" fmla="*/ 1219200 w 1219200"/>
                <a:gd name="connsiteY8" fmla="*/ 533400 h 1232253"/>
                <a:gd name="connsiteX9" fmla="*/ 508000 w 1219200"/>
                <a:gd name="connsiteY9" fmla="*/ 533400 h 1232253"/>
                <a:gd name="connsiteX10" fmla="*/ 795872 w 1219200"/>
                <a:gd name="connsiteY10" fmla="*/ 1232253 h 1232253"/>
                <a:gd name="connsiteX11" fmla="*/ 203200 w 1219200"/>
                <a:gd name="connsiteY11" fmla="*/ 533400 h 1232253"/>
                <a:gd name="connsiteX12" fmla="*/ 0 w 1219200"/>
                <a:gd name="connsiteY12" fmla="*/ 533400 h 1232253"/>
                <a:gd name="connsiteX13" fmla="*/ 0 w 1219200"/>
                <a:gd name="connsiteY13" fmla="*/ 444500 h 1232253"/>
                <a:gd name="connsiteX14" fmla="*/ 0 w 1219200"/>
                <a:gd name="connsiteY14" fmla="*/ 311150 h 1232253"/>
                <a:gd name="connsiteX15" fmla="*/ 0 w 1219200"/>
                <a:gd name="connsiteY15" fmla="*/ 311150 h 1232253"/>
                <a:gd name="connsiteX16" fmla="*/ 0 w 1219200"/>
                <a:gd name="connsiteY16" fmla="*/ 0 h 123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9200" h="1232253">
                  <a:moveTo>
                    <a:pt x="0" y="0"/>
                  </a:moveTo>
                  <a:lnTo>
                    <a:pt x="203200" y="0"/>
                  </a:lnTo>
                  <a:lnTo>
                    <a:pt x="203200" y="0"/>
                  </a:lnTo>
                  <a:lnTo>
                    <a:pt x="508000" y="0"/>
                  </a:lnTo>
                  <a:lnTo>
                    <a:pt x="1219200" y="0"/>
                  </a:lnTo>
                  <a:lnTo>
                    <a:pt x="1219200" y="311150"/>
                  </a:lnTo>
                  <a:lnTo>
                    <a:pt x="1219200" y="311150"/>
                  </a:lnTo>
                  <a:lnTo>
                    <a:pt x="1219200" y="444500"/>
                  </a:lnTo>
                  <a:lnTo>
                    <a:pt x="1219200" y="533400"/>
                  </a:lnTo>
                  <a:lnTo>
                    <a:pt x="508000" y="533400"/>
                  </a:lnTo>
                  <a:lnTo>
                    <a:pt x="795872" y="1232253"/>
                  </a:lnTo>
                  <a:lnTo>
                    <a:pt x="203200" y="533400"/>
                  </a:lnTo>
                  <a:lnTo>
                    <a:pt x="0" y="533400"/>
                  </a:lnTo>
                  <a:lnTo>
                    <a:pt x="0" y="444500"/>
                  </a:lnTo>
                  <a:lnTo>
                    <a:pt x="0" y="311150"/>
                  </a:lnTo>
                  <a:lnTo>
                    <a:pt x="0" y="31115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3" t="-576" r="9454" b="576"/>
          <a:stretch/>
        </p:blipFill>
        <p:spPr>
          <a:xfrm>
            <a:off x="1752600" y="1710268"/>
            <a:ext cx="2413574" cy="14901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t="7703" r="5647" b="5151"/>
          <a:stretch/>
        </p:blipFill>
        <p:spPr>
          <a:xfrm>
            <a:off x="7239002" y="1828800"/>
            <a:ext cx="2285999" cy="1662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52600" y="3657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মিনু খুব ভোরে ওঠে। ভোর চারটের সময়। উঠেই দেখতে পায় পূর্ব আকাশে দপদপ করে জ্বলছে শুকতারা             । পরিচিত বন্ধুকে দেখলে মুখে যেমন মৃদুহাসি ফুটে ওঠে , তেমনি হাসি ফুটে ওঠে মিনুর মুখেও।মিনু মনে মনে বলে – সই ঠিক সময়ে উঠেছ দেখছি। বৈজ্ঞানিকের চোখে শুকতারা বিরাট বিশাল বাষ্পমন্ডিত প্রকান্ড গ্রহ,কবির চোখে নিশাবসানের আলোকদূত,কিন্তু মিনুর চোখে সে সই।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78" b="9749"/>
          <a:stretch/>
        </p:blipFill>
        <p:spPr>
          <a:xfrm>
            <a:off x="1827414" y="3657601"/>
            <a:ext cx="462742" cy="476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84135"/>
            <a:ext cx="710626" cy="37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52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860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শব্দার্থগুলো শিখে নেই-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1700" y="144780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পেটেভাতায়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1507" y="3072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গ্রহ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3586" y="438915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উনুন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3586" y="575183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সই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9100" y="151913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পেটেভাতে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3056" y="3136411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 প্রদক্ষিণকারি জ্যোতিষ্ক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39100" y="438915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চুলা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5944" y="5751833"/>
            <a:ext cx="2366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সখির কথ্য রুপ/বান্ধবী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06"/>
          <a:stretch/>
        </p:blipFill>
        <p:spPr>
          <a:xfrm>
            <a:off x="5105401" y="1260137"/>
            <a:ext cx="1838421" cy="12390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20043"/>
            <a:ext cx="1838422" cy="97038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401" y="4044957"/>
            <a:ext cx="1814423" cy="10789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5" t="8990" r="21865" b="38517"/>
          <a:stretch/>
        </p:blipFill>
        <p:spPr>
          <a:xfrm>
            <a:off x="5129400" y="5461576"/>
            <a:ext cx="1814423" cy="130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7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479</Words>
  <Application>Microsoft Office PowerPoint</Application>
  <PresentationFormat>Widescreen</PresentationFormat>
  <Paragraphs>121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B.Sc</dc:creator>
  <cp:lastModifiedBy>B.Sc</cp:lastModifiedBy>
  <cp:revision>1</cp:revision>
  <dcterms:created xsi:type="dcterms:W3CDTF">2021-05-16T18:28:02Z</dcterms:created>
  <dcterms:modified xsi:type="dcterms:W3CDTF">2021-05-16T18:31:04Z</dcterms:modified>
</cp:coreProperties>
</file>