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74" r:id="rId7"/>
    <p:sldId id="275" r:id="rId8"/>
    <p:sldId id="263" r:id="rId9"/>
    <p:sldId id="276" r:id="rId10"/>
    <p:sldId id="262" r:id="rId11"/>
    <p:sldId id="273" r:id="rId12"/>
    <p:sldId id="280" r:id="rId13"/>
    <p:sldId id="265" r:id="rId14"/>
    <p:sldId id="266" r:id="rId15"/>
    <p:sldId id="277" r:id="rId16"/>
    <p:sldId id="278" r:id="rId17"/>
    <p:sldId id="279" r:id="rId18"/>
    <p:sldId id="267" r:id="rId19"/>
    <p:sldId id="268" r:id="rId20"/>
    <p:sldId id="269" r:id="rId21"/>
    <p:sldId id="270" r:id="rId22"/>
    <p:sldId id="281" r:id="rId23"/>
  </p:sldIdLst>
  <p:sldSz cx="11155363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5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14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6" d="100"/>
          <a:sy n="66" d="100"/>
        </p:scale>
        <p:origin x="1008" y="192"/>
      </p:cViewPr>
      <p:guideLst>
        <p:guide orient="horz" pos="2160"/>
        <p:guide pos="35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56FF8-28D2-4C8D-9F56-4D8A7A199CF5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1143000"/>
            <a:ext cx="50196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04F0D-EADF-4842-B8CB-E2A2388D2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729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tx2"/>
                </a:solidFill>
              </a:rPr>
              <a:t>Md. </a:t>
            </a:r>
            <a:r>
              <a:rPr lang="en-US" sz="1200" b="1" dirty="0" err="1" smtClean="0">
                <a:solidFill>
                  <a:schemeClr val="tx2"/>
                </a:solidFill>
              </a:rPr>
              <a:t>Mamunur</a:t>
            </a:r>
            <a:r>
              <a:rPr lang="en-US" sz="1200" b="1" dirty="0" smtClean="0">
                <a:solidFill>
                  <a:schemeClr val="tx2"/>
                </a:solidFill>
              </a:rPr>
              <a:t> Rahman, Assistant Teacher (ICT), Gul-</a:t>
            </a:r>
            <a:r>
              <a:rPr lang="en-US" sz="1200" b="1" dirty="0" err="1" smtClean="0">
                <a:solidFill>
                  <a:schemeClr val="tx2"/>
                </a:solidFill>
              </a:rPr>
              <a:t>Gofur</a:t>
            </a:r>
            <a:r>
              <a:rPr lang="en-US" sz="1200" b="1" dirty="0" smtClean="0">
                <a:solidFill>
                  <a:schemeClr val="tx2"/>
                </a:solidFill>
              </a:rPr>
              <a:t> Girls High</a:t>
            </a:r>
            <a:r>
              <a:rPr lang="en-US" sz="1200" b="1" baseline="0" dirty="0" smtClean="0">
                <a:solidFill>
                  <a:schemeClr val="tx2"/>
                </a:solidFill>
              </a:rPr>
              <a:t> School &amp; College, </a:t>
            </a:r>
            <a:r>
              <a:rPr lang="en-US" sz="1200" b="1" baseline="0" dirty="0" err="1" smtClean="0">
                <a:solidFill>
                  <a:schemeClr val="tx2"/>
                </a:solidFill>
              </a:rPr>
              <a:t>Godagari</a:t>
            </a:r>
            <a:r>
              <a:rPr lang="en-US" sz="1200" b="1" baseline="0" dirty="0" smtClean="0">
                <a:solidFill>
                  <a:schemeClr val="tx2"/>
                </a:solidFill>
              </a:rPr>
              <a:t>, </a:t>
            </a:r>
            <a:r>
              <a:rPr lang="en-US" sz="1200" b="1" baseline="0" dirty="0" err="1" smtClean="0">
                <a:solidFill>
                  <a:schemeClr val="tx2"/>
                </a:solidFill>
              </a:rPr>
              <a:t>Rajshahi</a:t>
            </a:r>
            <a:r>
              <a:rPr lang="en-US" sz="1200" b="1" baseline="0" dirty="0" smtClean="0">
                <a:solidFill>
                  <a:schemeClr val="tx2"/>
                </a:solidFill>
              </a:rPr>
              <a:t>. Email: mamunggghsc10@gmail.com</a:t>
            </a:r>
            <a:endParaRPr lang="en-US" sz="1200" b="1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04F0D-EADF-4842-B8CB-E2A2388D23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3127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1143000"/>
            <a:ext cx="50196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tx2"/>
                </a:solidFill>
              </a:rPr>
              <a:t>Md. </a:t>
            </a:r>
            <a:r>
              <a:rPr lang="en-US" sz="1200" b="1" dirty="0" err="1" smtClean="0">
                <a:solidFill>
                  <a:schemeClr val="tx2"/>
                </a:solidFill>
              </a:rPr>
              <a:t>Mamunur</a:t>
            </a:r>
            <a:r>
              <a:rPr lang="en-US" sz="1200" b="1" dirty="0" smtClean="0">
                <a:solidFill>
                  <a:schemeClr val="tx2"/>
                </a:solidFill>
              </a:rPr>
              <a:t> Rahman, Assistant Teacher (ICT), Gul-</a:t>
            </a:r>
            <a:r>
              <a:rPr lang="en-US" sz="1200" b="1" dirty="0" err="1" smtClean="0">
                <a:solidFill>
                  <a:schemeClr val="tx2"/>
                </a:solidFill>
              </a:rPr>
              <a:t>Gofur</a:t>
            </a:r>
            <a:r>
              <a:rPr lang="en-US" sz="1200" b="1" dirty="0" smtClean="0">
                <a:solidFill>
                  <a:schemeClr val="tx2"/>
                </a:solidFill>
              </a:rPr>
              <a:t> Girls High</a:t>
            </a:r>
            <a:r>
              <a:rPr lang="en-US" sz="1200" b="1" baseline="0" dirty="0" smtClean="0">
                <a:solidFill>
                  <a:schemeClr val="tx2"/>
                </a:solidFill>
              </a:rPr>
              <a:t> School &amp; College, </a:t>
            </a:r>
            <a:r>
              <a:rPr lang="en-US" sz="1200" b="1" baseline="0" dirty="0" err="1" smtClean="0">
                <a:solidFill>
                  <a:schemeClr val="tx2"/>
                </a:solidFill>
              </a:rPr>
              <a:t>Godagari</a:t>
            </a:r>
            <a:r>
              <a:rPr lang="en-US" sz="1200" b="1" baseline="0" dirty="0" smtClean="0">
                <a:solidFill>
                  <a:schemeClr val="tx2"/>
                </a:solidFill>
              </a:rPr>
              <a:t>, </a:t>
            </a:r>
            <a:r>
              <a:rPr lang="en-US" sz="1200" b="1" baseline="0" dirty="0" err="1" smtClean="0">
                <a:solidFill>
                  <a:schemeClr val="tx2"/>
                </a:solidFill>
              </a:rPr>
              <a:t>Rajshahi</a:t>
            </a:r>
            <a:r>
              <a:rPr lang="en-US" sz="1200" b="1" baseline="0" dirty="0" smtClean="0">
                <a:solidFill>
                  <a:schemeClr val="tx2"/>
                </a:solidFill>
              </a:rPr>
              <a:t>. Email: mamunggghsc10@gmail.com</a:t>
            </a:r>
            <a:endParaRPr lang="en-US" sz="1200" b="1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C9A2F-DCE7-46B6-A6F2-3EB40FAEC1C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3973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1143000"/>
            <a:ext cx="50196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tx2"/>
                </a:solidFill>
              </a:rPr>
              <a:t>Md. </a:t>
            </a:r>
            <a:r>
              <a:rPr lang="en-US" sz="1200" b="1" dirty="0" err="1" smtClean="0">
                <a:solidFill>
                  <a:schemeClr val="tx2"/>
                </a:solidFill>
              </a:rPr>
              <a:t>Mamunur</a:t>
            </a:r>
            <a:r>
              <a:rPr lang="en-US" sz="1200" b="1" dirty="0" smtClean="0">
                <a:solidFill>
                  <a:schemeClr val="tx2"/>
                </a:solidFill>
              </a:rPr>
              <a:t> Rahman, Assistant Teacher (ICT), Gul-</a:t>
            </a:r>
            <a:r>
              <a:rPr lang="en-US" sz="1200" b="1" dirty="0" err="1" smtClean="0">
                <a:solidFill>
                  <a:schemeClr val="tx2"/>
                </a:solidFill>
              </a:rPr>
              <a:t>Gofur</a:t>
            </a:r>
            <a:r>
              <a:rPr lang="en-US" sz="1200" b="1" dirty="0" smtClean="0">
                <a:solidFill>
                  <a:schemeClr val="tx2"/>
                </a:solidFill>
              </a:rPr>
              <a:t> Girls High</a:t>
            </a:r>
            <a:r>
              <a:rPr lang="en-US" sz="1200" b="1" baseline="0" dirty="0" smtClean="0">
                <a:solidFill>
                  <a:schemeClr val="tx2"/>
                </a:solidFill>
              </a:rPr>
              <a:t> School &amp; College, </a:t>
            </a:r>
            <a:r>
              <a:rPr lang="en-US" sz="1200" b="1" baseline="0" dirty="0" err="1" smtClean="0">
                <a:solidFill>
                  <a:schemeClr val="tx2"/>
                </a:solidFill>
              </a:rPr>
              <a:t>Godagari</a:t>
            </a:r>
            <a:r>
              <a:rPr lang="en-US" sz="1200" b="1" baseline="0" dirty="0" smtClean="0">
                <a:solidFill>
                  <a:schemeClr val="tx2"/>
                </a:solidFill>
              </a:rPr>
              <a:t>, </a:t>
            </a:r>
            <a:r>
              <a:rPr lang="en-US" sz="1200" b="1" baseline="0" dirty="0" err="1" smtClean="0">
                <a:solidFill>
                  <a:schemeClr val="tx2"/>
                </a:solidFill>
              </a:rPr>
              <a:t>Rajshahi</a:t>
            </a:r>
            <a:r>
              <a:rPr lang="en-US" sz="1200" b="1" baseline="0" dirty="0" smtClean="0">
                <a:solidFill>
                  <a:schemeClr val="tx2"/>
                </a:solidFill>
              </a:rPr>
              <a:t>. Email: mamunggghsc10@gmail.com</a:t>
            </a:r>
            <a:endParaRPr lang="en-US" sz="1200" b="1" dirty="0" smtClean="0">
              <a:solidFill>
                <a:schemeClr val="tx2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C9A2F-DCE7-46B6-A6F2-3EB40FAEC1C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398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1143000"/>
            <a:ext cx="50196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tx2"/>
                </a:solidFill>
              </a:rPr>
              <a:t>Md. </a:t>
            </a:r>
            <a:r>
              <a:rPr lang="en-US" sz="1200" b="1" dirty="0" err="1" smtClean="0">
                <a:solidFill>
                  <a:schemeClr val="tx2"/>
                </a:solidFill>
              </a:rPr>
              <a:t>Mamunur</a:t>
            </a:r>
            <a:r>
              <a:rPr lang="en-US" sz="1200" b="1" dirty="0" smtClean="0">
                <a:solidFill>
                  <a:schemeClr val="tx2"/>
                </a:solidFill>
              </a:rPr>
              <a:t> Rahman, Assistant Teacher (ICT), Gul-</a:t>
            </a:r>
            <a:r>
              <a:rPr lang="en-US" sz="1200" b="1" dirty="0" err="1" smtClean="0">
                <a:solidFill>
                  <a:schemeClr val="tx2"/>
                </a:solidFill>
              </a:rPr>
              <a:t>Gofur</a:t>
            </a:r>
            <a:r>
              <a:rPr lang="en-US" sz="1200" b="1" dirty="0" smtClean="0">
                <a:solidFill>
                  <a:schemeClr val="tx2"/>
                </a:solidFill>
              </a:rPr>
              <a:t> Girls High</a:t>
            </a:r>
            <a:r>
              <a:rPr lang="en-US" sz="1200" b="1" baseline="0" dirty="0" smtClean="0">
                <a:solidFill>
                  <a:schemeClr val="tx2"/>
                </a:solidFill>
              </a:rPr>
              <a:t> School &amp; College, </a:t>
            </a:r>
            <a:r>
              <a:rPr lang="en-US" sz="1200" b="1" baseline="0" dirty="0" err="1" smtClean="0">
                <a:solidFill>
                  <a:schemeClr val="tx2"/>
                </a:solidFill>
              </a:rPr>
              <a:t>Godagari</a:t>
            </a:r>
            <a:r>
              <a:rPr lang="en-US" sz="1200" b="1" baseline="0" dirty="0" smtClean="0">
                <a:solidFill>
                  <a:schemeClr val="tx2"/>
                </a:solidFill>
              </a:rPr>
              <a:t>, </a:t>
            </a:r>
            <a:r>
              <a:rPr lang="en-US" sz="1200" b="1" baseline="0" dirty="0" err="1" smtClean="0">
                <a:solidFill>
                  <a:schemeClr val="tx2"/>
                </a:solidFill>
              </a:rPr>
              <a:t>Rajshahi</a:t>
            </a:r>
            <a:r>
              <a:rPr lang="en-US" sz="1200" b="1" baseline="0" dirty="0" smtClean="0">
                <a:solidFill>
                  <a:schemeClr val="tx2"/>
                </a:solidFill>
              </a:rPr>
              <a:t>. Email: mamunggghsc10@gmail.com</a:t>
            </a:r>
            <a:endParaRPr lang="en-US" sz="1200" b="1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C07D0-BFB7-48FF-A40F-4F04D92015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3007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1143000"/>
            <a:ext cx="50196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tx2"/>
                </a:solidFill>
              </a:rPr>
              <a:t>Md. </a:t>
            </a:r>
            <a:r>
              <a:rPr lang="en-US" sz="1200" b="1" dirty="0" err="1" smtClean="0">
                <a:solidFill>
                  <a:schemeClr val="tx2"/>
                </a:solidFill>
              </a:rPr>
              <a:t>Mamunur</a:t>
            </a:r>
            <a:r>
              <a:rPr lang="en-US" sz="1200" b="1" dirty="0" smtClean="0">
                <a:solidFill>
                  <a:schemeClr val="tx2"/>
                </a:solidFill>
              </a:rPr>
              <a:t> Rahman, Assistant Teacher (ICT), Gul-</a:t>
            </a:r>
            <a:r>
              <a:rPr lang="en-US" sz="1200" b="1" dirty="0" err="1" smtClean="0">
                <a:solidFill>
                  <a:schemeClr val="tx2"/>
                </a:solidFill>
              </a:rPr>
              <a:t>Gofur</a:t>
            </a:r>
            <a:r>
              <a:rPr lang="en-US" sz="1200" b="1" dirty="0" smtClean="0">
                <a:solidFill>
                  <a:schemeClr val="tx2"/>
                </a:solidFill>
              </a:rPr>
              <a:t> Girls High</a:t>
            </a:r>
            <a:r>
              <a:rPr lang="en-US" sz="1200" b="1" baseline="0" dirty="0" smtClean="0">
                <a:solidFill>
                  <a:schemeClr val="tx2"/>
                </a:solidFill>
              </a:rPr>
              <a:t> School &amp; College, </a:t>
            </a:r>
            <a:r>
              <a:rPr lang="en-US" sz="1200" b="1" baseline="0" dirty="0" err="1" smtClean="0">
                <a:solidFill>
                  <a:schemeClr val="tx2"/>
                </a:solidFill>
              </a:rPr>
              <a:t>Godagari</a:t>
            </a:r>
            <a:r>
              <a:rPr lang="en-US" sz="1200" b="1" baseline="0" dirty="0" smtClean="0">
                <a:solidFill>
                  <a:schemeClr val="tx2"/>
                </a:solidFill>
              </a:rPr>
              <a:t>, </a:t>
            </a:r>
            <a:r>
              <a:rPr lang="en-US" sz="1200" b="1" baseline="0" dirty="0" err="1" smtClean="0">
                <a:solidFill>
                  <a:schemeClr val="tx2"/>
                </a:solidFill>
              </a:rPr>
              <a:t>Rajshahi</a:t>
            </a:r>
            <a:r>
              <a:rPr lang="en-US" sz="1200" b="1" baseline="0" dirty="0" smtClean="0">
                <a:solidFill>
                  <a:schemeClr val="tx2"/>
                </a:solidFill>
              </a:rPr>
              <a:t>. Email: mamunggghsc10@gmail.com</a:t>
            </a:r>
            <a:endParaRPr lang="en-US" sz="1200" b="1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C9A2F-DCE7-46B6-A6F2-3EB40FAEC1C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688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1143000"/>
            <a:ext cx="50196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tx2"/>
                </a:solidFill>
              </a:rPr>
              <a:t>Md. </a:t>
            </a:r>
            <a:r>
              <a:rPr lang="en-US" sz="1200" b="1" dirty="0" err="1" smtClean="0">
                <a:solidFill>
                  <a:schemeClr val="tx2"/>
                </a:solidFill>
              </a:rPr>
              <a:t>Mamunur</a:t>
            </a:r>
            <a:r>
              <a:rPr lang="en-US" sz="1200" b="1" dirty="0" smtClean="0">
                <a:solidFill>
                  <a:schemeClr val="tx2"/>
                </a:solidFill>
              </a:rPr>
              <a:t> Rahman, Assistant Teacher (ICT), Gul-</a:t>
            </a:r>
            <a:r>
              <a:rPr lang="en-US" sz="1200" b="1" dirty="0" err="1" smtClean="0">
                <a:solidFill>
                  <a:schemeClr val="tx2"/>
                </a:solidFill>
              </a:rPr>
              <a:t>Gofur</a:t>
            </a:r>
            <a:r>
              <a:rPr lang="en-US" sz="1200" b="1" dirty="0" smtClean="0">
                <a:solidFill>
                  <a:schemeClr val="tx2"/>
                </a:solidFill>
              </a:rPr>
              <a:t> Girls High</a:t>
            </a:r>
            <a:r>
              <a:rPr lang="en-US" sz="1200" b="1" baseline="0" dirty="0" smtClean="0">
                <a:solidFill>
                  <a:schemeClr val="tx2"/>
                </a:solidFill>
              </a:rPr>
              <a:t> School &amp; College, </a:t>
            </a:r>
            <a:r>
              <a:rPr lang="en-US" sz="1200" b="1" baseline="0" dirty="0" err="1" smtClean="0">
                <a:solidFill>
                  <a:schemeClr val="tx2"/>
                </a:solidFill>
              </a:rPr>
              <a:t>Godagari</a:t>
            </a:r>
            <a:r>
              <a:rPr lang="en-US" sz="1200" b="1" baseline="0" dirty="0" smtClean="0">
                <a:solidFill>
                  <a:schemeClr val="tx2"/>
                </a:solidFill>
              </a:rPr>
              <a:t>, </a:t>
            </a:r>
            <a:r>
              <a:rPr lang="en-US" sz="1200" b="1" baseline="0" dirty="0" err="1" smtClean="0">
                <a:solidFill>
                  <a:schemeClr val="tx2"/>
                </a:solidFill>
              </a:rPr>
              <a:t>Rajshahi</a:t>
            </a:r>
            <a:r>
              <a:rPr lang="en-US" sz="1200" b="1" baseline="0" dirty="0" smtClean="0">
                <a:solidFill>
                  <a:schemeClr val="tx2"/>
                </a:solidFill>
              </a:rPr>
              <a:t>. Email: mamunggghsc10@gmail.com</a:t>
            </a:r>
            <a:endParaRPr lang="en-US" sz="1200" b="1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C9A2F-DCE7-46B6-A6F2-3EB40FAEC1C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031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1143000"/>
            <a:ext cx="50196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tx2"/>
                </a:solidFill>
              </a:rPr>
              <a:t>Md. </a:t>
            </a:r>
            <a:r>
              <a:rPr lang="en-US" sz="1200" b="1" dirty="0" err="1" smtClean="0">
                <a:solidFill>
                  <a:schemeClr val="tx2"/>
                </a:solidFill>
              </a:rPr>
              <a:t>Mamunur</a:t>
            </a:r>
            <a:r>
              <a:rPr lang="en-US" sz="1200" b="1" dirty="0" smtClean="0">
                <a:solidFill>
                  <a:schemeClr val="tx2"/>
                </a:solidFill>
              </a:rPr>
              <a:t> Rahman, Assistant Teacher (ICT), Gul-</a:t>
            </a:r>
            <a:r>
              <a:rPr lang="en-US" sz="1200" b="1" dirty="0" err="1" smtClean="0">
                <a:solidFill>
                  <a:schemeClr val="tx2"/>
                </a:solidFill>
              </a:rPr>
              <a:t>Gofur</a:t>
            </a:r>
            <a:r>
              <a:rPr lang="en-US" sz="1200" b="1" dirty="0" smtClean="0">
                <a:solidFill>
                  <a:schemeClr val="tx2"/>
                </a:solidFill>
              </a:rPr>
              <a:t> Girls High</a:t>
            </a:r>
            <a:r>
              <a:rPr lang="en-US" sz="1200" b="1" baseline="0" dirty="0" smtClean="0">
                <a:solidFill>
                  <a:schemeClr val="tx2"/>
                </a:solidFill>
              </a:rPr>
              <a:t> School &amp; College, </a:t>
            </a:r>
            <a:r>
              <a:rPr lang="en-US" sz="1200" b="1" baseline="0" dirty="0" err="1" smtClean="0">
                <a:solidFill>
                  <a:schemeClr val="tx2"/>
                </a:solidFill>
              </a:rPr>
              <a:t>Godagari</a:t>
            </a:r>
            <a:r>
              <a:rPr lang="en-US" sz="1200" b="1" baseline="0" dirty="0" smtClean="0">
                <a:solidFill>
                  <a:schemeClr val="tx2"/>
                </a:solidFill>
              </a:rPr>
              <a:t>, </a:t>
            </a:r>
            <a:r>
              <a:rPr lang="en-US" sz="1200" b="1" baseline="0" dirty="0" err="1" smtClean="0">
                <a:solidFill>
                  <a:schemeClr val="tx2"/>
                </a:solidFill>
              </a:rPr>
              <a:t>Rajshahi</a:t>
            </a:r>
            <a:r>
              <a:rPr lang="en-US" sz="1200" b="1" baseline="0" dirty="0" smtClean="0">
                <a:solidFill>
                  <a:schemeClr val="tx2"/>
                </a:solidFill>
              </a:rPr>
              <a:t>. Email: mamunggghsc10@gmail.com</a:t>
            </a:r>
            <a:endParaRPr lang="en-US" sz="1200" b="1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C9A2F-DCE7-46B6-A6F2-3EB40FAEC1C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4020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1143000"/>
            <a:ext cx="50196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tx2"/>
                </a:solidFill>
              </a:rPr>
              <a:t>Md. </a:t>
            </a:r>
            <a:r>
              <a:rPr lang="en-US" sz="1200" b="1" dirty="0" err="1" smtClean="0">
                <a:solidFill>
                  <a:schemeClr val="tx2"/>
                </a:solidFill>
              </a:rPr>
              <a:t>Mamunur</a:t>
            </a:r>
            <a:r>
              <a:rPr lang="en-US" sz="1200" b="1" dirty="0" smtClean="0">
                <a:solidFill>
                  <a:schemeClr val="tx2"/>
                </a:solidFill>
              </a:rPr>
              <a:t> Rahman, Assistant Teacher (ICT), Gul-</a:t>
            </a:r>
            <a:r>
              <a:rPr lang="en-US" sz="1200" b="1" dirty="0" err="1" smtClean="0">
                <a:solidFill>
                  <a:schemeClr val="tx2"/>
                </a:solidFill>
              </a:rPr>
              <a:t>Gofur</a:t>
            </a:r>
            <a:r>
              <a:rPr lang="en-US" sz="1200" b="1" dirty="0" smtClean="0">
                <a:solidFill>
                  <a:schemeClr val="tx2"/>
                </a:solidFill>
              </a:rPr>
              <a:t> Girls High</a:t>
            </a:r>
            <a:r>
              <a:rPr lang="en-US" sz="1200" b="1" baseline="0" dirty="0" smtClean="0">
                <a:solidFill>
                  <a:schemeClr val="tx2"/>
                </a:solidFill>
              </a:rPr>
              <a:t> School &amp; College, </a:t>
            </a:r>
            <a:r>
              <a:rPr lang="en-US" sz="1200" b="1" baseline="0" dirty="0" err="1" smtClean="0">
                <a:solidFill>
                  <a:schemeClr val="tx2"/>
                </a:solidFill>
              </a:rPr>
              <a:t>Godagari</a:t>
            </a:r>
            <a:r>
              <a:rPr lang="en-US" sz="1200" b="1" baseline="0" dirty="0" smtClean="0">
                <a:solidFill>
                  <a:schemeClr val="tx2"/>
                </a:solidFill>
              </a:rPr>
              <a:t>, </a:t>
            </a:r>
            <a:r>
              <a:rPr lang="en-US" sz="1200" b="1" baseline="0" dirty="0" err="1" smtClean="0">
                <a:solidFill>
                  <a:schemeClr val="tx2"/>
                </a:solidFill>
              </a:rPr>
              <a:t>Rajshahi</a:t>
            </a:r>
            <a:r>
              <a:rPr lang="en-US" sz="1200" b="1" baseline="0" dirty="0" smtClean="0">
                <a:solidFill>
                  <a:schemeClr val="tx2"/>
                </a:solidFill>
              </a:rPr>
              <a:t>. Email: mamunggghsc10@gmail.com</a:t>
            </a:r>
            <a:endParaRPr lang="en-US" sz="1200" b="1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C9A2F-DCE7-46B6-A6F2-3EB40FAEC1C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779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1143000"/>
            <a:ext cx="50196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chemeClr val="tx2"/>
                </a:solidFill>
              </a:rPr>
              <a:t>Md. </a:t>
            </a:r>
            <a:r>
              <a:rPr lang="en-US" sz="1400" b="1" dirty="0" err="1" smtClean="0">
                <a:solidFill>
                  <a:schemeClr val="tx2"/>
                </a:solidFill>
              </a:rPr>
              <a:t>Mamunur</a:t>
            </a:r>
            <a:r>
              <a:rPr lang="en-US" sz="1400" b="1" dirty="0" smtClean="0">
                <a:solidFill>
                  <a:schemeClr val="tx2"/>
                </a:solidFill>
              </a:rPr>
              <a:t> Rahman, Assistant Teacher (ICT), Gul-</a:t>
            </a:r>
            <a:r>
              <a:rPr lang="en-US" sz="1400" b="1" dirty="0" err="1" smtClean="0">
                <a:solidFill>
                  <a:schemeClr val="tx2"/>
                </a:solidFill>
              </a:rPr>
              <a:t>Gofur</a:t>
            </a:r>
            <a:r>
              <a:rPr lang="en-US" sz="1400" b="1" dirty="0" smtClean="0">
                <a:solidFill>
                  <a:schemeClr val="tx2"/>
                </a:solidFill>
              </a:rPr>
              <a:t> Girls High</a:t>
            </a:r>
            <a:r>
              <a:rPr lang="en-US" sz="1400" b="1" baseline="0" dirty="0" smtClean="0">
                <a:solidFill>
                  <a:schemeClr val="tx2"/>
                </a:solidFill>
              </a:rPr>
              <a:t> School &amp; College, </a:t>
            </a:r>
            <a:r>
              <a:rPr lang="en-US" sz="1400" b="1" baseline="0" dirty="0" err="1" smtClean="0">
                <a:solidFill>
                  <a:schemeClr val="tx2"/>
                </a:solidFill>
              </a:rPr>
              <a:t>Godagari</a:t>
            </a:r>
            <a:r>
              <a:rPr lang="en-US" sz="1400" b="1" baseline="0" dirty="0" smtClean="0">
                <a:solidFill>
                  <a:schemeClr val="tx2"/>
                </a:solidFill>
              </a:rPr>
              <a:t>, </a:t>
            </a:r>
            <a:r>
              <a:rPr lang="en-US" sz="1400" b="1" baseline="0" dirty="0" err="1" smtClean="0">
                <a:solidFill>
                  <a:schemeClr val="tx2"/>
                </a:solidFill>
              </a:rPr>
              <a:t>Rajshahi</a:t>
            </a:r>
            <a:r>
              <a:rPr lang="en-US" sz="1400" b="1" baseline="0" dirty="0" smtClean="0">
                <a:solidFill>
                  <a:schemeClr val="tx2"/>
                </a:solidFill>
              </a:rPr>
              <a:t>. Email: mamunggghsc10@gmail.com</a:t>
            </a:r>
            <a:endParaRPr lang="en-US" sz="1400" b="1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C9A2F-DCE7-46B6-A6F2-3EB40FAEC1C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5993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1143000"/>
            <a:ext cx="50196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tx2"/>
                </a:solidFill>
              </a:rPr>
              <a:t>Md. </a:t>
            </a:r>
            <a:r>
              <a:rPr lang="en-US" sz="1200" b="1" dirty="0" err="1" smtClean="0">
                <a:solidFill>
                  <a:schemeClr val="tx2"/>
                </a:solidFill>
              </a:rPr>
              <a:t>Mamunur</a:t>
            </a:r>
            <a:r>
              <a:rPr lang="en-US" sz="1200" b="1" dirty="0" smtClean="0">
                <a:solidFill>
                  <a:schemeClr val="tx2"/>
                </a:solidFill>
              </a:rPr>
              <a:t> Rahman, Assistant Teacher (ICT), Gul-</a:t>
            </a:r>
            <a:r>
              <a:rPr lang="en-US" sz="1200" b="1" dirty="0" err="1" smtClean="0">
                <a:solidFill>
                  <a:schemeClr val="tx2"/>
                </a:solidFill>
              </a:rPr>
              <a:t>Gofur</a:t>
            </a:r>
            <a:r>
              <a:rPr lang="en-US" sz="1200" b="1" dirty="0" smtClean="0">
                <a:solidFill>
                  <a:schemeClr val="tx2"/>
                </a:solidFill>
              </a:rPr>
              <a:t> Girls High</a:t>
            </a:r>
            <a:r>
              <a:rPr lang="en-US" sz="1200" b="1" baseline="0" dirty="0" smtClean="0">
                <a:solidFill>
                  <a:schemeClr val="tx2"/>
                </a:solidFill>
              </a:rPr>
              <a:t> School &amp; College, </a:t>
            </a:r>
            <a:r>
              <a:rPr lang="en-US" sz="1200" b="1" baseline="0" dirty="0" err="1" smtClean="0">
                <a:solidFill>
                  <a:schemeClr val="tx2"/>
                </a:solidFill>
              </a:rPr>
              <a:t>Godagari</a:t>
            </a:r>
            <a:r>
              <a:rPr lang="en-US" sz="1200" b="1" baseline="0" dirty="0" smtClean="0">
                <a:solidFill>
                  <a:schemeClr val="tx2"/>
                </a:solidFill>
              </a:rPr>
              <a:t>, </a:t>
            </a:r>
            <a:r>
              <a:rPr lang="en-US" sz="1200" b="1" baseline="0" dirty="0" err="1" smtClean="0">
                <a:solidFill>
                  <a:schemeClr val="tx2"/>
                </a:solidFill>
              </a:rPr>
              <a:t>Rajshahi</a:t>
            </a:r>
            <a:r>
              <a:rPr lang="en-US" sz="1200" b="1" baseline="0" dirty="0" smtClean="0">
                <a:solidFill>
                  <a:schemeClr val="tx2"/>
                </a:solidFill>
              </a:rPr>
              <a:t>. Email: mamunggghsc10@gmail.com</a:t>
            </a:r>
            <a:endParaRPr lang="en-US" sz="1200" b="1" dirty="0" smtClean="0">
              <a:solidFill>
                <a:schemeClr val="tx2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927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1143000"/>
            <a:ext cx="50196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tx2"/>
                </a:solidFill>
              </a:rPr>
              <a:t>Md. </a:t>
            </a:r>
            <a:r>
              <a:rPr lang="en-US" sz="1200" b="1" dirty="0" err="1" smtClean="0">
                <a:solidFill>
                  <a:schemeClr val="tx2"/>
                </a:solidFill>
              </a:rPr>
              <a:t>Mamunur</a:t>
            </a:r>
            <a:r>
              <a:rPr lang="en-US" sz="1200" b="1" dirty="0" smtClean="0">
                <a:solidFill>
                  <a:schemeClr val="tx2"/>
                </a:solidFill>
              </a:rPr>
              <a:t> Rahman, Assistant Teacher (ICT), Gul-</a:t>
            </a:r>
            <a:r>
              <a:rPr lang="en-US" sz="1200" b="1" dirty="0" err="1" smtClean="0">
                <a:solidFill>
                  <a:schemeClr val="tx2"/>
                </a:solidFill>
              </a:rPr>
              <a:t>Gofur</a:t>
            </a:r>
            <a:r>
              <a:rPr lang="en-US" sz="1200" b="1" dirty="0" smtClean="0">
                <a:solidFill>
                  <a:schemeClr val="tx2"/>
                </a:solidFill>
              </a:rPr>
              <a:t> Girls High</a:t>
            </a:r>
            <a:r>
              <a:rPr lang="en-US" sz="1200" b="1" baseline="0" dirty="0" smtClean="0">
                <a:solidFill>
                  <a:schemeClr val="tx2"/>
                </a:solidFill>
              </a:rPr>
              <a:t> School &amp; College, </a:t>
            </a:r>
            <a:r>
              <a:rPr lang="en-US" sz="1200" b="1" baseline="0" dirty="0" err="1" smtClean="0">
                <a:solidFill>
                  <a:schemeClr val="tx2"/>
                </a:solidFill>
              </a:rPr>
              <a:t>Godagari</a:t>
            </a:r>
            <a:r>
              <a:rPr lang="en-US" sz="1200" b="1" baseline="0" dirty="0" smtClean="0">
                <a:solidFill>
                  <a:schemeClr val="tx2"/>
                </a:solidFill>
              </a:rPr>
              <a:t>, </a:t>
            </a:r>
            <a:r>
              <a:rPr lang="en-US" sz="1200" b="1" baseline="0" dirty="0" err="1" smtClean="0">
                <a:solidFill>
                  <a:schemeClr val="tx2"/>
                </a:solidFill>
              </a:rPr>
              <a:t>Rajshahi</a:t>
            </a:r>
            <a:r>
              <a:rPr lang="en-US" sz="1200" b="1" baseline="0" dirty="0" smtClean="0">
                <a:solidFill>
                  <a:schemeClr val="tx2"/>
                </a:solidFill>
              </a:rPr>
              <a:t>. Email: mamunggghsc10@gmail.com</a:t>
            </a:r>
            <a:endParaRPr lang="en-US" sz="1200" b="1" dirty="0" smtClean="0">
              <a:solidFill>
                <a:schemeClr val="tx2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514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1143000"/>
            <a:ext cx="50196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tx2"/>
                </a:solidFill>
              </a:rPr>
              <a:t>Md. </a:t>
            </a:r>
            <a:r>
              <a:rPr lang="en-US" sz="1200" b="1" dirty="0" err="1" smtClean="0">
                <a:solidFill>
                  <a:schemeClr val="tx2"/>
                </a:solidFill>
              </a:rPr>
              <a:t>Mamunur</a:t>
            </a:r>
            <a:r>
              <a:rPr lang="en-US" sz="1200" b="1" dirty="0" smtClean="0">
                <a:solidFill>
                  <a:schemeClr val="tx2"/>
                </a:solidFill>
              </a:rPr>
              <a:t> Rahman, Assistant Teacher (ICT), Gul-</a:t>
            </a:r>
            <a:r>
              <a:rPr lang="en-US" sz="1200" b="1" dirty="0" err="1" smtClean="0">
                <a:solidFill>
                  <a:schemeClr val="tx2"/>
                </a:solidFill>
              </a:rPr>
              <a:t>Gofur</a:t>
            </a:r>
            <a:r>
              <a:rPr lang="en-US" sz="1200" b="1" dirty="0" smtClean="0">
                <a:solidFill>
                  <a:schemeClr val="tx2"/>
                </a:solidFill>
              </a:rPr>
              <a:t> Girls High</a:t>
            </a:r>
            <a:r>
              <a:rPr lang="en-US" sz="1200" b="1" baseline="0" dirty="0" smtClean="0">
                <a:solidFill>
                  <a:schemeClr val="tx2"/>
                </a:solidFill>
              </a:rPr>
              <a:t> School &amp; College, </a:t>
            </a:r>
            <a:r>
              <a:rPr lang="en-US" sz="1200" b="1" baseline="0" dirty="0" err="1" smtClean="0">
                <a:solidFill>
                  <a:schemeClr val="tx2"/>
                </a:solidFill>
              </a:rPr>
              <a:t>Godagari</a:t>
            </a:r>
            <a:r>
              <a:rPr lang="en-US" sz="1200" b="1" baseline="0" dirty="0" smtClean="0">
                <a:solidFill>
                  <a:schemeClr val="tx2"/>
                </a:solidFill>
              </a:rPr>
              <a:t>, </a:t>
            </a:r>
            <a:r>
              <a:rPr lang="en-US" sz="1200" b="1" baseline="0" dirty="0" err="1" smtClean="0">
                <a:solidFill>
                  <a:schemeClr val="tx2"/>
                </a:solidFill>
              </a:rPr>
              <a:t>Rajshahi</a:t>
            </a:r>
            <a:r>
              <a:rPr lang="en-US" sz="1200" b="1" baseline="0" dirty="0" smtClean="0">
                <a:solidFill>
                  <a:schemeClr val="tx2"/>
                </a:solidFill>
              </a:rPr>
              <a:t>. Email: mamunggghsc10@gmail.com</a:t>
            </a:r>
            <a:endParaRPr lang="en-US" sz="1200" b="1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C9A2F-DCE7-46B6-A6F2-3EB40FAEC1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496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tx2"/>
                </a:solidFill>
              </a:rPr>
              <a:t>Md. </a:t>
            </a:r>
            <a:r>
              <a:rPr lang="en-US" sz="1200" b="1" dirty="0" err="1" smtClean="0">
                <a:solidFill>
                  <a:schemeClr val="tx2"/>
                </a:solidFill>
              </a:rPr>
              <a:t>Mamunur</a:t>
            </a:r>
            <a:r>
              <a:rPr lang="en-US" sz="1200" b="1" dirty="0" smtClean="0">
                <a:solidFill>
                  <a:schemeClr val="tx2"/>
                </a:solidFill>
              </a:rPr>
              <a:t> Rahman, Assistant Teacher (ICT), Gul-</a:t>
            </a:r>
            <a:r>
              <a:rPr lang="en-US" sz="1200" b="1" dirty="0" err="1" smtClean="0">
                <a:solidFill>
                  <a:schemeClr val="tx2"/>
                </a:solidFill>
              </a:rPr>
              <a:t>Gofur</a:t>
            </a:r>
            <a:r>
              <a:rPr lang="en-US" sz="1200" b="1" dirty="0" smtClean="0">
                <a:solidFill>
                  <a:schemeClr val="tx2"/>
                </a:solidFill>
              </a:rPr>
              <a:t> Girls High</a:t>
            </a:r>
            <a:r>
              <a:rPr lang="en-US" sz="1200" b="1" baseline="0" dirty="0" smtClean="0">
                <a:solidFill>
                  <a:schemeClr val="tx2"/>
                </a:solidFill>
              </a:rPr>
              <a:t> School &amp; College, </a:t>
            </a:r>
            <a:r>
              <a:rPr lang="en-US" sz="1200" b="1" baseline="0" dirty="0" err="1" smtClean="0">
                <a:solidFill>
                  <a:schemeClr val="tx2"/>
                </a:solidFill>
              </a:rPr>
              <a:t>Godagari</a:t>
            </a:r>
            <a:r>
              <a:rPr lang="en-US" sz="1200" b="1" baseline="0" dirty="0" smtClean="0">
                <a:solidFill>
                  <a:schemeClr val="tx2"/>
                </a:solidFill>
              </a:rPr>
              <a:t>, </a:t>
            </a:r>
            <a:r>
              <a:rPr lang="en-US" sz="1200" b="1" baseline="0" dirty="0" err="1" smtClean="0">
                <a:solidFill>
                  <a:schemeClr val="tx2"/>
                </a:solidFill>
              </a:rPr>
              <a:t>Rajshahi</a:t>
            </a:r>
            <a:r>
              <a:rPr lang="en-US" sz="1200" b="1" baseline="0" dirty="0" smtClean="0">
                <a:solidFill>
                  <a:schemeClr val="tx2"/>
                </a:solidFill>
              </a:rPr>
              <a:t>. Email: mamunggghsc10@gmail.com</a:t>
            </a:r>
            <a:endParaRPr lang="en-US" sz="1200" b="1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04F0D-EADF-4842-B8CB-E2A2388D230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135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tx2"/>
                </a:solidFill>
              </a:rPr>
              <a:t>Md. </a:t>
            </a:r>
            <a:r>
              <a:rPr lang="en-US" sz="1200" b="1" dirty="0" err="1" smtClean="0">
                <a:solidFill>
                  <a:schemeClr val="tx2"/>
                </a:solidFill>
              </a:rPr>
              <a:t>Mamunur</a:t>
            </a:r>
            <a:r>
              <a:rPr lang="en-US" sz="1200" b="1" dirty="0" smtClean="0">
                <a:solidFill>
                  <a:schemeClr val="tx2"/>
                </a:solidFill>
              </a:rPr>
              <a:t> Rahman, Assistant Teacher (ICT), Gul-</a:t>
            </a:r>
            <a:r>
              <a:rPr lang="en-US" sz="1200" b="1" dirty="0" err="1" smtClean="0">
                <a:solidFill>
                  <a:schemeClr val="tx2"/>
                </a:solidFill>
              </a:rPr>
              <a:t>Gofur</a:t>
            </a:r>
            <a:r>
              <a:rPr lang="en-US" sz="1200" b="1" dirty="0" smtClean="0">
                <a:solidFill>
                  <a:schemeClr val="tx2"/>
                </a:solidFill>
              </a:rPr>
              <a:t> Girls High</a:t>
            </a:r>
            <a:r>
              <a:rPr lang="en-US" sz="1200" b="1" baseline="0" dirty="0" smtClean="0">
                <a:solidFill>
                  <a:schemeClr val="tx2"/>
                </a:solidFill>
              </a:rPr>
              <a:t> School &amp; College, </a:t>
            </a:r>
            <a:r>
              <a:rPr lang="en-US" sz="1200" b="1" baseline="0" dirty="0" err="1" smtClean="0">
                <a:solidFill>
                  <a:schemeClr val="tx2"/>
                </a:solidFill>
              </a:rPr>
              <a:t>Godagari</a:t>
            </a:r>
            <a:r>
              <a:rPr lang="en-US" sz="1200" b="1" baseline="0" dirty="0" smtClean="0">
                <a:solidFill>
                  <a:schemeClr val="tx2"/>
                </a:solidFill>
              </a:rPr>
              <a:t>, </a:t>
            </a:r>
            <a:r>
              <a:rPr lang="en-US" sz="1200" b="1" baseline="0" dirty="0" err="1" smtClean="0">
                <a:solidFill>
                  <a:schemeClr val="tx2"/>
                </a:solidFill>
              </a:rPr>
              <a:t>Rajshahi</a:t>
            </a:r>
            <a:r>
              <a:rPr lang="en-US" sz="1200" b="1" baseline="0" dirty="0" smtClean="0">
                <a:solidFill>
                  <a:schemeClr val="tx2"/>
                </a:solidFill>
              </a:rPr>
              <a:t>. Email: mamunggghsc10@gmail.com</a:t>
            </a:r>
            <a:endParaRPr lang="en-US" sz="1200" b="1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6E02A-9CB6-4BDE-9F56-D709BFBAEF1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89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1143000"/>
            <a:ext cx="50196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tx2"/>
                </a:solidFill>
              </a:rPr>
              <a:t>Md. </a:t>
            </a:r>
            <a:r>
              <a:rPr lang="en-US" sz="1200" b="1" dirty="0" err="1" smtClean="0">
                <a:solidFill>
                  <a:schemeClr val="tx2"/>
                </a:solidFill>
              </a:rPr>
              <a:t>Mamunur</a:t>
            </a:r>
            <a:r>
              <a:rPr lang="en-US" sz="1200" b="1" dirty="0" smtClean="0">
                <a:solidFill>
                  <a:schemeClr val="tx2"/>
                </a:solidFill>
              </a:rPr>
              <a:t> Rahman, Assistant Teacher (ICT), Gul-</a:t>
            </a:r>
            <a:r>
              <a:rPr lang="en-US" sz="1200" b="1" dirty="0" err="1" smtClean="0">
                <a:solidFill>
                  <a:schemeClr val="tx2"/>
                </a:solidFill>
              </a:rPr>
              <a:t>Gofur</a:t>
            </a:r>
            <a:r>
              <a:rPr lang="en-US" sz="1200" b="1" dirty="0" smtClean="0">
                <a:solidFill>
                  <a:schemeClr val="tx2"/>
                </a:solidFill>
              </a:rPr>
              <a:t> Girls High</a:t>
            </a:r>
            <a:r>
              <a:rPr lang="en-US" sz="1200" b="1" baseline="0" dirty="0" smtClean="0">
                <a:solidFill>
                  <a:schemeClr val="tx2"/>
                </a:solidFill>
              </a:rPr>
              <a:t> School &amp; College, </a:t>
            </a:r>
            <a:r>
              <a:rPr lang="en-US" sz="1200" b="1" baseline="0" dirty="0" err="1" smtClean="0">
                <a:solidFill>
                  <a:schemeClr val="tx2"/>
                </a:solidFill>
              </a:rPr>
              <a:t>Godagari</a:t>
            </a:r>
            <a:r>
              <a:rPr lang="en-US" sz="1200" b="1" baseline="0" dirty="0" smtClean="0">
                <a:solidFill>
                  <a:schemeClr val="tx2"/>
                </a:solidFill>
              </a:rPr>
              <a:t>, </a:t>
            </a:r>
            <a:r>
              <a:rPr lang="en-US" sz="1200" b="1" baseline="0" dirty="0" err="1" smtClean="0">
                <a:solidFill>
                  <a:schemeClr val="tx2"/>
                </a:solidFill>
              </a:rPr>
              <a:t>Rajshahi</a:t>
            </a:r>
            <a:r>
              <a:rPr lang="en-US" sz="1200" b="1" baseline="0" dirty="0" smtClean="0">
                <a:solidFill>
                  <a:schemeClr val="tx2"/>
                </a:solidFill>
              </a:rPr>
              <a:t>. Email: mamunggghsc10@gmail.com</a:t>
            </a:r>
            <a:endParaRPr lang="en-US" sz="1200" b="1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BC57F-A1FC-4A56-BEE9-12EB233B41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36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tx2"/>
                </a:solidFill>
              </a:rPr>
              <a:t>Md. </a:t>
            </a:r>
            <a:r>
              <a:rPr lang="en-US" sz="1200" b="1" dirty="0" err="1" smtClean="0">
                <a:solidFill>
                  <a:schemeClr val="tx2"/>
                </a:solidFill>
              </a:rPr>
              <a:t>Mamunur</a:t>
            </a:r>
            <a:r>
              <a:rPr lang="en-US" sz="1200" b="1" dirty="0" smtClean="0">
                <a:solidFill>
                  <a:schemeClr val="tx2"/>
                </a:solidFill>
              </a:rPr>
              <a:t> Rahman, Assistant Teacher (ICT), Gul-</a:t>
            </a:r>
            <a:r>
              <a:rPr lang="en-US" sz="1200" b="1" dirty="0" err="1" smtClean="0">
                <a:solidFill>
                  <a:schemeClr val="tx2"/>
                </a:solidFill>
              </a:rPr>
              <a:t>Gofur</a:t>
            </a:r>
            <a:r>
              <a:rPr lang="en-US" sz="1200" b="1" dirty="0" smtClean="0">
                <a:solidFill>
                  <a:schemeClr val="tx2"/>
                </a:solidFill>
              </a:rPr>
              <a:t> Girls High</a:t>
            </a:r>
            <a:r>
              <a:rPr lang="en-US" sz="1200" b="1" baseline="0" dirty="0" smtClean="0">
                <a:solidFill>
                  <a:schemeClr val="tx2"/>
                </a:solidFill>
              </a:rPr>
              <a:t> School &amp; College, </a:t>
            </a:r>
            <a:r>
              <a:rPr lang="en-US" sz="1200" b="1" baseline="0" dirty="0" err="1" smtClean="0">
                <a:solidFill>
                  <a:schemeClr val="tx2"/>
                </a:solidFill>
              </a:rPr>
              <a:t>Godagari</a:t>
            </a:r>
            <a:r>
              <a:rPr lang="en-US" sz="1200" b="1" baseline="0" dirty="0" smtClean="0">
                <a:solidFill>
                  <a:schemeClr val="tx2"/>
                </a:solidFill>
              </a:rPr>
              <a:t>, </a:t>
            </a:r>
            <a:r>
              <a:rPr lang="en-US" sz="1200" b="1" baseline="0" dirty="0" err="1" smtClean="0">
                <a:solidFill>
                  <a:schemeClr val="tx2"/>
                </a:solidFill>
              </a:rPr>
              <a:t>Rajshahi</a:t>
            </a:r>
            <a:r>
              <a:rPr lang="en-US" sz="1200" b="1" baseline="0" dirty="0" smtClean="0">
                <a:solidFill>
                  <a:schemeClr val="tx2"/>
                </a:solidFill>
              </a:rPr>
              <a:t>. Email: mamunggghsc10@gmail.com</a:t>
            </a:r>
            <a:endParaRPr lang="en-US" sz="1200" b="1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04F0D-EADF-4842-B8CB-E2A2388D230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64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1143000"/>
            <a:ext cx="50196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tx2"/>
                </a:solidFill>
              </a:rPr>
              <a:t>Md. </a:t>
            </a:r>
            <a:r>
              <a:rPr lang="en-US" sz="1200" b="1" dirty="0" err="1" smtClean="0">
                <a:solidFill>
                  <a:schemeClr val="tx2"/>
                </a:solidFill>
              </a:rPr>
              <a:t>Mamunur</a:t>
            </a:r>
            <a:r>
              <a:rPr lang="en-US" sz="1200" b="1" dirty="0" smtClean="0">
                <a:solidFill>
                  <a:schemeClr val="tx2"/>
                </a:solidFill>
              </a:rPr>
              <a:t> Rahman, Assistant Teacher (ICT), Gul-</a:t>
            </a:r>
            <a:r>
              <a:rPr lang="en-US" sz="1200" b="1" dirty="0" err="1" smtClean="0">
                <a:solidFill>
                  <a:schemeClr val="tx2"/>
                </a:solidFill>
              </a:rPr>
              <a:t>Gofur</a:t>
            </a:r>
            <a:r>
              <a:rPr lang="en-US" sz="1200" b="1" dirty="0" smtClean="0">
                <a:solidFill>
                  <a:schemeClr val="tx2"/>
                </a:solidFill>
              </a:rPr>
              <a:t> Girls High</a:t>
            </a:r>
            <a:r>
              <a:rPr lang="en-US" sz="1200" b="1" baseline="0" dirty="0" smtClean="0">
                <a:solidFill>
                  <a:schemeClr val="tx2"/>
                </a:solidFill>
              </a:rPr>
              <a:t> School &amp; College, </a:t>
            </a:r>
            <a:r>
              <a:rPr lang="en-US" sz="1200" b="1" baseline="0" dirty="0" err="1" smtClean="0">
                <a:solidFill>
                  <a:schemeClr val="tx2"/>
                </a:solidFill>
              </a:rPr>
              <a:t>Godagari</a:t>
            </a:r>
            <a:r>
              <a:rPr lang="en-US" sz="1200" b="1" baseline="0" dirty="0" smtClean="0">
                <a:solidFill>
                  <a:schemeClr val="tx2"/>
                </a:solidFill>
              </a:rPr>
              <a:t>, </a:t>
            </a:r>
            <a:r>
              <a:rPr lang="en-US" sz="1200" b="1" baseline="0" dirty="0" err="1" smtClean="0">
                <a:solidFill>
                  <a:schemeClr val="tx2"/>
                </a:solidFill>
              </a:rPr>
              <a:t>Rajshahi</a:t>
            </a:r>
            <a:r>
              <a:rPr lang="en-US" sz="1200" b="1" baseline="0" dirty="0" smtClean="0">
                <a:solidFill>
                  <a:schemeClr val="tx2"/>
                </a:solidFill>
              </a:rPr>
              <a:t>. Email: mamunggghsc10@gmail.com</a:t>
            </a:r>
            <a:endParaRPr lang="en-US" sz="1200" b="1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C9A2F-DCE7-46B6-A6F2-3EB40FAEC1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291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1143000"/>
            <a:ext cx="50196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tx2"/>
                </a:solidFill>
              </a:rPr>
              <a:t>Md. </a:t>
            </a:r>
            <a:r>
              <a:rPr lang="en-US" sz="1200" b="1" dirty="0" err="1" smtClean="0">
                <a:solidFill>
                  <a:schemeClr val="tx2"/>
                </a:solidFill>
              </a:rPr>
              <a:t>Mamunur</a:t>
            </a:r>
            <a:r>
              <a:rPr lang="en-US" sz="1200" b="1" dirty="0" smtClean="0">
                <a:solidFill>
                  <a:schemeClr val="tx2"/>
                </a:solidFill>
              </a:rPr>
              <a:t> Rahman, Assistant Teacher (ICT), Gul-</a:t>
            </a:r>
            <a:r>
              <a:rPr lang="en-US" sz="1200" b="1" dirty="0" err="1" smtClean="0">
                <a:solidFill>
                  <a:schemeClr val="tx2"/>
                </a:solidFill>
              </a:rPr>
              <a:t>Gofur</a:t>
            </a:r>
            <a:r>
              <a:rPr lang="en-US" sz="1200" b="1" dirty="0" smtClean="0">
                <a:solidFill>
                  <a:schemeClr val="tx2"/>
                </a:solidFill>
              </a:rPr>
              <a:t> Girls High</a:t>
            </a:r>
            <a:r>
              <a:rPr lang="en-US" sz="1200" b="1" baseline="0" dirty="0" smtClean="0">
                <a:solidFill>
                  <a:schemeClr val="tx2"/>
                </a:solidFill>
              </a:rPr>
              <a:t> School &amp; College, </a:t>
            </a:r>
            <a:r>
              <a:rPr lang="en-US" sz="1200" b="1" baseline="0" dirty="0" err="1" smtClean="0">
                <a:solidFill>
                  <a:schemeClr val="tx2"/>
                </a:solidFill>
              </a:rPr>
              <a:t>Godagari</a:t>
            </a:r>
            <a:r>
              <a:rPr lang="en-US" sz="1200" b="1" baseline="0" dirty="0" smtClean="0">
                <a:solidFill>
                  <a:schemeClr val="tx2"/>
                </a:solidFill>
              </a:rPr>
              <a:t>, </a:t>
            </a:r>
            <a:r>
              <a:rPr lang="en-US" sz="1200" b="1" baseline="0" dirty="0" err="1" smtClean="0">
                <a:solidFill>
                  <a:schemeClr val="tx2"/>
                </a:solidFill>
              </a:rPr>
              <a:t>Rajshahi</a:t>
            </a:r>
            <a:r>
              <a:rPr lang="en-US" sz="1200" b="1" baseline="0" dirty="0" smtClean="0">
                <a:solidFill>
                  <a:schemeClr val="tx2"/>
                </a:solidFill>
              </a:rPr>
              <a:t>. Email: mamunggghsc10@gmail.com</a:t>
            </a:r>
            <a:endParaRPr lang="en-US" sz="1200" b="1" dirty="0" smtClean="0">
              <a:solidFill>
                <a:schemeClr val="tx2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C9A2F-DCE7-46B6-A6F2-3EB40FAEC1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88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1143000"/>
            <a:ext cx="50196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tx2"/>
                </a:solidFill>
              </a:rPr>
              <a:t>Md. </a:t>
            </a:r>
            <a:r>
              <a:rPr lang="en-US" sz="1200" b="1" dirty="0" err="1" smtClean="0">
                <a:solidFill>
                  <a:schemeClr val="tx2"/>
                </a:solidFill>
              </a:rPr>
              <a:t>Mamunur</a:t>
            </a:r>
            <a:r>
              <a:rPr lang="en-US" sz="1200" b="1" dirty="0" smtClean="0">
                <a:solidFill>
                  <a:schemeClr val="tx2"/>
                </a:solidFill>
              </a:rPr>
              <a:t> Rahman, Assistant Teacher (ICT), Gul-</a:t>
            </a:r>
            <a:r>
              <a:rPr lang="en-US" sz="1200" b="1" dirty="0" err="1" smtClean="0">
                <a:solidFill>
                  <a:schemeClr val="tx2"/>
                </a:solidFill>
              </a:rPr>
              <a:t>Gofur</a:t>
            </a:r>
            <a:r>
              <a:rPr lang="en-US" sz="1200" b="1" dirty="0" smtClean="0">
                <a:solidFill>
                  <a:schemeClr val="tx2"/>
                </a:solidFill>
              </a:rPr>
              <a:t> Girls High</a:t>
            </a:r>
            <a:r>
              <a:rPr lang="en-US" sz="1200" b="1" baseline="0" dirty="0" smtClean="0">
                <a:solidFill>
                  <a:schemeClr val="tx2"/>
                </a:solidFill>
              </a:rPr>
              <a:t> School &amp; College, </a:t>
            </a:r>
            <a:r>
              <a:rPr lang="en-US" sz="1200" b="1" baseline="0" dirty="0" err="1" smtClean="0">
                <a:solidFill>
                  <a:schemeClr val="tx2"/>
                </a:solidFill>
              </a:rPr>
              <a:t>Godagari</a:t>
            </a:r>
            <a:r>
              <a:rPr lang="en-US" sz="1200" b="1" baseline="0" dirty="0" smtClean="0">
                <a:solidFill>
                  <a:schemeClr val="tx2"/>
                </a:solidFill>
              </a:rPr>
              <a:t>, </a:t>
            </a:r>
            <a:r>
              <a:rPr lang="en-US" sz="1200" b="1" baseline="0" dirty="0" err="1" smtClean="0">
                <a:solidFill>
                  <a:schemeClr val="tx2"/>
                </a:solidFill>
              </a:rPr>
              <a:t>Rajshahi</a:t>
            </a:r>
            <a:r>
              <a:rPr lang="en-US" sz="1200" b="1" baseline="0" dirty="0" smtClean="0">
                <a:solidFill>
                  <a:schemeClr val="tx2"/>
                </a:solidFill>
              </a:rPr>
              <a:t>. Email: mamunggghsc10@gmail.com</a:t>
            </a:r>
            <a:endParaRPr lang="en-US" sz="1200" b="1" dirty="0" smtClean="0">
              <a:solidFill>
                <a:schemeClr val="tx2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C9A2F-DCE7-46B6-A6F2-3EB40FAEC1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37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tx2"/>
                </a:solidFill>
              </a:rPr>
              <a:t>Md. </a:t>
            </a:r>
            <a:r>
              <a:rPr lang="en-US" sz="1200" b="1" dirty="0" err="1" smtClean="0">
                <a:solidFill>
                  <a:schemeClr val="tx2"/>
                </a:solidFill>
              </a:rPr>
              <a:t>Mamunur</a:t>
            </a:r>
            <a:r>
              <a:rPr lang="en-US" sz="1200" b="1" dirty="0" smtClean="0">
                <a:solidFill>
                  <a:schemeClr val="tx2"/>
                </a:solidFill>
              </a:rPr>
              <a:t> Rahman, Assistant Teacher (ICT), Gul-</a:t>
            </a:r>
            <a:r>
              <a:rPr lang="en-US" sz="1200" b="1" dirty="0" err="1" smtClean="0">
                <a:solidFill>
                  <a:schemeClr val="tx2"/>
                </a:solidFill>
              </a:rPr>
              <a:t>Gofur</a:t>
            </a:r>
            <a:r>
              <a:rPr lang="en-US" sz="1200" b="1" dirty="0" smtClean="0">
                <a:solidFill>
                  <a:schemeClr val="tx2"/>
                </a:solidFill>
              </a:rPr>
              <a:t> Girls High</a:t>
            </a:r>
            <a:r>
              <a:rPr lang="en-US" sz="1200" b="1" baseline="0" dirty="0" smtClean="0">
                <a:solidFill>
                  <a:schemeClr val="tx2"/>
                </a:solidFill>
              </a:rPr>
              <a:t> School &amp; College, </a:t>
            </a:r>
            <a:r>
              <a:rPr lang="en-US" sz="1200" b="1" baseline="0" dirty="0" err="1" smtClean="0">
                <a:solidFill>
                  <a:schemeClr val="tx2"/>
                </a:solidFill>
              </a:rPr>
              <a:t>Godagari</a:t>
            </a:r>
            <a:r>
              <a:rPr lang="en-US" sz="1200" b="1" baseline="0" dirty="0" smtClean="0">
                <a:solidFill>
                  <a:schemeClr val="tx2"/>
                </a:solidFill>
              </a:rPr>
              <a:t>, </a:t>
            </a:r>
            <a:r>
              <a:rPr lang="en-US" sz="1200" b="1" baseline="0" dirty="0" err="1" smtClean="0">
                <a:solidFill>
                  <a:schemeClr val="tx2"/>
                </a:solidFill>
              </a:rPr>
              <a:t>Rajshahi</a:t>
            </a:r>
            <a:r>
              <a:rPr lang="en-US" sz="1200" b="1" baseline="0" dirty="0" smtClean="0">
                <a:solidFill>
                  <a:schemeClr val="tx2"/>
                </a:solidFill>
              </a:rPr>
              <a:t>. Email: mamunggghsc10@gmail.com</a:t>
            </a:r>
            <a:endParaRPr lang="en-US" sz="1200" b="1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C9A2F-DCE7-46B6-A6F2-3EB40FAEC1C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686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1143000"/>
            <a:ext cx="50196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tx2"/>
                </a:solidFill>
              </a:rPr>
              <a:t>Md. </a:t>
            </a:r>
            <a:r>
              <a:rPr lang="en-US" sz="1200" b="1" dirty="0" err="1" smtClean="0">
                <a:solidFill>
                  <a:schemeClr val="tx2"/>
                </a:solidFill>
              </a:rPr>
              <a:t>Mamunur</a:t>
            </a:r>
            <a:r>
              <a:rPr lang="en-US" sz="1200" b="1" dirty="0" smtClean="0">
                <a:solidFill>
                  <a:schemeClr val="tx2"/>
                </a:solidFill>
              </a:rPr>
              <a:t> Rahman, Assistant Teacher (ICT), Gul-</a:t>
            </a:r>
            <a:r>
              <a:rPr lang="en-US" sz="1200" b="1" dirty="0" err="1" smtClean="0">
                <a:solidFill>
                  <a:schemeClr val="tx2"/>
                </a:solidFill>
              </a:rPr>
              <a:t>Gofur</a:t>
            </a:r>
            <a:r>
              <a:rPr lang="en-US" sz="1200" b="1" dirty="0" smtClean="0">
                <a:solidFill>
                  <a:schemeClr val="tx2"/>
                </a:solidFill>
              </a:rPr>
              <a:t> Girls High</a:t>
            </a:r>
            <a:r>
              <a:rPr lang="en-US" sz="1200" b="1" baseline="0" dirty="0" smtClean="0">
                <a:solidFill>
                  <a:schemeClr val="tx2"/>
                </a:solidFill>
              </a:rPr>
              <a:t> School &amp; College, </a:t>
            </a:r>
            <a:r>
              <a:rPr lang="en-US" sz="1200" b="1" baseline="0" dirty="0" err="1" smtClean="0">
                <a:solidFill>
                  <a:schemeClr val="tx2"/>
                </a:solidFill>
              </a:rPr>
              <a:t>Godagari</a:t>
            </a:r>
            <a:r>
              <a:rPr lang="en-US" sz="1200" b="1" baseline="0" dirty="0" smtClean="0">
                <a:solidFill>
                  <a:schemeClr val="tx2"/>
                </a:solidFill>
              </a:rPr>
              <a:t>, </a:t>
            </a:r>
            <a:r>
              <a:rPr lang="en-US" sz="1200" b="1" baseline="0" dirty="0" err="1" smtClean="0">
                <a:solidFill>
                  <a:schemeClr val="tx2"/>
                </a:solidFill>
              </a:rPr>
              <a:t>Rajshahi</a:t>
            </a:r>
            <a:r>
              <a:rPr lang="en-US" sz="1200" b="1" baseline="0" dirty="0" smtClean="0">
                <a:solidFill>
                  <a:schemeClr val="tx2"/>
                </a:solidFill>
              </a:rPr>
              <a:t>. Email: mamunggghsc10@gmail.com</a:t>
            </a:r>
            <a:endParaRPr lang="en-US" sz="1200" b="1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45488-D394-4589-91BD-0F7ACFEE01D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35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4421" y="1122363"/>
            <a:ext cx="8366522" cy="2387600"/>
          </a:xfrm>
          <a:prstGeom prst="rect">
            <a:avLst/>
          </a:prstGeom>
        </p:spPr>
        <p:txBody>
          <a:bodyPr anchor="b"/>
          <a:lstStyle>
            <a:lvl1pPr algn="ctr">
              <a:defRPr sz="549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4421" y="3602038"/>
            <a:ext cx="836652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96"/>
            </a:lvl1pPr>
            <a:lvl2pPr marL="418338" indent="0" algn="ctr">
              <a:buNone/>
              <a:defRPr sz="1830"/>
            </a:lvl2pPr>
            <a:lvl3pPr marL="836676" indent="0" algn="ctr">
              <a:buNone/>
              <a:defRPr sz="1647"/>
            </a:lvl3pPr>
            <a:lvl4pPr marL="1255014" indent="0" algn="ctr">
              <a:buNone/>
              <a:defRPr sz="1464"/>
            </a:lvl4pPr>
            <a:lvl5pPr marL="1673352" indent="0" algn="ctr">
              <a:buNone/>
              <a:defRPr sz="1464"/>
            </a:lvl5pPr>
            <a:lvl6pPr marL="2091690" indent="0" algn="ctr">
              <a:buNone/>
              <a:defRPr sz="1464"/>
            </a:lvl6pPr>
            <a:lvl7pPr marL="2510028" indent="0" algn="ctr">
              <a:buNone/>
              <a:defRPr sz="1464"/>
            </a:lvl7pPr>
            <a:lvl8pPr marL="2928366" indent="0" algn="ctr">
              <a:buNone/>
              <a:defRPr sz="1464"/>
            </a:lvl8pPr>
            <a:lvl9pPr marL="3346704" indent="0" algn="ctr">
              <a:buNone/>
              <a:defRPr sz="1464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6931" y="6356351"/>
            <a:ext cx="2509957" cy="365125"/>
          </a:xfrm>
          <a:prstGeom prst="rect">
            <a:avLst/>
          </a:prstGeom>
        </p:spPr>
        <p:txBody>
          <a:bodyPr/>
          <a:lstStyle/>
          <a:p>
            <a:fld id="{C4A61966-CF05-4D5E-9053-B14AAC514C86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95214" y="6356351"/>
            <a:ext cx="376493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78475" y="6356351"/>
            <a:ext cx="2509957" cy="365125"/>
          </a:xfrm>
          <a:prstGeom prst="rect">
            <a:avLst/>
          </a:prstGeom>
        </p:spPr>
        <p:txBody>
          <a:bodyPr/>
          <a:lstStyle/>
          <a:p>
            <a:fld id="{F9BA0CD1-C548-4058-9BFA-73983CFEE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817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931" y="365126"/>
            <a:ext cx="9621501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6931" y="1825625"/>
            <a:ext cx="9621501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6931" y="6356351"/>
            <a:ext cx="2509957" cy="365125"/>
          </a:xfrm>
          <a:prstGeom prst="rect">
            <a:avLst/>
          </a:prstGeom>
        </p:spPr>
        <p:txBody>
          <a:bodyPr/>
          <a:lstStyle/>
          <a:p>
            <a:fld id="{C4A61966-CF05-4D5E-9053-B14AAC514C86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95214" y="6356351"/>
            <a:ext cx="376493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78475" y="6356351"/>
            <a:ext cx="2509957" cy="365125"/>
          </a:xfrm>
          <a:prstGeom prst="rect">
            <a:avLst/>
          </a:prstGeom>
        </p:spPr>
        <p:txBody>
          <a:bodyPr/>
          <a:lstStyle/>
          <a:p>
            <a:fld id="{F9BA0CD1-C548-4058-9BFA-73983CFEE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22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3057" y="365125"/>
            <a:ext cx="24053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6931" y="365125"/>
            <a:ext cx="7076683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6931" y="6356351"/>
            <a:ext cx="2509957" cy="365125"/>
          </a:xfrm>
          <a:prstGeom prst="rect">
            <a:avLst/>
          </a:prstGeom>
        </p:spPr>
        <p:txBody>
          <a:bodyPr/>
          <a:lstStyle/>
          <a:p>
            <a:fld id="{C4A61966-CF05-4D5E-9053-B14AAC514C86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95214" y="6356351"/>
            <a:ext cx="376493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78475" y="6356351"/>
            <a:ext cx="2509957" cy="365125"/>
          </a:xfrm>
          <a:prstGeom prst="rect">
            <a:avLst/>
          </a:prstGeom>
        </p:spPr>
        <p:txBody>
          <a:bodyPr/>
          <a:lstStyle/>
          <a:p>
            <a:fld id="{F9BA0CD1-C548-4058-9BFA-73983CFEE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74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0136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931" y="365126"/>
            <a:ext cx="9621501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931" y="1825625"/>
            <a:ext cx="9621501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6931" y="6356351"/>
            <a:ext cx="2509957" cy="365125"/>
          </a:xfrm>
          <a:prstGeom prst="rect">
            <a:avLst/>
          </a:prstGeom>
        </p:spPr>
        <p:txBody>
          <a:bodyPr/>
          <a:lstStyle/>
          <a:p>
            <a:fld id="{C4A61966-CF05-4D5E-9053-B14AAC514C86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95214" y="6356351"/>
            <a:ext cx="376493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78475" y="6356351"/>
            <a:ext cx="2509957" cy="365125"/>
          </a:xfrm>
          <a:prstGeom prst="rect">
            <a:avLst/>
          </a:prstGeom>
        </p:spPr>
        <p:txBody>
          <a:bodyPr/>
          <a:lstStyle/>
          <a:p>
            <a:fld id="{F9BA0CD1-C548-4058-9BFA-73983CFEE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14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121" y="1709739"/>
            <a:ext cx="9621501" cy="2852737"/>
          </a:xfrm>
          <a:prstGeom prst="rect">
            <a:avLst/>
          </a:prstGeom>
        </p:spPr>
        <p:txBody>
          <a:bodyPr anchor="b"/>
          <a:lstStyle>
            <a:lvl1pPr>
              <a:defRPr sz="549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1121" y="4589464"/>
            <a:ext cx="9621501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96">
                <a:solidFill>
                  <a:schemeClr val="tx1">
                    <a:tint val="75000"/>
                  </a:schemeClr>
                </a:solidFill>
              </a:defRPr>
            </a:lvl1pPr>
            <a:lvl2pPr marL="418338" indent="0">
              <a:buNone/>
              <a:defRPr sz="1830">
                <a:solidFill>
                  <a:schemeClr val="tx1">
                    <a:tint val="75000"/>
                  </a:schemeClr>
                </a:solidFill>
              </a:defRPr>
            </a:lvl2pPr>
            <a:lvl3pPr marL="836676" indent="0">
              <a:buNone/>
              <a:defRPr sz="1647">
                <a:solidFill>
                  <a:schemeClr val="tx1">
                    <a:tint val="75000"/>
                  </a:schemeClr>
                </a:solidFill>
              </a:defRPr>
            </a:lvl3pPr>
            <a:lvl4pPr marL="1255014" indent="0">
              <a:buNone/>
              <a:defRPr sz="1464">
                <a:solidFill>
                  <a:schemeClr val="tx1">
                    <a:tint val="75000"/>
                  </a:schemeClr>
                </a:solidFill>
              </a:defRPr>
            </a:lvl4pPr>
            <a:lvl5pPr marL="1673352" indent="0">
              <a:buNone/>
              <a:defRPr sz="1464">
                <a:solidFill>
                  <a:schemeClr val="tx1">
                    <a:tint val="75000"/>
                  </a:schemeClr>
                </a:solidFill>
              </a:defRPr>
            </a:lvl5pPr>
            <a:lvl6pPr marL="2091690" indent="0">
              <a:buNone/>
              <a:defRPr sz="1464">
                <a:solidFill>
                  <a:schemeClr val="tx1">
                    <a:tint val="75000"/>
                  </a:schemeClr>
                </a:solidFill>
              </a:defRPr>
            </a:lvl6pPr>
            <a:lvl7pPr marL="2510028" indent="0">
              <a:buNone/>
              <a:defRPr sz="1464">
                <a:solidFill>
                  <a:schemeClr val="tx1">
                    <a:tint val="75000"/>
                  </a:schemeClr>
                </a:solidFill>
              </a:defRPr>
            </a:lvl7pPr>
            <a:lvl8pPr marL="2928366" indent="0">
              <a:buNone/>
              <a:defRPr sz="1464">
                <a:solidFill>
                  <a:schemeClr val="tx1">
                    <a:tint val="75000"/>
                  </a:schemeClr>
                </a:solidFill>
              </a:defRPr>
            </a:lvl8pPr>
            <a:lvl9pPr marL="3346704" indent="0">
              <a:buNone/>
              <a:defRPr sz="14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6931" y="6356351"/>
            <a:ext cx="2509957" cy="365125"/>
          </a:xfrm>
          <a:prstGeom prst="rect">
            <a:avLst/>
          </a:prstGeom>
        </p:spPr>
        <p:txBody>
          <a:bodyPr/>
          <a:lstStyle/>
          <a:p>
            <a:fld id="{C4A61966-CF05-4D5E-9053-B14AAC514C86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95214" y="6356351"/>
            <a:ext cx="376493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78475" y="6356351"/>
            <a:ext cx="2509957" cy="365125"/>
          </a:xfrm>
          <a:prstGeom prst="rect">
            <a:avLst/>
          </a:prstGeom>
        </p:spPr>
        <p:txBody>
          <a:bodyPr/>
          <a:lstStyle/>
          <a:p>
            <a:fld id="{F9BA0CD1-C548-4058-9BFA-73983CFEE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551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931" y="365126"/>
            <a:ext cx="9621501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931" y="1825625"/>
            <a:ext cx="474102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47403" y="1825625"/>
            <a:ext cx="474102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6931" y="6356351"/>
            <a:ext cx="2509957" cy="365125"/>
          </a:xfrm>
          <a:prstGeom prst="rect">
            <a:avLst/>
          </a:prstGeom>
        </p:spPr>
        <p:txBody>
          <a:bodyPr/>
          <a:lstStyle/>
          <a:p>
            <a:fld id="{C4A61966-CF05-4D5E-9053-B14AAC514C86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95214" y="6356351"/>
            <a:ext cx="376493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78475" y="6356351"/>
            <a:ext cx="2509957" cy="365125"/>
          </a:xfrm>
          <a:prstGeom prst="rect">
            <a:avLst/>
          </a:prstGeom>
        </p:spPr>
        <p:txBody>
          <a:bodyPr/>
          <a:lstStyle/>
          <a:p>
            <a:fld id="{F9BA0CD1-C548-4058-9BFA-73983CFEE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05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84" y="365126"/>
            <a:ext cx="9621501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85" y="1681163"/>
            <a:ext cx="471924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96" b="1"/>
            </a:lvl1pPr>
            <a:lvl2pPr marL="418338" indent="0">
              <a:buNone/>
              <a:defRPr sz="1830" b="1"/>
            </a:lvl2pPr>
            <a:lvl3pPr marL="836676" indent="0">
              <a:buNone/>
              <a:defRPr sz="1647" b="1"/>
            </a:lvl3pPr>
            <a:lvl4pPr marL="1255014" indent="0">
              <a:buNone/>
              <a:defRPr sz="1464" b="1"/>
            </a:lvl4pPr>
            <a:lvl5pPr marL="1673352" indent="0">
              <a:buNone/>
              <a:defRPr sz="1464" b="1"/>
            </a:lvl5pPr>
            <a:lvl6pPr marL="2091690" indent="0">
              <a:buNone/>
              <a:defRPr sz="1464" b="1"/>
            </a:lvl6pPr>
            <a:lvl7pPr marL="2510028" indent="0">
              <a:buNone/>
              <a:defRPr sz="1464" b="1"/>
            </a:lvl7pPr>
            <a:lvl8pPr marL="2928366" indent="0">
              <a:buNone/>
              <a:defRPr sz="1464" b="1"/>
            </a:lvl8pPr>
            <a:lvl9pPr marL="3346704" indent="0">
              <a:buNone/>
              <a:defRPr sz="14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385" y="2505075"/>
            <a:ext cx="471924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47403" y="1681163"/>
            <a:ext cx="474248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96" b="1"/>
            </a:lvl1pPr>
            <a:lvl2pPr marL="418338" indent="0">
              <a:buNone/>
              <a:defRPr sz="1830" b="1"/>
            </a:lvl2pPr>
            <a:lvl3pPr marL="836676" indent="0">
              <a:buNone/>
              <a:defRPr sz="1647" b="1"/>
            </a:lvl3pPr>
            <a:lvl4pPr marL="1255014" indent="0">
              <a:buNone/>
              <a:defRPr sz="1464" b="1"/>
            </a:lvl4pPr>
            <a:lvl5pPr marL="1673352" indent="0">
              <a:buNone/>
              <a:defRPr sz="1464" b="1"/>
            </a:lvl5pPr>
            <a:lvl6pPr marL="2091690" indent="0">
              <a:buNone/>
              <a:defRPr sz="1464" b="1"/>
            </a:lvl6pPr>
            <a:lvl7pPr marL="2510028" indent="0">
              <a:buNone/>
              <a:defRPr sz="1464" b="1"/>
            </a:lvl7pPr>
            <a:lvl8pPr marL="2928366" indent="0">
              <a:buNone/>
              <a:defRPr sz="1464" b="1"/>
            </a:lvl8pPr>
            <a:lvl9pPr marL="3346704" indent="0">
              <a:buNone/>
              <a:defRPr sz="14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47403" y="2505075"/>
            <a:ext cx="474248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66931" y="6356351"/>
            <a:ext cx="2509957" cy="365125"/>
          </a:xfrm>
          <a:prstGeom prst="rect">
            <a:avLst/>
          </a:prstGeom>
        </p:spPr>
        <p:txBody>
          <a:bodyPr/>
          <a:lstStyle/>
          <a:p>
            <a:fld id="{C4A61966-CF05-4D5E-9053-B14AAC514C86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95214" y="6356351"/>
            <a:ext cx="376493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78475" y="6356351"/>
            <a:ext cx="2509957" cy="365125"/>
          </a:xfrm>
          <a:prstGeom prst="rect">
            <a:avLst/>
          </a:prstGeom>
        </p:spPr>
        <p:txBody>
          <a:bodyPr/>
          <a:lstStyle/>
          <a:p>
            <a:fld id="{F9BA0CD1-C548-4058-9BFA-73983CFEE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28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931" y="365126"/>
            <a:ext cx="9621501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6931" y="6356351"/>
            <a:ext cx="2509957" cy="365125"/>
          </a:xfrm>
          <a:prstGeom prst="rect">
            <a:avLst/>
          </a:prstGeom>
        </p:spPr>
        <p:txBody>
          <a:bodyPr/>
          <a:lstStyle/>
          <a:p>
            <a:fld id="{C4A61966-CF05-4D5E-9053-B14AAC514C86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95214" y="6356351"/>
            <a:ext cx="376493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78475" y="6356351"/>
            <a:ext cx="2509957" cy="365125"/>
          </a:xfrm>
          <a:prstGeom prst="rect">
            <a:avLst/>
          </a:prstGeom>
        </p:spPr>
        <p:txBody>
          <a:bodyPr/>
          <a:lstStyle/>
          <a:p>
            <a:fld id="{F9BA0CD1-C548-4058-9BFA-73983CFEE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6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6931" y="6356351"/>
            <a:ext cx="2509957" cy="365125"/>
          </a:xfrm>
          <a:prstGeom prst="rect">
            <a:avLst/>
          </a:prstGeom>
        </p:spPr>
        <p:txBody>
          <a:bodyPr/>
          <a:lstStyle/>
          <a:p>
            <a:fld id="{C4A61966-CF05-4D5E-9053-B14AAC514C86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95214" y="6356351"/>
            <a:ext cx="376493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78475" y="6356351"/>
            <a:ext cx="2509957" cy="365125"/>
          </a:xfrm>
          <a:prstGeom prst="rect">
            <a:avLst/>
          </a:prstGeom>
        </p:spPr>
        <p:txBody>
          <a:bodyPr/>
          <a:lstStyle/>
          <a:p>
            <a:fld id="{F9BA0CD1-C548-4058-9BFA-73983CFEE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20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84" y="457200"/>
            <a:ext cx="3597895" cy="1600200"/>
          </a:xfrm>
          <a:prstGeom prst="rect">
            <a:avLst/>
          </a:prstGeom>
        </p:spPr>
        <p:txBody>
          <a:bodyPr anchor="b"/>
          <a:lstStyle>
            <a:lvl1pPr>
              <a:defRPr sz="292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482" y="987426"/>
            <a:ext cx="5647403" cy="4873625"/>
          </a:xfrm>
          <a:prstGeom prst="rect">
            <a:avLst/>
          </a:prstGeom>
        </p:spPr>
        <p:txBody>
          <a:bodyPr/>
          <a:lstStyle>
            <a:lvl1pPr>
              <a:defRPr sz="2928"/>
            </a:lvl1pPr>
            <a:lvl2pPr>
              <a:defRPr sz="2562"/>
            </a:lvl2pPr>
            <a:lvl3pPr>
              <a:defRPr sz="2196"/>
            </a:lvl3pPr>
            <a:lvl4pPr>
              <a:defRPr sz="1830"/>
            </a:lvl4pPr>
            <a:lvl5pPr>
              <a:defRPr sz="1830"/>
            </a:lvl5pPr>
            <a:lvl6pPr>
              <a:defRPr sz="1830"/>
            </a:lvl6pPr>
            <a:lvl7pPr>
              <a:defRPr sz="1830"/>
            </a:lvl7pPr>
            <a:lvl8pPr>
              <a:defRPr sz="1830"/>
            </a:lvl8pPr>
            <a:lvl9pPr>
              <a:defRPr sz="183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84" y="2057400"/>
            <a:ext cx="359789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64"/>
            </a:lvl1pPr>
            <a:lvl2pPr marL="418338" indent="0">
              <a:buNone/>
              <a:defRPr sz="1281"/>
            </a:lvl2pPr>
            <a:lvl3pPr marL="836676" indent="0">
              <a:buNone/>
              <a:defRPr sz="1098"/>
            </a:lvl3pPr>
            <a:lvl4pPr marL="1255014" indent="0">
              <a:buNone/>
              <a:defRPr sz="915"/>
            </a:lvl4pPr>
            <a:lvl5pPr marL="1673352" indent="0">
              <a:buNone/>
              <a:defRPr sz="915"/>
            </a:lvl5pPr>
            <a:lvl6pPr marL="2091690" indent="0">
              <a:buNone/>
              <a:defRPr sz="915"/>
            </a:lvl6pPr>
            <a:lvl7pPr marL="2510028" indent="0">
              <a:buNone/>
              <a:defRPr sz="915"/>
            </a:lvl7pPr>
            <a:lvl8pPr marL="2928366" indent="0">
              <a:buNone/>
              <a:defRPr sz="915"/>
            </a:lvl8pPr>
            <a:lvl9pPr marL="3346704" indent="0">
              <a:buNone/>
              <a:defRPr sz="91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6931" y="6356351"/>
            <a:ext cx="2509957" cy="365125"/>
          </a:xfrm>
          <a:prstGeom prst="rect">
            <a:avLst/>
          </a:prstGeom>
        </p:spPr>
        <p:txBody>
          <a:bodyPr/>
          <a:lstStyle/>
          <a:p>
            <a:fld id="{C4A61966-CF05-4D5E-9053-B14AAC514C86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95214" y="6356351"/>
            <a:ext cx="376493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78475" y="6356351"/>
            <a:ext cx="2509957" cy="365125"/>
          </a:xfrm>
          <a:prstGeom prst="rect">
            <a:avLst/>
          </a:prstGeom>
        </p:spPr>
        <p:txBody>
          <a:bodyPr/>
          <a:lstStyle/>
          <a:p>
            <a:fld id="{F9BA0CD1-C548-4058-9BFA-73983CFEE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707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84" y="457200"/>
            <a:ext cx="3597895" cy="1600200"/>
          </a:xfrm>
          <a:prstGeom prst="rect">
            <a:avLst/>
          </a:prstGeom>
        </p:spPr>
        <p:txBody>
          <a:bodyPr anchor="b"/>
          <a:lstStyle>
            <a:lvl1pPr>
              <a:defRPr sz="292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42482" y="987426"/>
            <a:ext cx="564740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928"/>
            </a:lvl1pPr>
            <a:lvl2pPr marL="418338" indent="0">
              <a:buNone/>
              <a:defRPr sz="2562"/>
            </a:lvl2pPr>
            <a:lvl3pPr marL="836676" indent="0">
              <a:buNone/>
              <a:defRPr sz="2196"/>
            </a:lvl3pPr>
            <a:lvl4pPr marL="1255014" indent="0">
              <a:buNone/>
              <a:defRPr sz="1830"/>
            </a:lvl4pPr>
            <a:lvl5pPr marL="1673352" indent="0">
              <a:buNone/>
              <a:defRPr sz="1830"/>
            </a:lvl5pPr>
            <a:lvl6pPr marL="2091690" indent="0">
              <a:buNone/>
              <a:defRPr sz="1830"/>
            </a:lvl6pPr>
            <a:lvl7pPr marL="2510028" indent="0">
              <a:buNone/>
              <a:defRPr sz="1830"/>
            </a:lvl7pPr>
            <a:lvl8pPr marL="2928366" indent="0">
              <a:buNone/>
              <a:defRPr sz="1830"/>
            </a:lvl8pPr>
            <a:lvl9pPr marL="3346704" indent="0">
              <a:buNone/>
              <a:defRPr sz="183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84" y="2057400"/>
            <a:ext cx="359789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64"/>
            </a:lvl1pPr>
            <a:lvl2pPr marL="418338" indent="0">
              <a:buNone/>
              <a:defRPr sz="1281"/>
            </a:lvl2pPr>
            <a:lvl3pPr marL="836676" indent="0">
              <a:buNone/>
              <a:defRPr sz="1098"/>
            </a:lvl3pPr>
            <a:lvl4pPr marL="1255014" indent="0">
              <a:buNone/>
              <a:defRPr sz="915"/>
            </a:lvl4pPr>
            <a:lvl5pPr marL="1673352" indent="0">
              <a:buNone/>
              <a:defRPr sz="915"/>
            </a:lvl5pPr>
            <a:lvl6pPr marL="2091690" indent="0">
              <a:buNone/>
              <a:defRPr sz="915"/>
            </a:lvl6pPr>
            <a:lvl7pPr marL="2510028" indent="0">
              <a:buNone/>
              <a:defRPr sz="915"/>
            </a:lvl7pPr>
            <a:lvl8pPr marL="2928366" indent="0">
              <a:buNone/>
              <a:defRPr sz="915"/>
            </a:lvl8pPr>
            <a:lvl9pPr marL="3346704" indent="0">
              <a:buNone/>
              <a:defRPr sz="91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6931" y="6356351"/>
            <a:ext cx="2509957" cy="365125"/>
          </a:xfrm>
          <a:prstGeom prst="rect">
            <a:avLst/>
          </a:prstGeom>
        </p:spPr>
        <p:txBody>
          <a:bodyPr/>
          <a:lstStyle/>
          <a:p>
            <a:fld id="{C4A61966-CF05-4D5E-9053-B14AAC514C86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95214" y="6356351"/>
            <a:ext cx="376493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78475" y="6356351"/>
            <a:ext cx="2509957" cy="365125"/>
          </a:xfrm>
          <a:prstGeom prst="rect">
            <a:avLst/>
          </a:prstGeom>
        </p:spPr>
        <p:txBody>
          <a:bodyPr/>
          <a:lstStyle/>
          <a:p>
            <a:fld id="{F9BA0CD1-C548-4058-9BFA-73983CFEE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193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10617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27000" y="114300"/>
            <a:ext cx="10756900" cy="65913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254000" y="254000"/>
            <a:ext cx="10490200" cy="62992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68"/>
          <a:stretch/>
        </p:blipFill>
        <p:spPr>
          <a:xfrm>
            <a:off x="8616950" y="-344487"/>
            <a:ext cx="2114550" cy="16525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30" b="23568"/>
          <a:stretch/>
        </p:blipFill>
        <p:spPr>
          <a:xfrm rot="10800000">
            <a:off x="241300" y="5530849"/>
            <a:ext cx="2114550" cy="110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061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defTabSz="836676" rtl="0" eaLnBrk="1" latinLnBrk="0" hangingPunct="1">
        <a:lnSpc>
          <a:spcPct val="90000"/>
        </a:lnSpc>
        <a:spcBef>
          <a:spcPct val="0"/>
        </a:spcBef>
        <a:buNone/>
        <a:defRPr sz="40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9169" indent="-209169" algn="l" defTabSz="836676" rtl="0" eaLnBrk="1" latinLnBrk="0" hangingPunct="1">
        <a:lnSpc>
          <a:spcPct val="90000"/>
        </a:lnSpc>
        <a:spcBef>
          <a:spcPts val="915"/>
        </a:spcBef>
        <a:buFont typeface="Arial" panose="020B0604020202020204" pitchFamily="34" charset="0"/>
        <a:buChar char="•"/>
        <a:defRPr sz="2562" kern="1200">
          <a:solidFill>
            <a:schemeClr val="tx1"/>
          </a:solidFill>
          <a:latin typeface="+mn-lt"/>
          <a:ea typeface="+mn-ea"/>
          <a:cs typeface="+mn-cs"/>
        </a:defRPr>
      </a:lvl1pPr>
      <a:lvl2pPr marL="627507" indent="-209169" algn="l" defTabSz="836676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2196" kern="1200">
          <a:solidFill>
            <a:schemeClr val="tx1"/>
          </a:solidFill>
          <a:latin typeface="+mn-lt"/>
          <a:ea typeface="+mn-ea"/>
          <a:cs typeface="+mn-cs"/>
        </a:defRPr>
      </a:lvl2pPr>
      <a:lvl3pPr marL="1045845" indent="-209169" algn="l" defTabSz="836676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830" kern="1200">
          <a:solidFill>
            <a:schemeClr val="tx1"/>
          </a:solidFill>
          <a:latin typeface="+mn-lt"/>
          <a:ea typeface="+mn-ea"/>
          <a:cs typeface="+mn-cs"/>
        </a:defRPr>
      </a:lvl3pPr>
      <a:lvl4pPr marL="1464183" indent="-209169" algn="l" defTabSz="836676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7" kern="1200">
          <a:solidFill>
            <a:schemeClr val="tx1"/>
          </a:solidFill>
          <a:latin typeface="+mn-lt"/>
          <a:ea typeface="+mn-ea"/>
          <a:cs typeface="+mn-cs"/>
        </a:defRPr>
      </a:lvl4pPr>
      <a:lvl5pPr marL="1882521" indent="-209169" algn="l" defTabSz="836676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7" kern="1200">
          <a:solidFill>
            <a:schemeClr val="tx1"/>
          </a:solidFill>
          <a:latin typeface="+mn-lt"/>
          <a:ea typeface="+mn-ea"/>
          <a:cs typeface="+mn-cs"/>
        </a:defRPr>
      </a:lvl5pPr>
      <a:lvl6pPr marL="2300859" indent="-209169" algn="l" defTabSz="836676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7" kern="1200">
          <a:solidFill>
            <a:schemeClr val="tx1"/>
          </a:solidFill>
          <a:latin typeface="+mn-lt"/>
          <a:ea typeface="+mn-ea"/>
          <a:cs typeface="+mn-cs"/>
        </a:defRPr>
      </a:lvl6pPr>
      <a:lvl7pPr marL="2719197" indent="-209169" algn="l" defTabSz="836676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7" kern="1200">
          <a:solidFill>
            <a:schemeClr val="tx1"/>
          </a:solidFill>
          <a:latin typeface="+mn-lt"/>
          <a:ea typeface="+mn-ea"/>
          <a:cs typeface="+mn-cs"/>
        </a:defRPr>
      </a:lvl7pPr>
      <a:lvl8pPr marL="3137535" indent="-209169" algn="l" defTabSz="836676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7" kern="1200">
          <a:solidFill>
            <a:schemeClr val="tx1"/>
          </a:solidFill>
          <a:latin typeface="+mn-lt"/>
          <a:ea typeface="+mn-ea"/>
          <a:cs typeface="+mn-cs"/>
        </a:defRPr>
      </a:lvl8pPr>
      <a:lvl9pPr marL="3555873" indent="-209169" algn="l" defTabSz="836676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6676" rtl="0" eaLnBrk="1" latinLnBrk="0" hangingPunct="1">
        <a:defRPr sz="1647" kern="1200">
          <a:solidFill>
            <a:schemeClr val="tx1"/>
          </a:solidFill>
          <a:latin typeface="+mn-lt"/>
          <a:ea typeface="+mn-ea"/>
          <a:cs typeface="+mn-cs"/>
        </a:defRPr>
      </a:lvl1pPr>
      <a:lvl2pPr marL="418338" algn="l" defTabSz="836676" rtl="0" eaLnBrk="1" latinLnBrk="0" hangingPunct="1">
        <a:defRPr sz="1647" kern="1200">
          <a:solidFill>
            <a:schemeClr val="tx1"/>
          </a:solidFill>
          <a:latin typeface="+mn-lt"/>
          <a:ea typeface="+mn-ea"/>
          <a:cs typeface="+mn-cs"/>
        </a:defRPr>
      </a:lvl2pPr>
      <a:lvl3pPr marL="836676" algn="l" defTabSz="836676" rtl="0" eaLnBrk="1" latinLnBrk="0" hangingPunct="1">
        <a:defRPr sz="1647" kern="1200">
          <a:solidFill>
            <a:schemeClr val="tx1"/>
          </a:solidFill>
          <a:latin typeface="+mn-lt"/>
          <a:ea typeface="+mn-ea"/>
          <a:cs typeface="+mn-cs"/>
        </a:defRPr>
      </a:lvl3pPr>
      <a:lvl4pPr marL="1255014" algn="l" defTabSz="836676" rtl="0" eaLnBrk="1" latinLnBrk="0" hangingPunct="1">
        <a:defRPr sz="1647" kern="1200">
          <a:solidFill>
            <a:schemeClr val="tx1"/>
          </a:solidFill>
          <a:latin typeface="+mn-lt"/>
          <a:ea typeface="+mn-ea"/>
          <a:cs typeface="+mn-cs"/>
        </a:defRPr>
      </a:lvl4pPr>
      <a:lvl5pPr marL="1673352" algn="l" defTabSz="836676" rtl="0" eaLnBrk="1" latinLnBrk="0" hangingPunct="1">
        <a:defRPr sz="1647" kern="1200">
          <a:solidFill>
            <a:schemeClr val="tx1"/>
          </a:solidFill>
          <a:latin typeface="+mn-lt"/>
          <a:ea typeface="+mn-ea"/>
          <a:cs typeface="+mn-cs"/>
        </a:defRPr>
      </a:lvl5pPr>
      <a:lvl6pPr marL="2091690" algn="l" defTabSz="836676" rtl="0" eaLnBrk="1" latinLnBrk="0" hangingPunct="1">
        <a:defRPr sz="1647" kern="1200">
          <a:solidFill>
            <a:schemeClr val="tx1"/>
          </a:solidFill>
          <a:latin typeface="+mn-lt"/>
          <a:ea typeface="+mn-ea"/>
          <a:cs typeface="+mn-cs"/>
        </a:defRPr>
      </a:lvl6pPr>
      <a:lvl7pPr marL="2510028" algn="l" defTabSz="836676" rtl="0" eaLnBrk="1" latinLnBrk="0" hangingPunct="1">
        <a:defRPr sz="1647" kern="1200">
          <a:solidFill>
            <a:schemeClr val="tx1"/>
          </a:solidFill>
          <a:latin typeface="+mn-lt"/>
          <a:ea typeface="+mn-ea"/>
          <a:cs typeface="+mn-cs"/>
        </a:defRPr>
      </a:lvl7pPr>
      <a:lvl8pPr marL="2928366" algn="l" defTabSz="836676" rtl="0" eaLnBrk="1" latinLnBrk="0" hangingPunct="1">
        <a:defRPr sz="1647" kern="1200">
          <a:solidFill>
            <a:schemeClr val="tx1"/>
          </a:solidFill>
          <a:latin typeface="+mn-lt"/>
          <a:ea typeface="+mn-ea"/>
          <a:cs typeface="+mn-cs"/>
        </a:defRPr>
      </a:lvl8pPr>
      <a:lvl9pPr marL="3346704" algn="l" defTabSz="836676" rtl="0" eaLnBrk="1" latinLnBrk="0" hangingPunct="1">
        <a:defRPr sz="16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w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7" t="2670" r="4396" b="4299"/>
          <a:stretch/>
        </p:blipFill>
        <p:spPr>
          <a:xfrm>
            <a:off x="1756229" y="447194"/>
            <a:ext cx="7329714" cy="5772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747134" y="2638867"/>
            <a:ext cx="5423940" cy="1335879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81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81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81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8081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84" y="3763608"/>
            <a:ext cx="1571683" cy="14965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423" y="3885984"/>
            <a:ext cx="1250661" cy="12463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153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09282" y="4562085"/>
            <a:ext cx="6653534" cy="131893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94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3294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94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94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r>
              <a:rPr lang="en-US" sz="3294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94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94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3294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94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94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94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94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94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2907" y="1728281"/>
            <a:ext cx="3944805" cy="2625089"/>
          </a:xfrm>
          <a:prstGeom prst="roundRect">
            <a:avLst>
              <a:gd name="adj" fmla="val 16667"/>
            </a:avLst>
          </a:prstGeom>
          <a:ln w="190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280377" y="879615"/>
            <a:ext cx="2155845" cy="59926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94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379C09-1DCD-4D4A-879C-3783455616F8}"/>
              </a:ext>
            </a:extLst>
          </p:cNvPr>
          <p:cNvSpPr txBox="1"/>
          <p:nvPr/>
        </p:nvSpPr>
        <p:spPr>
          <a:xfrm>
            <a:off x="7880806" y="1728280"/>
            <a:ext cx="2095707" cy="542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28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928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928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2928" dirty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</a:p>
        </p:txBody>
      </p:sp>
    </p:spTree>
    <p:extLst>
      <p:ext uri="{BB962C8B-B14F-4D97-AF65-F5344CB8AC3E}">
        <p14:creationId xmlns:p14="http://schemas.microsoft.com/office/powerpoint/2010/main" val="10231973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87908" y="371909"/>
            <a:ext cx="2174230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ওয়ার্কশিট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3833" y="5036021"/>
            <a:ext cx="9103057" cy="156966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ওয়ার্কশিট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বহুসংখ্যক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সমন্বয়ে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চারকোনা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A14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ওয়ার্কবুকে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ওয়ার্কশিট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921" y="1255595"/>
            <a:ext cx="6582204" cy="36439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ounded Rectangular Callout 1"/>
          <p:cNvSpPr/>
          <p:nvPr/>
        </p:nvSpPr>
        <p:spPr>
          <a:xfrm>
            <a:off x="928048" y="1119121"/>
            <a:ext cx="1733198" cy="934564"/>
          </a:xfrm>
          <a:prstGeom prst="wedgeRoundRectCallout">
            <a:avLst>
              <a:gd name="adj1" fmla="val 59640"/>
              <a:gd name="adj2" fmla="val 107522"/>
              <a:gd name="adj3" fmla="val 16667"/>
            </a:avLst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কলাম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02737" y="2674961"/>
            <a:ext cx="1000523" cy="232012"/>
          </a:xfrm>
          <a:prstGeom prst="rect">
            <a:avLst/>
          </a:prstGeom>
          <a:noFill/>
          <a:ln w="57150">
            <a:solidFill>
              <a:srgbClr val="CA14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ular Callout 9"/>
          <p:cNvSpPr/>
          <p:nvPr/>
        </p:nvSpPr>
        <p:spPr>
          <a:xfrm>
            <a:off x="750627" y="2674961"/>
            <a:ext cx="1487538" cy="699294"/>
          </a:xfrm>
          <a:prstGeom prst="wedgeRoundRectCallout">
            <a:avLst>
              <a:gd name="adj1" fmla="val 59640"/>
              <a:gd name="adj2" fmla="val 107522"/>
              <a:gd name="adj3" fmla="val 16667"/>
            </a:avLst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সারি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383922" y="3739488"/>
            <a:ext cx="518816" cy="245660"/>
          </a:xfrm>
          <a:prstGeom prst="roundRect">
            <a:avLst/>
          </a:prstGeom>
          <a:noFill/>
          <a:ln w="38100">
            <a:solidFill>
              <a:srgbClr val="CA14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11" idx="3"/>
          </p:cNvCxnSpPr>
          <p:nvPr/>
        </p:nvCxnSpPr>
        <p:spPr>
          <a:xfrm flipV="1">
            <a:off x="2902738" y="3832684"/>
            <a:ext cx="5586169" cy="29634"/>
          </a:xfrm>
          <a:prstGeom prst="line">
            <a:avLst/>
          </a:prstGeom>
          <a:ln w="571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398293" y="2975207"/>
            <a:ext cx="40943" cy="1405723"/>
          </a:xfrm>
          <a:prstGeom prst="line">
            <a:avLst/>
          </a:prstGeom>
          <a:ln w="571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946710" y="4000576"/>
            <a:ext cx="1009935" cy="175639"/>
          </a:xfrm>
          <a:prstGeom prst="rect">
            <a:avLst/>
          </a:prstGeom>
          <a:noFill/>
          <a:ln w="57150">
            <a:solidFill>
              <a:srgbClr val="CA14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ular Callout 16"/>
          <p:cNvSpPr/>
          <p:nvPr/>
        </p:nvSpPr>
        <p:spPr>
          <a:xfrm>
            <a:off x="9461680" y="3626187"/>
            <a:ext cx="960318" cy="666926"/>
          </a:xfrm>
          <a:prstGeom prst="wedgeRoundRectCallout">
            <a:avLst>
              <a:gd name="adj1" fmla="val -182510"/>
              <a:gd name="adj2" fmla="val 21572"/>
              <a:gd name="adj3" fmla="val 16667"/>
            </a:avLst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</a:t>
            </a:r>
            <a:endParaRPr lang="en-US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54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9" grpId="0" animBg="1"/>
      <p:bldP spid="10" grpId="0" animBg="1"/>
      <p:bldP spid="11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84081" y="5099859"/>
            <a:ext cx="9124695" cy="11062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94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94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94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94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94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ওপরের</a:t>
            </a:r>
            <a:r>
              <a:rPr lang="en-US" sz="3294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94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আইকনে</a:t>
            </a:r>
            <a:r>
              <a:rPr lang="en-US" sz="3294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94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ডাবল</a:t>
            </a:r>
            <a:r>
              <a:rPr lang="en-US" sz="3294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94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294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94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94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94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94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ওয়ার্কশিট </a:t>
            </a:r>
            <a:r>
              <a:rPr lang="en-US" sz="3294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খুলি</a:t>
            </a:r>
            <a:r>
              <a:rPr lang="en-US" sz="3294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94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94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94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বুঝার</a:t>
            </a:r>
            <a:r>
              <a:rPr lang="en-US" sz="3294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94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294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94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94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9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91504" y="562170"/>
            <a:ext cx="4011931" cy="6266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472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স্প্রেডশিট </a:t>
            </a:r>
            <a:r>
              <a:rPr lang="en-US" sz="3472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প্রোগ্রাম</a:t>
            </a:r>
            <a:endParaRPr lang="en-US" sz="3472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800" y="1545165"/>
            <a:ext cx="4559475" cy="3049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5266476"/>
              </p:ext>
            </p:extLst>
          </p:nvPr>
        </p:nvGraphicFramePr>
        <p:xfrm>
          <a:off x="1394267" y="1694361"/>
          <a:ext cx="3436983" cy="2899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Worksheet" showAsIcon="1" r:id="rId5" imgW="914400" imgH="771480" progId="Excel.Sheet.12">
                  <p:embed/>
                </p:oleObj>
              </mc:Choice>
              <mc:Fallback>
                <p:oleObj name="Worksheet" showAsIcon="1" r:id="rId5" imgW="914400" imgH="7714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94267" y="1694361"/>
                        <a:ext cx="3436983" cy="28999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H="1" flipV="1">
            <a:off x="2715904" y="4067033"/>
            <a:ext cx="163774" cy="103282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294388" y="891274"/>
            <a:ext cx="4027052" cy="649451"/>
          </a:xfrm>
          <a:prstGeom prst="ellipse">
            <a:avLst/>
          </a:prstGeom>
          <a:gradFill flip="none" rotWithShape="1">
            <a:gsLst>
              <a:gs pos="99000">
                <a:schemeClr val="accent1">
                  <a:tint val="66000"/>
                  <a:satMod val="160000"/>
                </a:schemeClr>
              </a:gs>
              <a:gs pos="55000">
                <a:schemeClr val="accent1">
                  <a:tint val="44500"/>
                  <a:satMod val="160000"/>
                </a:schemeClr>
              </a:gs>
              <a:gs pos="0">
                <a:srgbClr val="EB1384"/>
              </a:gs>
            </a:gsLst>
            <a:lin ang="27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6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66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4388" y="1717119"/>
            <a:ext cx="4262325" cy="28363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379C09-1DCD-4D4A-879C-3783455616F8}"/>
              </a:ext>
            </a:extLst>
          </p:cNvPr>
          <p:cNvSpPr txBox="1"/>
          <p:nvPr/>
        </p:nvSpPr>
        <p:spPr>
          <a:xfrm>
            <a:off x="7935192" y="1540724"/>
            <a:ext cx="2246038" cy="542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28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928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৪মিনিট</a:t>
            </a:r>
            <a:endParaRPr lang="en-US" sz="2928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9588" y="4930488"/>
            <a:ext cx="7757774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ওয়ার্কশিটে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97337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83891" y="311626"/>
            <a:ext cx="5286244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খোলার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573" y="5636532"/>
            <a:ext cx="9983804" cy="55861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3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303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3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ডেস্কটপের</a:t>
            </a:r>
            <a:r>
              <a:rPr lang="en-US" sz="303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3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স্টার্ট</a:t>
            </a:r>
            <a:r>
              <a:rPr lang="en-US" sz="303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3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বাটনে</a:t>
            </a:r>
            <a:r>
              <a:rPr lang="en-US" sz="303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3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03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3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030" dirty="0" smtClean="0">
                <a:latin typeface="NikoshBAN" panose="02000000000000000000" pitchFamily="2" charset="0"/>
                <a:cs typeface="NikoshBAN" panose="02000000000000000000" pitchFamily="2" charset="0"/>
              </a:rPr>
              <a:t> All Programs </a:t>
            </a:r>
            <a:r>
              <a:rPr lang="en-US" sz="303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সিলেক্ট</a:t>
            </a:r>
            <a:r>
              <a:rPr lang="en-US" sz="303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3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03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03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03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03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856" y="1026058"/>
            <a:ext cx="6765120" cy="4351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790080" y="3149693"/>
            <a:ext cx="1200081" cy="55861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3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ডেস্কটপ</a:t>
            </a:r>
            <a:r>
              <a:rPr lang="en-US" sz="303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03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828799" y="4954143"/>
            <a:ext cx="477672" cy="45936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101754" y="4312691"/>
            <a:ext cx="764275" cy="383093"/>
          </a:xfrm>
          <a:prstGeom prst="roundRect">
            <a:avLst/>
          </a:prstGeom>
          <a:noFill/>
          <a:ln w="57150">
            <a:solidFill>
              <a:srgbClr val="CA14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991650" y="4599301"/>
            <a:ext cx="178344" cy="35484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36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repeatCount="25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2" grpId="0" animBg="1"/>
      <p:bldP spid="11" grpId="0" animBg="1"/>
      <p:bldP spid="1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83891" y="344624"/>
            <a:ext cx="5654733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খোলার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0155" y="5768354"/>
            <a:ext cx="8352711" cy="55861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3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তারপর </a:t>
            </a:r>
            <a:r>
              <a:rPr lang="en-US" sz="303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লিস্ট</a:t>
            </a:r>
            <a:r>
              <a:rPr lang="en-US" sz="303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3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030" dirty="0" smtClean="0">
                <a:latin typeface="NikoshBAN" panose="02000000000000000000" pitchFamily="2" charset="0"/>
                <a:cs typeface="NikoshBAN" panose="02000000000000000000" pitchFamily="2" charset="0"/>
              </a:rPr>
              <a:t> Microsoft Office এ </a:t>
            </a:r>
            <a:r>
              <a:rPr lang="en-US" sz="303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03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3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03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03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03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03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743" y="1152419"/>
            <a:ext cx="5282606" cy="42694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929350" y="3627364"/>
            <a:ext cx="1282892" cy="55861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3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ডেস্কটপ</a:t>
            </a:r>
            <a:r>
              <a:rPr lang="en-US" sz="303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03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84141" y="2156346"/>
            <a:ext cx="1869745" cy="245661"/>
          </a:xfrm>
          <a:prstGeom prst="roundRect">
            <a:avLst/>
          </a:prstGeom>
          <a:noFill/>
          <a:ln w="57150">
            <a:solidFill>
              <a:srgbClr val="CA14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4067033" y="2402007"/>
            <a:ext cx="994901" cy="336634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04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repeatCount="25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1" grpId="0" animBg="1"/>
      <p:bldP spid="1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92228" y="352431"/>
            <a:ext cx="7965794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খোলার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573" y="5636532"/>
            <a:ext cx="9983804" cy="55861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3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সবশেষে Microsoft office  Excel- 2007/ 10 </a:t>
            </a:r>
            <a:r>
              <a:rPr lang="en-US" sz="303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সিলেক্ট</a:t>
            </a:r>
            <a:r>
              <a:rPr lang="en-US" sz="303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3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03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03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03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03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9"/>
          <a:stretch/>
        </p:blipFill>
        <p:spPr>
          <a:xfrm>
            <a:off x="2816861" y="1037231"/>
            <a:ext cx="5808523" cy="44901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Oval 1"/>
          <p:cNvSpPr/>
          <p:nvPr/>
        </p:nvSpPr>
        <p:spPr>
          <a:xfrm>
            <a:off x="2775917" y="4885900"/>
            <a:ext cx="676966" cy="52094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152632" y="3998793"/>
            <a:ext cx="1241947" cy="383093"/>
          </a:xfrm>
          <a:prstGeom prst="roundRect">
            <a:avLst/>
          </a:prstGeom>
          <a:noFill/>
          <a:ln w="57150">
            <a:solidFill>
              <a:srgbClr val="CA14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650775" y="1678675"/>
            <a:ext cx="2204115" cy="229282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835181" y="2264754"/>
            <a:ext cx="1577718" cy="355407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6070708" y="2006221"/>
            <a:ext cx="2158892" cy="258534"/>
          </a:xfrm>
          <a:prstGeom prst="roundRect">
            <a:avLst/>
          </a:prstGeom>
          <a:noFill/>
          <a:ln w="57150">
            <a:solidFill>
              <a:srgbClr val="CA14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827722" y="4394579"/>
            <a:ext cx="431454" cy="62819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6038525" y="1419367"/>
            <a:ext cx="1241947" cy="259308"/>
          </a:xfrm>
          <a:prstGeom prst="roundRect">
            <a:avLst/>
          </a:prstGeom>
          <a:noFill/>
          <a:ln w="57150">
            <a:solidFill>
              <a:srgbClr val="CA14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09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repeatCount="25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repeatCount="25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11" grpId="0" animBg="1"/>
      <p:bldP spid="11" grpId="1" animBg="1"/>
      <p:bldP spid="13" grpId="0" animBg="1"/>
      <p:bldP spid="16" grpId="0" animBg="1"/>
      <p:bldP spid="1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21022" y="830104"/>
            <a:ext cx="5269246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খোলার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8514" y="1805408"/>
            <a:ext cx="7339922" cy="289002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3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303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3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ডেস্কটপের</a:t>
            </a:r>
            <a:r>
              <a:rPr lang="en-US" sz="3030" dirty="0" smtClean="0">
                <a:latin typeface="NikoshBAN" panose="02000000000000000000" pitchFamily="2" charset="0"/>
                <a:cs typeface="NikoshBAN" panose="02000000000000000000" pitchFamily="2" charset="0"/>
              </a:rPr>
              <a:t> Start </a:t>
            </a:r>
            <a:r>
              <a:rPr lang="en-US" sz="303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বাটনে</a:t>
            </a:r>
            <a:r>
              <a:rPr lang="en-US" sz="303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3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03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3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03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3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03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3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এরপর</a:t>
            </a:r>
            <a:r>
              <a:rPr lang="en-US" sz="3030" dirty="0" smtClean="0">
                <a:latin typeface="NikoshBAN" panose="02000000000000000000" pitchFamily="2" charset="0"/>
                <a:cs typeface="NikoshBAN" panose="02000000000000000000" pitchFamily="2" charset="0"/>
              </a:rPr>
              <a:t> All Programs </a:t>
            </a:r>
            <a:r>
              <a:rPr lang="en-US" sz="303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03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3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03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03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03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30" dirty="0">
                <a:latin typeface="NikoshBAN" panose="02000000000000000000" pitchFamily="2" charset="0"/>
                <a:cs typeface="NikoshBAN" panose="02000000000000000000" pitchFamily="2" charset="0"/>
              </a:rPr>
              <a:t>তারপর </a:t>
            </a:r>
            <a:r>
              <a:rPr lang="en-US" sz="303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লিস্ট</a:t>
            </a:r>
            <a:r>
              <a:rPr lang="en-US" sz="303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3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030" dirty="0">
                <a:latin typeface="NikoshBAN" panose="02000000000000000000" pitchFamily="2" charset="0"/>
                <a:cs typeface="NikoshBAN" panose="02000000000000000000" pitchFamily="2" charset="0"/>
              </a:rPr>
              <a:t> Microsoft Office এ </a:t>
            </a:r>
            <a:r>
              <a:rPr lang="en-US" sz="303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03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3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03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03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03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03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30" dirty="0">
                <a:latin typeface="NikoshBAN" panose="02000000000000000000" pitchFamily="2" charset="0"/>
                <a:cs typeface="NikoshBAN" panose="02000000000000000000" pitchFamily="2" charset="0"/>
              </a:rPr>
              <a:t>সবশেষে Microsoft office  Excel- 2007/ 10 </a:t>
            </a:r>
            <a:r>
              <a:rPr lang="en-US" sz="3030" dirty="0" smtClean="0">
                <a:latin typeface="NikoshBAN" panose="02000000000000000000" pitchFamily="2" charset="0"/>
                <a:cs typeface="NikoshBAN" panose="02000000000000000000" pitchFamily="2" charset="0"/>
              </a:rPr>
              <a:t>/---- </a:t>
            </a:r>
            <a:r>
              <a:rPr lang="en-US" sz="303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03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3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আইকনে</a:t>
            </a:r>
            <a:r>
              <a:rPr lang="en-US" sz="303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3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03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3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03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3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এক্সেল</a:t>
            </a:r>
            <a:r>
              <a:rPr lang="en-US" sz="303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3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ওপেন</a:t>
            </a:r>
            <a:r>
              <a:rPr lang="en-US" sz="303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3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03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03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370" y="446022"/>
            <a:ext cx="1357652" cy="13529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2108" y="5085959"/>
            <a:ext cx="9983804" cy="102489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3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এছাড়া</a:t>
            </a:r>
            <a:r>
              <a:rPr lang="en-US" sz="303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3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303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3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ডেস্কটপে</a:t>
            </a:r>
            <a:r>
              <a:rPr lang="en-US" sz="303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স্প্রেডশিট </a:t>
            </a:r>
            <a:r>
              <a:rPr lang="en-US" sz="303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প্রোগ্রামের</a:t>
            </a:r>
            <a:r>
              <a:rPr lang="en-US" sz="303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303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আইকনে</a:t>
            </a:r>
            <a:r>
              <a:rPr lang="en-US" sz="303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3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ডাবল</a:t>
            </a:r>
            <a:r>
              <a:rPr lang="en-US" sz="303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3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03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3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করেও</a:t>
            </a:r>
            <a:r>
              <a:rPr lang="en-US" sz="303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3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03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3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303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3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খোলা</a:t>
            </a:r>
            <a:r>
              <a:rPr lang="en-US" sz="303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3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03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03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531" y="5085959"/>
            <a:ext cx="472337" cy="47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77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74469" y="548845"/>
            <a:ext cx="3006426" cy="820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735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bn-IN" sz="4735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4735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814" y="1446130"/>
            <a:ext cx="2928283" cy="201168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099" y="1446130"/>
            <a:ext cx="2928283" cy="201168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090332"/>
              </p:ext>
            </p:extLst>
          </p:nvPr>
        </p:nvGraphicFramePr>
        <p:xfrm>
          <a:off x="1848203" y="4361321"/>
          <a:ext cx="7697332" cy="198588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848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8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4153">
                <a:tc>
                  <a:txBody>
                    <a:bodyPr/>
                    <a:lstStyle/>
                    <a:p>
                      <a:pPr algn="ctr"/>
                      <a:r>
                        <a:rPr lang="bn-IN" sz="33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‘ক’ দল </a:t>
                      </a:r>
                      <a:endParaRPr lang="en-US" sz="33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72161" marR="72161" marT="36081" marB="360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3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‘খ’ দল </a:t>
                      </a:r>
                      <a:endParaRPr lang="en-US" sz="33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72161" marR="72161" marT="36081" marB="3608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0806">
                <a:tc>
                  <a:txBody>
                    <a:bodyPr/>
                    <a:lstStyle/>
                    <a:p>
                      <a:pPr marL="457200" indent="-457200">
                        <a:buFont typeface="Wingdings" pitchFamily="2" charset="2"/>
                        <a:buChar char="Ø"/>
                      </a:pPr>
                      <a:r>
                        <a:rPr lang="en-US" sz="2900" dirty="0" smtClean="0">
                          <a:latin typeface="NikoshBAN" pitchFamily="2" charset="0"/>
                          <a:cs typeface="NikoshBAN" pitchFamily="2" charset="0"/>
                        </a:rPr>
                        <a:t>১নং</a:t>
                      </a:r>
                      <a:r>
                        <a:rPr lang="en-US" sz="2900" baseline="0" dirty="0" smtClean="0">
                          <a:latin typeface="NikoshBAN" pitchFamily="2" charset="0"/>
                          <a:cs typeface="NikoshBAN" pitchFamily="2" charset="0"/>
                        </a:rPr>
                        <a:t> ছবিটি </a:t>
                      </a:r>
                      <a:r>
                        <a:rPr lang="en-US" sz="29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কোন</a:t>
                      </a:r>
                      <a:r>
                        <a:rPr lang="en-US" sz="29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9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সফটওয়্যারকে</a:t>
                      </a:r>
                      <a:r>
                        <a:rPr lang="en-US" sz="2900" baseline="0" dirty="0" smtClean="0">
                          <a:latin typeface="NikoshBAN" pitchFamily="2" charset="0"/>
                          <a:cs typeface="NikoshBAN" pitchFamily="2" charset="0"/>
                        </a:rPr>
                        <a:t>  নির্দেশ করে, এর সুবিধা</a:t>
                      </a:r>
                      <a:r>
                        <a:rPr lang="bn-IN" sz="2900" baseline="0" dirty="0" smtClean="0">
                          <a:latin typeface="NikoshBAN" pitchFamily="2" charset="0"/>
                          <a:cs typeface="NikoshBAN" pitchFamily="2" charset="0"/>
                        </a:rPr>
                        <a:t> লিখ। </a:t>
                      </a:r>
                      <a:endParaRPr lang="en-US" sz="29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72161" marR="72161" marT="36081" marB="36081"/>
                </a:tc>
                <a:tc>
                  <a:txBody>
                    <a:bodyPr/>
                    <a:lstStyle/>
                    <a:p>
                      <a:pPr marL="457200" indent="-457200">
                        <a:buFont typeface="Wingdings" pitchFamily="2" charset="2"/>
                        <a:buChar char="Ø"/>
                      </a:pPr>
                      <a:r>
                        <a:rPr lang="en-US" sz="2900" dirty="0" smtClean="0">
                          <a:latin typeface="NikoshBAN" pitchFamily="2" charset="0"/>
                          <a:cs typeface="NikoshBAN" pitchFamily="2" charset="0"/>
                        </a:rPr>
                        <a:t>২নং</a:t>
                      </a:r>
                      <a:r>
                        <a:rPr lang="en-US" sz="29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9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ছবিটি</a:t>
                      </a:r>
                      <a:r>
                        <a:rPr lang="en-US" sz="29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9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কী</a:t>
                      </a:r>
                      <a:r>
                        <a:rPr lang="en-US" sz="29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9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নির্দেশ</a:t>
                      </a:r>
                      <a:r>
                        <a:rPr lang="en-US" sz="2900" baseline="0" dirty="0" smtClean="0">
                          <a:latin typeface="NikoshBAN" pitchFamily="2" charset="0"/>
                          <a:cs typeface="NikoshBAN" pitchFamily="2" charset="0"/>
                        </a:rPr>
                        <a:t> করে, এ </a:t>
                      </a:r>
                      <a:r>
                        <a:rPr lang="en-US" sz="29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সম্পর্কে</a:t>
                      </a:r>
                      <a:r>
                        <a:rPr lang="en-US" sz="2900" baseline="0" dirty="0" smtClean="0">
                          <a:latin typeface="NikoshBAN" pitchFamily="2" charset="0"/>
                          <a:cs typeface="NikoshBAN" pitchFamily="2" charset="0"/>
                        </a:rPr>
                        <a:t> ৩টি </a:t>
                      </a:r>
                      <a:r>
                        <a:rPr lang="en-US" sz="29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বাক্য</a:t>
                      </a:r>
                      <a:r>
                        <a:rPr lang="en-US" sz="29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2900" baseline="0" dirty="0" smtClean="0">
                          <a:latin typeface="NikoshBAN" pitchFamily="2" charset="0"/>
                          <a:cs typeface="NikoshBAN" pitchFamily="2" charset="0"/>
                        </a:rPr>
                        <a:t>লিখ। </a:t>
                      </a:r>
                      <a:endParaRPr lang="en-US" sz="29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72161" marR="72161" marT="36081" marB="3608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759052" y="3697774"/>
            <a:ext cx="1730591" cy="54290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928" dirty="0">
                <a:latin typeface="NikoshBAN" panose="02000000000000000000" pitchFamily="2" charset="0"/>
                <a:cs typeface="NikoshBAN" panose="02000000000000000000" pitchFamily="2" charset="0"/>
              </a:rPr>
              <a:t>১-নং </a:t>
            </a:r>
            <a:r>
              <a:rPr lang="en-US" sz="2928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928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07945" y="3697775"/>
            <a:ext cx="1730591" cy="55861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928" dirty="0">
                <a:latin typeface="NikoshBAN" panose="02000000000000000000" pitchFamily="2" charset="0"/>
                <a:cs typeface="NikoshBAN" panose="02000000000000000000" pitchFamily="2" charset="0"/>
              </a:rPr>
              <a:t>২-নং</a:t>
            </a:r>
            <a:r>
              <a:rPr lang="en-US" sz="303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3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303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379C09-1DCD-4D4A-879C-3783455616F8}"/>
              </a:ext>
            </a:extLst>
          </p:cNvPr>
          <p:cNvSpPr txBox="1"/>
          <p:nvPr/>
        </p:nvSpPr>
        <p:spPr>
          <a:xfrm>
            <a:off x="7275691" y="656232"/>
            <a:ext cx="1961691" cy="542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28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928" dirty="0">
                <a:latin typeface="NikoshBAN" panose="02000000000000000000" pitchFamily="2" charset="0"/>
                <a:cs typeface="NikoshBAN" panose="02000000000000000000" pitchFamily="2" charset="0"/>
              </a:rPr>
              <a:t>- ৭ মিনিট</a:t>
            </a:r>
          </a:p>
        </p:txBody>
      </p:sp>
    </p:spTree>
    <p:extLst>
      <p:ext uri="{BB962C8B-B14F-4D97-AF65-F5344CB8AC3E}">
        <p14:creationId xmlns:p14="http://schemas.microsoft.com/office/powerpoint/2010/main" val="30623941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328202" y="1504836"/>
            <a:ext cx="5532363" cy="66147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928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928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92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28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আদি</a:t>
            </a:r>
            <a:r>
              <a:rPr lang="en-US" sz="292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28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গণনা</a:t>
            </a:r>
            <a:r>
              <a:rPr lang="en-US" sz="292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28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292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928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2928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928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719946" y="2215755"/>
            <a:ext cx="2853707" cy="6625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928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(ক) </a:t>
            </a:r>
            <a:r>
              <a:rPr lang="en-US" sz="2928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ক্যালকুলেটর</a:t>
            </a:r>
            <a:r>
              <a:rPr lang="en-US" sz="292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928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422474" y="2214607"/>
            <a:ext cx="2870455" cy="66256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928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28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928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92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928" dirty="0"/>
          </a:p>
        </p:txBody>
      </p:sp>
      <p:sp>
        <p:nvSpPr>
          <p:cNvPr id="31" name="Rectangle 30"/>
          <p:cNvSpPr/>
          <p:nvPr/>
        </p:nvSpPr>
        <p:spPr>
          <a:xfrm>
            <a:off x="2719948" y="2977199"/>
            <a:ext cx="2867033" cy="6322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928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(গ)  </a:t>
            </a:r>
            <a:r>
              <a:rPr lang="en-US" sz="2928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ফ্যাক্স</a:t>
            </a:r>
            <a:r>
              <a:rPr lang="en-US" sz="292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928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422473" y="3004253"/>
            <a:ext cx="2908545" cy="63220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928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2928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28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অ্যাবাকাস</a:t>
            </a:r>
            <a:endParaRPr lang="en-US" sz="2928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63063" y="3761224"/>
            <a:ext cx="7859273" cy="66147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928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92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2928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92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28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292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28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আইকন</a:t>
            </a:r>
            <a:r>
              <a:rPr lang="en-US" sz="292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92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928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719947" y="4511324"/>
            <a:ext cx="3271284" cy="7556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928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(ক) </a:t>
            </a:r>
            <a:r>
              <a:rPr lang="en-US" sz="292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এম </a:t>
            </a:r>
            <a:r>
              <a:rPr lang="en-US" sz="2928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292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28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292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928" dirty="0"/>
          </a:p>
        </p:txBody>
      </p:sp>
      <p:sp>
        <p:nvSpPr>
          <p:cNvPr id="22" name="Rectangle 21"/>
          <p:cNvSpPr/>
          <p:nvPr/>
        </p:nvSpPr>
        <p:spPr>
          <a:xfrm>
            <a:off x="6422473" y="4547472"/>
            <a:ext cx="2909595" cy="7319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928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92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928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ঘ)</a:t>
            </a:r>
            <a:r>
              <a:rPr lang="en-US" sz="2928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28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en-US" sz="292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928" dirty="0"/>
          </a:p>
        </p:txBody>
      </p:sp>
      <p:sp>
        <p:nvSpPr>
          <p:cNvPr id="24" name="Rectangle 23"/>
          <p:cNvSpPr/>
          <p:nvPr/>
        </p:nvSpPr>
        <p:spPr>
          <a:xfrm>
            <a:off x="2719947" y="5367846"/>
            <a:ext cx="3203640" cy="71709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928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(গ)</a:t>
            </a:r>
            <a:r>
              <a:rPr lang="en-US" sz="2928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2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এম </a:t>
            </a:r>
            <a:r>
              <a:rPr lang="en-US" sz="2928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292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28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এক্সেল</a:t>
            </a:r>
            <a:r>
              <a:rPr lang="en-US" sz="292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928" dirty="0"/>
          </a:p>
        </p:txBody>
      </p:sp>
      <p:sp>
        <p:nvSpPr>
          <p:cNvPr id="26" name="Rectangle 25"/>
          <p:cNvSpPr/>
          <p:nvPr/>
        </p:nvSpPr>
        <p:spPr>
          <a:xfrm>
            <a:off x="6422474" y="5367846"/>
            <a:ext cx="2905682" cy="7170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928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928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ভার্চুয়ালি যোগাযোগ</a:t>
            </a:r>
            <a:r>
              <a:rPr lang="bn-IN" sz="2928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928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933587" y="645217"/>
            <a:ext cx="2488886" cy="5876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928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928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895" y="3926096"/>
            <a:ext cx="517213" cy="440279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Oval 3"/>
          <p:cNvSpPr/>
          <p:nvPr/>
        </p:nvSpPr>
        <p:spPr>
          <a:xfrm>
            <a:off x="6966857" y="3086034"/>
            <a:ext cx="551543" cy="42066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974717" y="5517393"/>
            <a:ext cx="517213" cy="417998"/>
          </a:xfrm>
          <a:prstGeom prst="ellipse">
            <a:avLst/>
          </a:prstGeom>
          <a:solidFill>
            <a:srgbClr val="CA14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953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939551" y="4007137"/>
            <a:ext cx="8554277" cy="2523203"/>
            <a:chOff x="419100" y="3432990"/>
            <a:chExt cx="8056486" cy="2739210"/>
          </a:xfrm>
        </p:grpSpPr>
        <p:grpSp>
          <p:nvGrpSpPr>
            <p:cNvPr id="5" name="Group 4"/>
            <p:cNvGrpSpPr/>
            <p:nvPr/>
          </p:nvGrpSpPr>
          <p:grpSpPr>
            <a:xfrm>
              <a:off x="419100" y="3432990"/>
              <a:ext cx="4191000" cy="2739210"/>
              <a:chOff x="4648200" y="2438401"/>
              <a:chExt cx="4191000" cy="2739210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4648200" y="2438401"/>
                <a:ext cx="4191000" cy="2739210"/>
              </a:xfrm>
              <a:prstGeom prst="roundRect">
                <a:avLst/>
              </a:prstGeom>
              <a:no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2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953000" y="2521565"/>
                <a:ext cx="3657599" cy="5748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841" dirty="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4741786" y="3584034"/>
              <a:ext cx="3733800" cy="211800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94" dirty="0">
                  <a:latin typeface="NikoshBAN" pitchFamily="2" charset="0"/>
                  <a:cs typeface="NikoshBAN" pitchFamily="2" charset="0"/>
                </a:rPr>
                <a:t>তথ্য ও যোগাযোগ প্রযুক্তি </a:t>
              </a:r>
              <a:endParaRPr lang="bn-IN" sz="3294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928" dirty="0">
                  <a:latin typeface="NikoshBAN" pitchFamily="2" charset="0"/>
                  <a:cs typeface="NikoshBAN" pitchFamily="2" charset="0"/>
                </a:rPr>
                <a:t>8ম শ্রেণি </a:t>
              </a:r>
              <a:endParaRPr lang="bn-IN" sz="2928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2928" dirty="0" smtClean="0">
                  <a:latin typeface="NikoshBAN" pitchFamily="2" charset="0"/>
                  <a:cs typeface="NikoshBAN" pitchFamily="2" charset="0"/>
                </a:rPr>
                <a:t>৪র্থ</a:t>
              </a:r>
              <a:r>
                <a:rPr lang="en-US" sz="2928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928" dirty="0" err="1" smtClean="0"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bn-IN" sz="2928" dirty="0" smtClean="0">
                  <a:latin typeface="NikoshBAN" pitchFamily="2" charset="0"/>
                  <a:cs typeface="NikoshBAN" pitchFamily="2" charset="0"/>
                </a:rPr>
                <a:t>ঃ স্প্রেডশিটের ব্যবহার</a:t>
              </a:r>
            </a:p>
            <a:p>
              <a:pPr algn="ctr"/>
              <a:r>
                <a:rPr lang="en-US" sz="2928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928" dirty="0" err="1"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2928" dirty="0">
                  <a:latin typeface="NikoshBAN" pitchFamily="2" charset="0"/>
                  <a:cs typeface="NikoshBAN" pitchFamily="2" charset="0"/>
                </a:rPr>
                <a:t>- </a:t>
              </a:r>
              <a:r>
                <a:rPr lang="en-US" sz="2928" dirty="0" smtClean="0">
                  <a:latin typeface="NikoshBAN" pitchFamily="2" charset="0"/>
                  <a:cs typeface="NikoshBAN" pitchFamily="2" charset="0"/>
                </a:rPr>
                <a:t>22 </a:t>
              </a:r>
              <a:r>
                <a:rPr lang="bn-IN" sz="2928" dirty="0" smtClean="0">
                  <a:latin typeface="NikoshBAN" pitchFamily="2" charset="0"/>
                  <a:cs typeface="NikoshBAN" pitchFamily="2" charset="0"/>
                </a:rPr>
                <a:t>( স্প্রেডশিট)</a:t>
              </a:r>
              <a:endParaRPr lang="bn-IN" sz="2928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2" r="21555"/>
          <a:stretch/>
        </p:blipFill>
        <p:spPr>
          <a:xfrm>
            <a:off x="5335264" y="696686"/>
            <a:ext cx="663358" cy="5196114"/>
          </a:xfrm>
          <a:prstGeom prst="rect">
            <a:avLst/>
          </a:prstGeom>
        </p:spPr>
      </p:pic>
      <p:pic>
        <p:nvPicPr>
          <p:cNvPr id="2" name="Picture 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891" y="696685"/>
            <a:ext cx="2847306" cy="3216889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552" y="586855"/>
            <a:ext cx="2255077" cy="20363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286" y="2623177"/>
            <a:ext cx="4118709" cy="345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72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328202" y="1504836"/>
            <a:ext cx="5532363" cy="66147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928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292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928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স্প্রেডশিটের</a:t>
            </a:r>
            <a:r>
              <a:rPr lang="en-US" sz="292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28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আরেক</a:t>
            </a:r>
            <a:r>
              <a:rPr lang="en-US" sz="292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28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92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28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92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928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2928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928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719946" y="2215755"/>
            <a:ext cx="2853707" cy="6625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928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(ক) </a:t>
            </a:r>
            <a:r>
              <a:rPr lang="en-US" sz="292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ওয়ার্কশিট</a:t>
            </a:r>
            <a:endParaRPr lang="en-US" sz="2928" dirty="0"/>
          </a:p>
        </p:txBody>
      </p:sp>
      <p:sp>
        <p:nvSpPr>
          <p:cNvPr id="30" name="Rectangle 29"/>
          <p:cNvSpPr/>
          <p:nvPr/>
        </p:nvSpPr>
        <p:spPr>
          <a:xfrm>
            <a:off x="6422474" y="2214607"/>
            <a:ext cx="2870455" cy="66256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928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92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92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928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এম </a:t>
            </a:r>
            <a:r>
              <a:rPr lang="en-US" sz="2928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2928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28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en-US" sz="2928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719948" y="2977199"/>
            <a:ext cx="2867033" cy="6322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928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(গ) </a:t>
            </a:r>
            <a:r>
              <a:rPr lang="en-US" sz="2928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এম </a:t>
            </a:r>
            <a:r>
              <a:rPr lang="en-US" sz="2928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2928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28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ওয়ার্ড</a:t>
            </a:r>
            <a:endParaRPr lang="en-US" sz="2928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422473" y="3004253"/>
            <a:ext cx="2908545" cy="63220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92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292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92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ঘ)</a:t>
            </a:r>
            <a:r>
              <a:rPr lang="en-US" sz="2928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ওয়ার্কবুক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63063" y="3761224"/>
            <a:ext cx="7859273" cy="66147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928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292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928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92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ওয়ার্কশিটে </a:t>
            </a:r>
            <a:r>
              <a:rPr lang="en-US" sz="2928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292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28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</a:t>
            </a:r>
            <a:r>
              <a:rPr lang="en-US" sz="292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928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কলাম</a:t>
            </a:r>
            <a:r>
              <a:rPr lang="en-US" sz="292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28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92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92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928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719947" y="4511324"/>
            <a:ext cx="3271284" cy="7556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928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(ক</a:t>
            </a:r>
            <a:r>
              <a:rPr lang="bn-BD" sz="292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292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2928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292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928" dirty="0"/>
          </a:p>
        </p:txBody>
      </p:sp>
      <p:sp>
        <p:nvSpPr>
          <p:cNvPr id="22" name="Rectangle 21"/>
          <p:cNvSpPr/>
          <p:nvPr/>
        </p:nvSpPr>
        <p:spPr>
          <a:xfrm>
            <a:off x="6422473" y="4547472"/>
            <a:ext cx="2909595" cy="7319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928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92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292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২০০ </a:t>
            </a:r>
            <a:endParaRPr lang="en-US" sz="2928" dirty="0"/>
          </a:p>
        </p:txBody>
      </p:sp>
      <p:sp>
        <p:nvSpPr>
          <p:cNvPr id="24" name="Rectangle 23"/>
          <p:cNvSpPr/>
          <p:nvPr/>
        </p:nvSpPr>
        <p:spPr>
          <a:xfrm>
            <a:off x="2719947" y="5367846"/>
            <a:ext cx="3203640" cy="71709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928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(গ</a:t>
            </a:r>
            <a:r>
              <a:rPr lang="bn-BD" sz="292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292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928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অসংখ্য</a:t>
            </a:r>
            <a:r>
              <a:rPr lang="en-US" sz="292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928" dirty="0"/>
          </a:p>
        </p:txBody>
      </p:sp>
      <p:sp>
        <p:nvSpPr>
          <p:cNvPr id="26" name="Rectangle 25"/>
          <p:cNvSpPr/>
          <p:nvPr/>
        </p:nvSpPr>
        <p:spPr>
          <a:xfrm>
            <a:off x="6422474" y="5367846"/>
            <a:ext cx="2905682" cy="7170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928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</a:t>
            </a:r>
            <a:r>
              <a:rPr lang="bn-BD" sz="292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292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28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292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28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292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928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933587" y="666898"/>
            <a:ext cx="2488886" cy="5876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928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928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689068" y="3115070"/>
            <a:ext cx="495504" cy="42002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033486" y="5482557"/>
            <a:ext cx="493486" cy="487669"/>
          </a:xfrm>
          <a:prstGeom prst="ellipse">
            <a:avLst/>
          </a:prstGeom>
          <a:solidFill>
            <a:srgbClr val="CA14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978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extBox 1"/>
          <p:cNvSpPr>
            <a:spLocks noChangeArrowheads="1"/>
          </p:cNvSpPr>
          <p:nvPr/>
        </p:nvSpPr>
        <p:spPr bwMode="auto">
          <a:xfrm>
            <a:off x="4233318" y="1275543"/>
            <a:ext cx="2582953" cy="639679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 w="38100" algn="ctr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bn-BD" sz="3157" b="1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157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528" y="2149804"/>
            <a:ext cx="2919298" cy="1924911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175656" y="4318057"/>
            <a:ext cx="9376229" cy="1024896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3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03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30" dirty="0" err="1" smtClean="0">
                <a:latin typeface="NikoshBAN" pitchFamily="2" charset="0"/>
                <a:cs typeface="NikoshBAN" pitchFamily="2" charset="0"/>
              </a:rPr>
              <a:t>বিদ্যালয়ের</a:t>
            </a:r>
            <a:r>
              <a:rPr lang="en-US" sz="303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30" dirty="0" err="1" smtClean="0"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303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30" dirty="0" err="1" smtClean="0">
                <a:latin typeface="NikoshBAN" pitchFamily="2" charset="0"/>
                <a:cs typeface="NikoshBAN" pitchFamily="2" charset="0"/>
              </a:rPr>
              <a:t>শিট</a:t>
            </a:r>
            <a:r>
              <a:rPr lang="en-US" sz="303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30" dirty="0" err="1" smtClean="0">
                <a:latin typeface="NikoshBAN" pitchFamily="2" charset="0"/>
                <a:cs typeface="NikoshBAN" pitchFamily="2" charset="0"/>
              </a:rPr>
              <a:t>তৈরিতে</a:t>
            </a:r>
            <a:r>
              <a:rPr lang="en-US" sz="303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3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03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30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303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3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03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3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030" dirty="0" smtClean="0">
                <a:latin typeface="NikoshBAN" pitchFamily="2" charset="0"/>
                <a:cs typeface="NikoshBAN" pitchFamily="2" charset="0"/>
              </a:rPr>
              <a:t>? </a:t>
            </a:r>
            <a:endParaRPr lang="bn-IN" sz="303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30" dirty="0" err="1" smtClean="0">
                <a:latin typeface="NikoshBAN" pitchFamily="2" charset="0"/>
                <a:cs typeface="NikoshBAN" pitchFamily="2" charset="0"/>
              </a:rPr>
              <a:t>ভবিষ্যতে</a:t>
            </a:r>
            <a:r>
              <a:rPr lang="en-US" sz="303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3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03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3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03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3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03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3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03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3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03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3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03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30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03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3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03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30" dirty="0" err="1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03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30" dirty="0" err="1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03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3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03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320" y="1222540"/>
            <a:ext cx="1676245" cy="1698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50497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3021" y="990600"/>
            <a:ext cx="1219200" cy="129540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 </a:t>
            </a:r>
            <a:endParaRPr lang="en-US" b="1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96881" y="2133600"/>
            <a:ext cx="1371600" cy="129540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 </a:t>
            </a:r>
            <a:endParaRPr lang="en-US" b="1" dirty="0">
              <a:ln w="11430"/>
              <a:solidFill>
                <a:srgbClr val="66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87481" y="3276600"/>
            <a:ext cx="1295400" cy="137160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 </a:t>
            </a:r>
            <a:endParaRPr lang="en-US" b="1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49481" y="4572000"/>
            <a:ext cx="1295400" cy="144780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 </a:t>
            </a:r>
            <a:endParaRPr lang="en-US" b="1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3" descr="F:\animated\Red-Rose-And-Bird-Animated-roses-9846510-219-32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6177" y="519113"/>
            <a:ext cx="3903260" cy="6019800"/>
          </a:xfrm>
          <a:prstGeom prst="rect">
            <a:avLst/>
          </a:prstGeom>
          <a:noFill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542" y="3429000"/>
            <a:ext cx="3476435" cy="2678079"/>
          </a:xfrm>
          <a:prstGeom prst="roundRect">
            <a:avLst>
              <a:gd name="adj" fmla="val 16667"/>
            </a:avLst>
          </a:prstGeom>
          <a:ln w="38100"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4606470" y="4365171"/>
            <a:ext cx="2685711" cy="144405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928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প্রত্যেককেই আইসিটিতে দক্ষ হওয়া উচিৎ। </a:t>
            </a:r>
            <a:endParaRPr lang="en-US" sz="2928" b="1" dirty="0"/>
          </a:p>
        </p:txBody>
      </p:sp>
    </p:spTree>
    <p:extLst>
      <p:ext uri="{BB962C8B-B14F-4D97-AF65-F5344CB8AC3E}">
        <p14:creationId xmlns:p14="http://schemas.microsoft.com/office/powerpoint/2010/main" val="4086247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Tm="15000">
        <p15:prstTrans prst="origami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1504" y="562170"/>
            <a:ext cx="4011931" cy="6266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472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47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72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47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72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ভেবে</a:t>
            </a:r>
            <a:r>
              <a:rPr lang="en-US" sz="3472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72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3472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</a:t>
            </a:r>
            <a:endParaRPr lang="en-US" sz="3472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47" y="1774328"/>
            <a:ext cx="292608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965" y="1774328"/>
            <a:ext cx="292608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2105886" y="5430511"/>
            <a:ext cx="7744866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হিসাব-নিকাশের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প্রোগ্রামটি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041" y="1774328"/>
            <a:ext cx="292608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Freeform 7"/>
          <p:cNvSpPr/>
          <p:nvPr/>
        </p:nvSpPr>
        <p:spPr>
          <a:xfrm>
            <a:off x="914400" y="748804"/>
            <a:ext cx="2236728" cy="1305282"/>
          </a:xfrm>
          <a:custGeom>
            <a:avLst/>
            <a:gdLst>
              <a:gd name="connsiteX0" fmla="*/ 0 w 2236728"/>
              <a:gd name="connsiteY0" fmla="*/ 588675 h 1305282"/>
              <a:gd name="connsiteX1" fmla="*/ 982639 w 2236728"/>
              <a:gd name="connsiteY1" fmla="*/ 1298359 h 1305282"/>
              <a:gd name="connsiteX2" fmla="*/ 2074460 w 2236728"/>
              <a:gd name="connsiteY2" fmla="*/ 206538 h 1305282"/>
              <a:gd name="connsiteX3" fmla="*/ 2210937 w 2236728"/>
              <a:gd name="connsiteY3" fmla="*/ 1821 h 1305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6728" h="1305282">
                <a:moveTo>
                  <a:pt x="0" y="588675"/>
                </a:moveTo>
                <a:cubicBezTo>
                  <a:pt x="318448" y="975361"/>
                  <a:pt x="636896" y="1362048"/>
                  <a:pt x="982639" y="1298359"/>
                </a:cubicBezTo>
                <a:cubicBezTo>
                  <a:pt x="1328382" y="1234670"/>
                  <a:pt x="1869744" y="422628"/>
                  <a:pt x="2074460" y="206538"/>
                </a:cubicBezTo>
                <a:cubicBezTo>
                  <a:pt x="2279176" y="-9552"/>
                  <a:pt x="2245056" y="-3866"/>
                  <a:pt x="2210937" y="1821"/>
                </a:cubicBezTo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03477" y="4810652"/>
            <a:ext cx="2004819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এম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এক্সেল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90595" y="4726340"/>
            <a:ext cx="2004819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এম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26899" y="4747807"/>
            <a:ext cx="2189558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এম এস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05886" y="6016022"/>
            <a:ext cx="7744866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সফটওয়্যারকে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6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8" grpId="0" animBg="1"/>
      <p:bldP spid="11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67C0433F-A079-4F19-91C2-418345B858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8656" y="818781"/>
            <a:ext cx="6981034" cy="339036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ACBCE07-3CAF-4F41-B80E-53FCFC5C5414}"/>
              </a:ext>
            </a:extLst>
          </p:cNvPr>
          <p:cNvSpPr txBox="1"/>
          <p:nvPr/>
        </p:nvSpPr>
        <p:spPr>
          <a:xfrm>
            <a:off x="3328656" y="1510713"/>
            <a:ext cx="4961086" cy="332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563" dirty="0"/>
              <a:t> </a:t>
            </a:r>
            <a:endParaRPr lang="en-US" sz="1563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F9D08C1-A83E-4054-80CF-491CBCDCF682}"/>
              </a:ext>
            </a:extLst>
          </p:cNvPr>
          <p:cNvSpPr/>
          <p:nvPr/>
        </p:nvSpPr>
        <p:spPr>
          <a:xfrm>
            <a:off x="3682643" y="1630636"/>
            <a:ext cx="5226755" cy="1258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576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স্প্রেডশিট</a:t>
            </a:r>
            <a:endParaRPr lang="en-US" sz="7576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6D8544A-42F8-4BAD-B3FB-C776748024EC}"/>
              </a:ext>
            </a:extLst>
          </p:cNvPr>
          <p:cNvSpPr/>
          <p:nvPr/>
        </p:nvSpPr>
        <p:spPr>
          <a:xfrm>
            <a:off x="6944792" y="2912646"/>
            <a:ext cx="1964605" cy="820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735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735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৫২</a:t>
            </a:r>
            <a:endParaRPr lang="en-US" sz="4735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14F2180-9C6A-45E4-8656-3BF2D883616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956" y="818781"/>
            <a:ext cx="4502934" cy="5110336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A40976F-A973-4B62-838F-D08D8E20B945}"/>
              </a:ext>
            </a:extLst>
          </p:cNvPr>
          <p:cNvCxnSpPr>
            <a:cxnSpLocks/>
          </p:cNvCxnSpPr>
          <p:nvPr/>
        </p:nvCxnSpPr>
        <p:spPr>
          <a:xfrm>
            <a:off x="3822592" y="1693167"/>
            <a:ext cx="0" cy="992365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E6AC3B3-238E-40D8-B21C-5F5FB0F564F1}"/>
              </a:ext>
            </a:extLst>
          </p:cNvPr>
          <p:cNvCxnSpPr>
            <a:cxnSpLocks/>
          </p:cNvCxnSpPr>
          <p:nvPr/>
        </p:nvCxnSpPr>
        <p:spPr>
          <a:xfrm>
            <a:off x="3822592" y="1682397"/>
            <a:ext cx="0" cy="992365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656" y="4260904"/>
            <a:ext cx="3267075" cy="21253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563" y="4367674"/>
            <a:ext cx="3946714" cy="201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09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5893E-6 -2.59259E-6 L 0.5143 -0.00093 " pathEditMode="relative" rAng="0" ptsTypes="AA">
                                      <p:cBhvr>
                                        <p:cTn id="6" dur="18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72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43 -0.00092 L 0.51558 0.1969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558 0.19699 L 0.23025 0.19537 " pathEditMode="relative" rAng="0" ptsTypes="AA">
                                      <p:cBhvr>
                                        <p:cTn id="19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17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41947" y="2210939"/>
            <a:ext cx="91303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BD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শেষে</a:t>
            </a:r>
            <a:r>
              <a:rPr lang="bn-BD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শিক্ষার্থীরা</a:t>
            </a:r>
            <a:r>
              <a:rPr lang="en-US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----------------------</a:t>
            </a:r>
          </a:p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স্প্রেডশিট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</a:p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ওয়ার্কশিট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স্প্রেডশিট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খোলার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45542" y="871742"/>
            <a:ext cx="3276600" cy="983266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40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112" y="1309709"/>
            <a:ext cx="274320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217243" y="5476413"/>
            <a:ext cx="8722464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অ্যাবাকাস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ক্যালকুলেটরের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আবিষ্কার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7" r="23077"/>
          <a:stretch/>
        </p:blipFill>
        <p:spPr>
          <a:xfrm>
            <a:off x="6374241" y="1329712"/>
            <a:ext cx="274320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080158" y="383421"/>
            <a:ext cx="4665683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নিকাশ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53416" y="4658997"/>
            <a:ext cx="1730591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অ্যাবাকাস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9601" y="4658997"/>
            <a:ext cx="2017795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ক্যালকুলেটর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33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69347" y="5154451"/>
            <a:ext cx="9124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আবিষ্কারের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দীর্ঘ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হিসাবের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নিরসন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94" y="1164681"/>
            <a:ext cx="4528527" cy="30135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080158" y="383421"/>
            <a:ext cx="4665683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নিকাশ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695" y="1164681"/>
            <a:ext cx="4395302" cy="30135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737190" y="4313139"/>
            <a:ext cx="3012232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ডেস্কটপ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23230" y="4313139"/>
            <a:ext cx="3012232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ল্যাপটপ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68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84081" y="5099859"/>
            <a:ext cx="9124695" cy="1106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94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স্প্রেডশিটের</a:t>
            </a:r>
            <a:r>
              <a:rPr lang="en-US" sz="3294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94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94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94" dirty="0" err="1" smtClean="0">
                <a:latin typeface="NikoshBAN" pitchFamily="2" charset="0"/>
                <a:cs typeface="NikoshBAN" pitchFamily="2" charset="0"/>
              </a:rPr>
              <a:t>আভিধানিক</a:t>
            </a:r>
            <a:r>
              <a:rPr lang="en-US" sz="3294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94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94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94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94" dirty="0" smtClean="0">
                <a:latin typeface="NikoshBAN" pitchFamily="2" charset="0"/>
                <a:cs typeface="NikoshBAN" pitchFamily="2" charset="0"/>
              </a:rPr>
              <a:t> “</a:t>
            </a:r>
            <a:r>
              <a:rPr lang="en-US" sz="3294" dirty="0" err="1" smtClean="0">
                <a:latin typeface="NikoshBAN" pitchFamily="2" charset="0"/>
                <a:cs typeface="NikoshBAN" pitchFamily="2" charset="0"/>
              </a:rPr>
              <a:t>ছড়ানো</a:t>
            </a:r>
            <a:r>
              <a:rPr lang="en-US" sz="3294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94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94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94" dirty="0" err="1" smtClean="0">
                <a:latin typeface="NikoshBAN" pitchFamily="2" charset="0"/>
                <a:cs typeface="NikoshBAN" pitchFamily="2" charset="0"/>
              </a:rPr>
              <a:t>মাপের</a:t>
            </a:r>
            <a:r>
              <a:rPr lang="en-US" sz="3294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94" dirty="0" err="1" smtClean="0"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3294" dirty="0" smtClean="0">
                <a:latin typeface="NikoshBAN" pitchFamily="2" charset="0"/>
                <a:cs typeface="NikoshBAN" pitchFamily="2" charset="0"/>
              </a:rPr>
              <a:t>”। </a:t>
            </a:r>
            <a:r>
              <a:rPr lang="en-US" sz="3294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94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94" dirty="0" err="1" smtClean="0">
                <a:latin typeface="NikoshBAN" pitchFamily="2" charset="0"/>
                <a:cs typeface="NikoshBAN" pitchFamily="2" charset="0"/>
              </a:rPr>
              <a:t>অ্যাপ্লিকেশন</a:t>
            </a:r>
            <a:r>
              <a:rPr lang="en-US" sz="3294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94" dirty="0" err="1" smtClean="0">
                <a:latin typeface="NikoshBAN" pitchFamily="2" charset="0"/>
                <a:cs typeface="NikoshBAN" pitchFamily="2" charset="0"/>
              </a:rPr>
              <a:t>প্রোগ্রামকে</a:t>
            </a:r>
            <a:r>
              <a:rPr lang="en-US" sz="3294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94" dirty="0" err="1" smtClean="0">
                <a:latin typeface="NikoshBAN" pitchFamily="2" charset="0"/>
                <a:cs typeface="NikoshBAN" pitchFamily="2" charset="0"/>
              </a:rPr>
              <a:t>ওয়ার্কবুকও</a:t>
            </a:r>
            <a:r>
              <a:rPr lang="en-US" sz="3294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94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94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94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94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9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91504" y="562170"/>
            <a:ext cx="4011931" cy="6266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472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স্প্রেডশিট </a:t>
            </a:r>
            <a:r>
              <a:rPr lang="en-US" sz="3472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প্রোগ্রাম</a:t>
            </a:r>
            <a:endParaRPr lang="en-US" sz="3472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052" y="1285501"/>
            <a:ext cx="6486910" cy="3664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194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5473" y="464778"/>
            <a:ext cx="6487458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রকমের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59" y="1254735"/>
            <a:ext cx="2194560" cy="2286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440" y="1254735"/>
            <a:ext cx="2194560" cy="2286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092" y="1254735"/>
            <a:ext cx="2194560" cy="2286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152657" y="4805692"/>
            <a:ext cx="8487670" cy="120032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জনপ্রিয়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স্প্রেডশিট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মাইক্রোসফট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কোম্পানির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এক্সেল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49698" y="3920885"/>
            <a:ext cx="1293587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এক্সেল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2657" y="3920885"/>
            <a:ext cx="1736457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ভিসিক্যালক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84074" y="3920885"/>
            <a:ext cx="2951997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ওপেন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ক্যালক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82092" y="1254735"/>
            <a:ext cx="2194560" cy="2286000"/>
          </a:xfrm>
          <a:prstGeom prst="rect">
            <a:avLst/>
          </a:prstGeom>
          <a:noFill/>
          <a:ln w="76200">
            <a:solidFill>
              <a:srgbClr val="CA14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5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  <p:bldP spid="3" grpId="0" animBg="1"/>
      <p:bldP spid="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914</TotalTime>
  <Words>1068</Words>
  <Application>Microsoft Office PowerPoint</Application>
  <PresentationFormat>Custom</PresentationFormat>
  <Paragraphs>143</Paragraphs>
  <Slides>22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Instructor</cp:lastModifiedBy>
  <cp:revision>101</cp:revision>
  <dcterms:created xsi:type="dcterms:W3CDTF">2021-01-18T12:55:52Z</dcterms:created>
  <dcterms:modified xsi:type="dcterms:W3CDTF">2021-05-17T07:54:34Z</dcterms:modified>
</cp:coreProperties>
</file>