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56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8D68-4426-4005-98B9-0E061EC7E088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21109-2049-4AF4-BAAF-E127AC2E6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1109-2049-4AF4-BAAF-E127AC2E61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1109-2049-4AF4-BAAF-E127AC2E61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9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9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9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F29E-76BE-42BD-9CA2-BA5BAB49480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DB6A-2CBC-408A-A8E3-8DD0E0B7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5" y="1432012"/>
            <a:ext cx="4355704" cy="377827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4996239" y="792683"/>
            <a:ext cx="5781820" cy="461420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>
            <a:off x="5397167" y="2330343"/>
            <a:ext cx="4979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</a:rPr>
              <a:t>সকলকে শুভেচ্ছা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70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0" y="112612"/>
            <a:ext cx="6274189" cy="48532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174523" y="2222695"/>
            <a:ext cx="1097280" cy="126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8750105" y="935535"/>
            <a:ext cx="3249637" cy="32074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8750105" y="2394076"/>
            <a:ext cx="277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731521" y="4656406"/>
            <a:ext cx="8426545" cy="16810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3028" y="6443003"/>
            <a:ext cx="40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78634" y="5345720"/>
            <a:ext cx="503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খবর পড়ছে।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8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51692" y="618978"/>
            <a:ext cx="11591779" cy="4867421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91175" y="2475914"/>
            <a:ext cx="9369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বিনিময়।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8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408261"/>
            <a:ext cx="8159554" cy="393835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201757" y="2138289"/>
            <a:ext cx="1111347" cy="78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22302" y="2349305"/>
            <a:ext cx="2236763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কী হচ্ছে?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814732" y="4670474"/>
            <a:ext cx="4487594" cy="105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8628" y="5036234"/>
            <a:ext cx="369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ঝড় হচ্ছে।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021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792" y="581350"/>
            <a:ext cx="10747716" cy="23915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1589650" y="1345923"/>
            <a:ext cx="9537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/>
              <a:t>ঝড় হলে কী ক্ষতি হয়? </a:t>
            </a:r>
            <a:endParaRPr lang="en-US" sz="7200" dirty="0"/>
          </a:p>
        </p:txBody>
      </p:sp>
      <p:sp>
        <p:nvSpPr>
          <p:cNvPr id="4" name="Down Arrow 3"/>
          <p:cNvSpPr/>
          <p:nvPr/>
        </p:nvSpPr>
        <p:spPr>
          <a:xfrm>
            <a:off x="5190979" y="2972857"/>
            <a:ext cx="844061" cy="1069145"/>
          </a:xfrm>
          <a:prstGeom prst="downArrow">
            <a:avLst>
              <a:gd name="adj1" fmla="val 6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1026942" y="4065218"/>
            <a:ext cx="10663310" cy="191320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9650" y="4529797"/>
            <a:ext cx="8539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জীবন ও সম্পদ নষ্ট হয়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8476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258" y="717452"/>
            <a:ext cx="9144000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24222" y="1195754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ঝড়ের খবর পেলে কী উপকার হত?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13206" y="2827605"/>
            <a:ext cx="9312812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9643" y="3165231"/>
            <a:ext cx="8623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/>
              <a:t>জীবন ও সম্পদ রক্ষা পেত।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788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" y="678180"/>
            <a:ext cx="5458265" cy="4685467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625883" y="2581833"/>
            <a:ext cx="5303520" cy="16881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5883" y="313047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ছবিতে কী দেখছ? </a:t>
            </a:r>
            <a:endParaRPr lang="en-US" sz="4800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815925" y="5627077"/>
            <a:ext cx="5458265" cy="109728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5925" y="5821774"/>
            <a:ext cx="495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রোগাক্রান্ত শিশু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18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2" y="1225675"/>
            <a:ext cx="7469945" cy="75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9988" y="1400555"/>
            <a:ext cx="720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সংক্রামক রোগ ছড়িয়ে পড়লে কী হবে? 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3798277" y="2208628"/>
            <a:ext cx="942535" cy="1089672"/>
          </a:xfrm>
          <a:prstGeom prst="downArrow">
            <a:avLst>
              <a:gd name="adj1" fmla="val 50000"/>
              <a:gd name="adj2" fmla="val 53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9994" y="3332258"/>
            <a:ext cx="7906043" cy="1143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437" y="3432517"/>
            <a:ext cx="83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অনেক শিশু রোগে আক্রান্ত হয়ে মারা</a:t>
            </a:r>
          </a:p>
          <a:p>
            <a:pPr algn="ctr"/>
            <a:r>
              <a:rPr lang="bn-IN" sz="3200" dirty="0"/>
              <a:t> যাবে।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74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665" y="900332"/>
            <a:ext cx="8525021" cy="82999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0412" y="992163"/>
            <a:ext cx="9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</a:rPr>
              <a:t>রোগটি প্রতিরোধের তথ্য জানা থাকলে কী হত?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50302" y="1730326"/>
            <a:ext cx="1237956" cy="140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0665" y="3137096"/>
            <a:ext cx="8665698" cy="137863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8628" y="3615397"/>
            <a:ext cx="7962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</a:rPr>
              <a:t>শিশুরা ভাল এবং নিরাপদ থাকত।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1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191" y="1631852"/>
            <a:ext cx="8750104" cy="1885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1342" y="2110154"/>
            <a:ext cx="851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তথ্য বিনিময়ের মাধ্যমগুলো চিনে নিই।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25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7" y="-131789"/>
            <a:ext cx="3820818" cy="3071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59" y="548641"/>
            <a:ext cx="4436354" cy="2011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38" y="3106258"/>
            <a:ext cx="2335237" cy="27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4738" y="2940148"/>
            <a:ext cx="254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রেডিও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375907" y="2643118"/>
            <a:ext cx="2658682" cy="74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75907" y="2626653"/>
            <a:ext cx="164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3" y="3761764"/>
            <a:ext cx="3432517" cy="21392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5963" y="6102520"/>
            <a:ext cx="3432517" cy="6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3385" y="6125434"/>
            <a:ext cx="261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মোবাইল</a:t>
            </a:r>
            <a:endParaRPr lang="en-US" sz="4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06" y="3206378"/>
            <a:ext cx="3616576" cy="2896142"/>
          </a:xfrm>
          <a:prstGeom prst="rect">
            <a:avLst/>
          </a:prstGeom>
        </p:spPr>
      </p:pic>
      <p:sp>
        <p:nvSpPr>
          <p:cNvPr id="20" name="Round Single Corner Rectangle 19"/>
          <p:cNvSpPr/>
          <p:nvPr/>
        </p:nvSpPr>
        <p:spPr>
          <a:xfrm>
            <a:off x="7061982" y="6185317"/>
            <a:ext cx="3421200" cy="55217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5200" y="6227239"/>
            <a:ext cx="27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কম্পিউটার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601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5" grpId="0"/>
      <p:bldP spid="16" grpId="0" animBg="1"/>
      <p:bldP spid="18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452" y="1069145"/>
            <a:ext cx="7266778" cy="984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1224" y="1638588"/>
            <a:ext cx="675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 পরিচিতি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678" y="2413111"/>
            <a:ext cx="8567225" cy="3959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6451" y="2413111"/>
            <a:ext cx="7962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চায়না আক্তার </a:t>
            </a:r>
          </a:p>
          <a:p>
            <a:pPr algn="ctr"/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সহকারী</a:t>
            </a:r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</a:p>
          <a:p>
            <a:pPr algn="ctr"/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ঈশ্বরদী</a:t>
            </a:r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সরকারি প্রাথমিক </a:t>
            </a:r>
            <a:r>
              <a:rPr lang="bn-I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বিদ্যালয়</a:t>
            </a:r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 </a:t>
            </a:r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ভাংগা,</a:t>
            </a:r>
            <a:r>
              <a:rPr lang="bn-IN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ফরিদপুর</a:t>
            </a:r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</a:p>
          <a:p>
            <a:pPr algn="ctr"/>
            <a:r>
              <a:rPr lang="bn-IN" sz="360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8" y="793398"/>
            <a:ext cx="2462304" cy="24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865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51496" y="1856936"/>
            <a:ext cx="2827606" cy="316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7089" y="2405576"/>
            <a:ext cx="299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তথ্য বিনিময়ের গুরুত্ব 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7047914" y="3123028"/>
            <a:ext cx="942535" cy="53457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4855" y="2940148"/>
            <a:ext cx="3671668" cy="14349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8074855" y="3305908"/>
            <a:ext cx="344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নিরাপদ থাকতে </a:t>
            </a:r>
            <a:endParaRPr lang="en-US" sz="3600" dirty="0"/>
          </a:p>
        </p:txBody>
      </p:sp>
      <p:sp>
        <p:nvSpPr>
          <p:cNvPr id="11" name="Up Arrow 10"/>
          <p:cNvSpPr/>
          <p:nvPr/>
        </p:nvSpPr>
        <p:spPr>
          <a:xfrm>
            <a:off x="5103055" y="994672"/>
            <a:ext cx="724486" cy="858129"/>
          </a:xfrm>
          <a:prstGeom prst="upArrow">
            <a:avLst>
              <a:gd name="adj1" fmla="val 50000"/>
              <a:gd name="adj2" fmla="val 635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7089" y="239151"/>
            <a:ext cx="3552092" cy="7555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51496" y="324524"/>
            <a:ext cx="33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ভালভাবে বাঁচতে </a:t>
            </a:r>
            <a:endParaRPr lang="en-US" sz="3600" dirty="0"/>
          </a:p>
        </p:txBody>
      </p:sp>
      <p:sp>
        <p:nvSpPr>
          <p:cNvPr id="16" name="Left Arrow 15"/>
          <p:cNvSpPr/>
          <p:nvPr/>
        </p:nvSpPr>
        <p:spPr>
          <a:xfrm>
            <a:off x="2919047" y="2764302"/>
            <a:ext cx="900332" cy="71745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9575" y="2574388"/>
            <a:ext cx="2799472" cy="1155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9576" y="2828722"/>
            <a:ext cx="2715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বিপদ থেকে রক্ষা পেতে </a:t>
            </a:r>
            <a:endParaRPr lang="en-US" sz="3200" dirty="0"/>
          </a:p>
        </p:txBody>
      </p:sp>
      <p:sp>
        <p:nvSpPr>
          <p:cNvPr id="19" name="Down Arrow 18"/>
          <p:cNvSpPr/>
          <p:nvPr/>
        </p:nvSpPr>
        <p:spPr>
          <a:xfrm>
            <a:off x="4965895" y="5176911"/>
            <a:ext cx="861646" cy="77372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59126" y="5950634"/>
            <a:ext cx="489555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40481" y="6019504"/>
            <a:ext cx="425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সম্পদ রক্ষা করতে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191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1" grpId="0" animBg="1"/>
      <p:bldP spid="13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67083"/>
              </p:ext>
            </p:extLst>
          </p:nvPr>
        </p:nvGraphicFramePr>
        <p:xfrm>
          <a:off x="2222694" y="1659989"/>
          <a:ext cx="8190522" cy="361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174">
                  <a:extLst>
                    <a:ext uri="{9D8B030D-6E8A-4147-A177-3AD203B41FA5}">
                      <a16:colId xmlns:a16="http://schemas.microsoft.com/office/drawing/2014/main" xmlns="" val="3344827608"/>
                    </a:ext>
                  </a:extLst>
                </a:gridCol>
                <a:gridCol w="2730174">
                  <a:extLst>
                    <a:ext uri="{9D8B030D-6E8A-4147-A177-3AD203B41FA5}">
                      <a16:colId xmlns:a16="http://schemas.microsoft.com/office/drawing/2014/main" xmlns="" val="3368466617"/>
                    </a:ext>
                  </a:extLst>
                </a:gridCol>
                <a:gridCol w="2730174">
                  <a:extLst>
                    <a:ext uri="{9D8B030D-6E8A-4147-A177-3AD203B41FA5}">
                      <a16:colId xmlns:a16="http://schemas.microsoft.com/office/drawing/2014/main" xmlns="" val="1058883853"/>
                    </a:ext>
                  </a:extLst>
                </a:gridCol>
              </a:tblGrid>
              <a:tr h="1205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7193632"/>
                  </a:ext>
                </a:extLst>
              </a:tr>
              <a:tr h="1205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56440"/>
                  </a:ext>
                </a:extLst>
              </a:tr>
              <a:tr h="1205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565844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30658" y="323557"/>
            <a:ext cx="6682154" cy="7455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7945" y="280852"/>
            <a:ext cx="590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ছকটি পুরণ কর ঃ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405575" y="2082018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/>
              <a:t>দলের নাম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65895" y="2082018"/>
            <a:ext cx="2264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তথ্য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906043" y="2082018"/>
            <a:ext cx="178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কী হবে 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5575" y="3348111"/>
            <a:ext cx="223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ক-দল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5575" y="4417255"/>
            <a:ext cx="226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খ-দল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5895" y="3278591"/>
            <a:ext cx="268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ঝড়ের খবর জানা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263168" y="4417255"/>
            <a:ext cx="212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/>
              <a:t>রোগ প্রতিরোধের ঊপায় জানা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926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1491176" y="1474202"/>
            <a:ext cx="10480431" cy="3777175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145" y="2307102"/>
            <a:ext cx="11015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৬৮নং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,………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।’’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9938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10486" y="225083"/>
            <a:ext cx="5781821" cy="31511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6412" y="1392702"/>
            <a:ext cx="416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9483" y="3967089"/>
            <a:ext cx="10424160" cy="2391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311" y="4656406"/>
            <a:ext cx="974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/>
              <a:t>তথ্য বিনিময়ের ৩টি গুরুত্ব লেখ।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2696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569" y="619981"/>
            <a:ext cx="9300123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7951" y="956602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/>
              <a:t>পরিকল্পিত কাজ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786597" y="2913015"/>
            <a:ext cx="9481625" cy="174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7951" y="3037056"/>
            <a:ext cx="920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একটি ঘূর্নি ঝড় ধেয়ে আসছে।তুমি তথ্যটি টেলিভিশন থেকে জানতে পারলে-এখন তুমি কী করবে?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6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645920" y="379828"/>
            <a:ext cx="8285871" cy="6020971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9105" y="2943720"/>
            <a:ext cx="4779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794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66756" y="319630"/>
            <a:ext cx="5134708" cy="1420836"/>
          </a:xfrm>
          <a:prstGeom prst="rightArrow">
            <a:avLst>
              <a:gd name="adj1" fmla="val 96154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4043" y="721092"/>
            <a:ext cx="4304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</a:t>
            </a:r>
            <a:r>
              <a:rPr lang="bn-IN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47249" y="1565796"/>
            <a:ext cx="478302" cy="896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6344" y="2461845"/>
            <a:ext cx="8398414" cy="3319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9" name="TextBox 8"/>
          <p:cNvSpPr txBox="1"/>
          <p:nvPr/>
        </p:nvSpPr>
        <p:spPr>
          <a:xfrm>
            <a:off x="1167618" y="2690671"/>
            <a:ext cx="863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শ্রেণীঃ৫ম</a:t>
            </a:r>
          </a:p>
          <a:p>
            <a:pPr algn="ctr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বিষয়ঃবিজ্ঞান</a:t>
            </a:r>
          </a:p>
          <a:p>
            <a:pPr algn="ctr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সময়ঃ৪০মিনিট।</a:t>
            </a:r>
          </a:p>
          <a:p>
            <a:pPr algn="ctr"/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 শিরোনামঃআমাদের জীবনে </a:t>
            </a:r>
            <a:r>
              <a:rPr lang="bn-IN" sz="3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তথ্য</a:t>
            </a:r>
            <a:r>
              <a:rPr lang="bn-IN" sz="3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।</a:t>
            </a:r>
            <a:endParaRPr lang="bn-I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0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2799471" y="492369"/>
            <a:ext cx="5711483" cy="3052690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3657600" y="1645920"/>
            <a:ext cx="3995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FF00"/>
                </a:solidFill>
              </a:rPr>
              <a:t>শিখন ফল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649" y="3685735"/>
            <a:ext cx="9467557" cy="274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722" y="2894592"/>
            <a:ext cx="950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১১,১,১ ব্যাক্তি সমাজ ওরাষ্ট্রীয় জীবনে তথ্য আদান-প্রদানের গুরুত্ব ব্যাখ্যা করতে পারবে।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29950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038525" y="1473797"/>
            <a:ext cx="9129933" cy="395302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147" y="2248369"/>
            <a:ext cx="7624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56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90" y="829993"/>
            <a:ext cx="3165230" cy="3967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348" y="5739618"/>
            <a:ext cx="32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</a:rPr>
              <a:t>রেডিও 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78" y="1308296"/>
            <a:ext cx="5641145" cy="3274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8436" y="5739618"/>
            <a:ext cx="4670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2">
                    <a:lumMod val="50000"/>
                  </a:schemeClr>
                </a:solidFill>
              </a:rPr>
              <a:t>কম্পিউটার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969476" y="182880"/>
            <a:ext cx="9819249" cy="3854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2185" y="1786987"/>
            <a:ext cx="692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এগুলো আমাদের কী কাজে লাগে? </a:t>
            </a:r>
            <a:endParaRPr lang="en-US" sz="3600" dirty="0"/>
          </a:p>
        </p:txBody>
      </p:sp>
      <p:sp>
        <p:nvSpPr>
          <p:cNvPr id="7" name="Up Arrow Callout 6"/>
          <p:cNvSpPr/>
          <p:nvPr/>
        </p:nvSpPr>
        <p:spPr>
          <a:xfrm>
            <a:off x="2180493" y="3029056"/>
            <a:ext cx="7272996" cy="2996418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0493" y="5317588"/>
            <a:ext cx="717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তথ্য আদান-প্রদানের কাজে।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27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04396" y="852888"/>
            <a:ext cx="11465168" cy="402336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0997" y="2972208"/>
            <a:ext cx="955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</a:rPr>
              <a:t>আজ আমরা তথ্য বিনিময়ের গুরুত্ব সম্পর্কে আলোচনা করব।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2068" y="2095127"/>
            <a:ext cx="1034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আজকের পাঠঃতথ্য বিনিময়ের গুরুত্ব।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88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94229" y="1153551"/>
            <a:ext cx="9031458" cy="3896752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6086" y="1603717"/>
            <a:ext cx="700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</a:rPr>
              <a:t>আরও কিছু ছবি  মন দিয়ে দেখি ও চিন্তা করি।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4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249</Words>
  <Application>Microsoft Office PowerPoint</Application>
  <PresentationFormat>Widescreen</PresentationFormat>
  <Paragraphs>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</cp:lastModifiedBy>
  <cp:revision>76</cp:revision>
  <dcterms:created xsi:type="dcterms:W3CDTF">2018-03-20T05:55:20Z</dcterms:created>
  <dcterms:modified xsi:type="dcterms:W3CDTF">2021-05-17T15:41:15Z</dcterms:modified>
</cp:coreProperties>
</file>