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81" r:id="rId10"/>
    <p:sldId id="283" r:id="rId11"/>
    <p:sldId id="285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2"/>
            <a:ext cx="579156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15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1" y="576776"/>
            <a:ext cx="10717697" cy="5773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3755" y="2750356"/>
            <a:ext cx="922828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 সারফেস প্লেটের উপর রেখে সারফেস গেজ বা মার্কিং ব্লক দ্বারা খাড়া দিকের বিভিন্ন উচ্চতায় সরল রেখা টানা যায়</a:t>
            </a:r>
            <a:r>
              <a:rPr lang="hi-IN" sz="32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সারফেস প্লেটের উপরে যেকোনো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উচ্চতা এবং দুইটি বস্তু একে অপরের থেকে কত নিচু বা উঁচু আছে তা নির্ণয় করা যায়</a:t>
            </a:r>
            <a:r>
              <a:rPr lang="hi-IN" sz="3200" b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682640" y="932042"/>
            <a:ext cx="4750515" cy="1011242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গেজের ব্যবহার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18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69421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96088" cy="5669771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1989598" y="858702"/>
            <a:ext cx="8291194" cy="1068373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গেজের যত্ন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রক্ষণাবেক্ষন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179" y="2220631"/>
            <a:ext cx="7413872" cy="5567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 পরে পরিষ্কার কাপড় দিয়ে পরিষ্কার করতে হবে</a:t>
            </a:r>
            <a:r>
              <a:rPr lang="hi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2179" y="2997727"/>
            <a:ext cx="7438868" cy="529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মরিচা ধরা রোধ করতে গ্রীজ বা মরীচা রোধক তৈল ব্যবহার করতে হবে</a:t>
            </a:r>
            <a:r>
              <a:rPr lang="hi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0921" y="3714080"/>
            <a:ext cx="7452928" cy="4905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শেষ হবার সাথে সাথেই নিরাপদ স্থানে সংরক্ষন করতে হবে</a:t>
            </a:r>
            <a:r>
              <a:rPr lang="hi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6645" y="4392905"/>
            <a:ext cx="7327645" cy="4736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যন্ত্রকে খোলা রাখা অবস্থায় অন্য যন্ত্রের সাথে রাখা উচিত নয়</a:t>
            </a:r>
            <a:r>
              <a:rPr lang="hi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645" y="5054899"/>
            <a:ext cx="7448056" cy="538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শেষে পরিষ্কার করে নির্দিষ্ট বাক্সে নির্দেশমতো রাখতে হবে</a:t>
            </a:r>
            <a:r>
              <a:rPr lang="hi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158300" y="2195712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24268" y="2997727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82387" y="3685251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58299" y="4328380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182387" y="5054899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14" name="Down Arrow Callout 13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358154" y="5245601"/>
            <a:ext cx="9688388" cy="584775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৪টি দলে ভাগ হয়ে টেবিল হতে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ভার্নিয়ার হাইট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গেজের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অংশ শনাক্ত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011272" y="1263659"/>
            <a:ext cx="2209800" cy="106333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2187" y="3711690"/>
            <a:ext cx="5411778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গেজের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 নাম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1354" y="4744802"/>
            <a:ext cx="573080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গেজের যত্ন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রক্ষণাবেক্ষন আলোচনা করো।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2788787" y="3629904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0079" y="2658479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292599" y="2694826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664899"/>
              <a:ext cx="1386727" cy="12326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ভার্নিয়ার হাইট গেজের চিত্র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অংকন করে এর প্রধান অংশ গুলো চিহ্নিত করে নিয়ে আসবে।</a:t>
              </a:r>
              <a:endPara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1050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5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2862077"/>
            <a:ext cx="1404983" cy="1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140718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781666" y="611765"/>
            <a:ext cx="10591186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40993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</a:t>
            </a:r>
            <a:r>
              <a:rPr lang="en-US" sz="20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০১৫২১-৪১৬৪৪৭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1920" y="622631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755598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440" y="4128962"/>
            <a:ext cx="4954279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ভোকেশনাল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মেকানিক্স-২ 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03 </a:t>
            </a:r>
            <a:r>
              <a:rPr lang="en-US" sz="28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ভার্নিয়ার হাইট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গেজ </a:t>
            </a:r>
            <a:endParaRPr lang="en-US" sz="24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(Vernier Height Gauge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0" y="1723864"/>
            <a:ext cx="2770185" cy="2194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Up Arrow Callout 11"/>
          <p:cNvSpPr/>
          <p:nvPr/>
        </p:nvSpPr>
        <p:spPr>
          <a:xfrm>
            <a:off x="1562913" y="5040920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38940" y="866703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27" y="2068378"/>
            <a:ext cx="3328246" cy="2737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r="9276"/>
          <a:stretch/>
        </p:blipFill>
        <p:spPr>
          <a:xfrm>
            <a:off x="7155513" y="1986309"/>
            <a:ext cx="2667252" cy="28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88761" y="2263067"/>
            <a:ext cx="7569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Vernier Height Gauge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39560" y="1038599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22904"/>
          <a:stretch/>
        </p:blipFill>
        <p:spPr>
          <a:xfrm>
            <a:off x="4314168" y="3460370"/>
            <a:ext cx="3318386" cy="23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গেজ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গেজের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 বর্ণনা করতে 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গেজের যত্ন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রক্ষণাবেক্ষন বর্ণনা 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3057482"/>
            <a:ext cx="81534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 হলো এমন একটি ডিভাইস যার সাহায্যে কোনো বস্তুর উচ্চতা নির্ণয়ের পাশাপাশি মার্কিং বা দাগ অঙ্কিত করা যায়</a:t>
            </a:r>
            <a:r>
              <a:rPr lang="hi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স্থির জ বিহিন একটি ভার্নিয়ার ক্যালিপারকে একটি শক্ত ও ভারী ভিত্তির উপর খাড়াভাবে স্থাপন করে এর সাথে স্ক্রাইবার যুক্ত করে ভার্নিয়ার হাইট গেজ তৈরি করা হয়</a:t>
            </a:r>
            <a:r>
              <a:rPr lang="hi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ইঞ্চি মাপের হাইট গেজ দ্বারা 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০০১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মিলিমিটারে 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০১ 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 মাপ গ্রহন করা যায়</a:t>
            </a:r>
            <a:r>
              <a:rPr lang="hi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069021" y="1393294"/>
            <a:ext cx="4337560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 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5274" y="5338570"/>
            <a:ext cx="458811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 কি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1" y="589241"/>
            <a:ext cx="10717697" cy="5773172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3500549" y="756302"/>
            <a:ext cx="4706270" cy="103812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হাইট গেজের প্রধান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9471" y="2235535"/>
            <a:ext cx="792205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Beam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7036" y="2867050"/>
            <a:ext cx="129234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লকিং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</a:t>
            </a:r>
          </a:p>
          <a:p>
            <a:pPr algn="ctr"/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Locking Nut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1763" y="5167392"/>
            <a:ext cx="1010212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স্ক্রাইবার</a:t>
            </a:r>
          </a:p>
          <a:p>
            <a:pPr algn="ctr"/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Scriber)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1450" y="4351877"/>
            <a:ext cx="1491114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Vernier Plate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20" y="1973948"/>
            <a:ext cx="2276162" cy="38020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721665" y="5167392"/>
            <a:ext cx="1200587" cy="162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11561" y="2439971"/>
            <a:ext cx="1552015" cy="7256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54518" y="4849622"/>
            <a:ext cx="1095805" cy="48157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24521" y="3711617"/>
            <a:ext cx="1551330" cy="257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62570" y="3075521"/>
            <a:ext cx="1701463" cy="52322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11943" y="4017503"/>
            <a:ext cx="1329455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82585" y="4080822"/>
            <a:ext cx="1745661" cy="50138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80048" y="3740504"/>
            <a:ext cx="2206053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সেটিং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স্ক্রু </a:t>
            </a:r>
          </a:p>
          <a:p>
            <a:pPr algn="ctr"/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(Fine Adjusting Screw)</a:t>
            </a:r>
            <a:endParaRPr lang="en-US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1036" y="4860483"/>
            <a:ext cx="86433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(Base)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6281" y="3407899"/>
            <a:ext cx="1486304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(Vernier Slide)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599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515</cp:revision>
  <dcterms:created xsi:type="dcterms:W3CDTF">2021-05-06T03:46:26Z</dcterms:created>
  <dcterms:modified xsi:type="dcterms:W3CDTF">2021-05-17T02:29:32Z</dcterms:modified>
</cp:coreProperties>
</file>