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60" r:id="rId5"/>
    <p:sldId id="261" r:id="rId6"/>
    <p:sldId id="262" r:id="rId7"/>
    <p:sldId id="263" r:id="rId8"/>
    <p:sldId id="264" r:id="rId9"/>
    <p:sldId id="281" r:id="rId10"/>
    <p:sldId id="286" r:id="rId11"/>
    <p:sldId id="287" r:id="rId12"/>
    <p:sldId id="283" r:id="rId13"/>
    <p:sldId id="285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 snapToGrid="0">
      <p:cViewPr varScale="1">
        <p:scale>
          <a:sx n="63" d="100"/>
          <a:sy n="63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5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5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8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7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3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5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0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2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EF462-2BB0-44D0-B88D-A9B507352BB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731765" y="628697"/>
            <a:ext cx="10618240" cy="570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-87236" y="6335047"/>
            <a:ext cx="12279236" cy="6588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/>
          <p:cNvSpPr/>
          <p:nvPr/>
        </p:nvSpPr>
        <p:spPr>
          <a:xfrm>
            <a:off x="3916317" y="2344912"/>
            <a:ext cx="579156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u="sng" dirty="0">
                <a:latin typeface="NikoshBAN" pitchFamily="2" charset="0"/>
                <a:cs typeface="NikoshBAN" pitchFamily="2" charset="0"/>
              </a:rPr>
              <a:t> জন্য</a:t>
            </a:r>
          </a:p>
          <a:p>
            <a:pPr algn="just"/>
            <a:r>
              <a:rPr lang="bn-IN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F-5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করলে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না। এই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সময়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দ্বারা পাঠ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সাথে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তৈরি করে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1994601" y="6248400"/>
            <a:ext cx="31689801" cy="609600"/>
            <a:chOff x="-31994601" y="6248400"/>
            <a:chExt cx="31689801" cy="609600"/>
          </a:xfrm>
        </p:grpSpPr>
        <p:sp>
          <p:nvSpPr>
            <p:cNvPr id="4" name="TextBox 3"/>
            <p:cNvSpPr txBox="1"/>
            <p:nvPr/>
          </p:nvSpPr>
          <p:spPr>
            <a:xfrm>
              <a:off x="-31165800" y="6324600"/>
              <a:ext cx="3086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Md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. Naim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Islam Trade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Instructor(General Mechanics),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Bharaduba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High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School,Bhaluka,Mymensingh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. 01795-273091,Email: mdnaimi033@gmail.com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994601" y="6248400"/>
              <a:ext cx="808366" cy="6096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2154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94" y="473518"/>
            <a:ext cx="10717697" cy="57731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674707" y="2631459"/>
            <a:ext cx="135165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dirty="0"/>
              <a:t>ডায়াল</a:t>
            </a:r>
            <a:r>
              <a:rPr lang="en-US" dirty="0"/>
              <a:t> (Dial)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74706" y="3964257"/>
            <a:ext cx="123303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প্লাঞ্জার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Plunger)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35409" y="4699544"/>
            <a:ext cx="80573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dirty="0"/>
              <a:t>স্টেম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Stem)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" b="4425"/>
          <a:stretch/>
        </p:blipFill>
        <p:spPr>
          <a:xfrm>
            <a:off x="4288229" y="1839950"/>
            <a:ext cx="3174746" cy="424861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6395475" y="5345874"/>
            <a:ext cx="1778098" cy="61836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223426" y="2488742"/>
            <a:ext cx="1806084" cy="6399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298035" y="4418442"/>
            <a:ext cx="1754584" cy="96932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533535" y="2816126"/>
            <a:ext cx="2041747" cy="27603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415398" y="3247054"/>
            <a:ext cx="1745661" cy="50138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Callout 8"/>
          <p:cNvSpPr/>
          <p:nvPr/>
        </p:nvSpPr>
        <p:spPr>
          <a:xfrm>
            <a:off x="3500549" y="756302"/>
            <a:ext cx="4706270" cy="103812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ডায়াল ইন্ডিকেটরের প্রধান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6068" y="2145681"/>
            <a:ext cx="95571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dirty="0"/>
              <a:t>বেজেল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Bezel)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577631" y="4866446"/>
            <a:ext cx="2480269" cy="10742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56510" y="5022709"/>
            <a:ext cx="170591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dirty="0"/>
              <a:t>কনটাক্ট পয়েন্ট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Contact Point)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0435" y="3549854"/>
            <a:ext cx="108555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dirty="0"/>
              <a:t>পয়েন্টার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Pointer)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20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  <p:bldP spid="9" grpId="0" animBg="1"/>
      <p:bldP spid="20" grpId="0" animBg="1"/>
      <p:bldP spid="3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51" y="589241"/>
            <a:ext cx="10717697" cy="5773172"/>
          </a:xfrm>
          <a:prstGeom prst="rect">
            <a:avLst/>
          </a:prstGeom>
        </p:spPr>
      </p:pic>
      <p:sp>
        <p:nvSpPr>
          <p:cNvPr id="9" name="Down Arrow Callout 8"/>
          <p:cNvSpPr/>
          <p:nvPr/>
        </p:nvSpPr>
        <p:spPr>
          <a:xfrm>
            <a:off x="3500549" y="756302"/>
            <a:ext cx="4706270" cy="103812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ডায়াল ইন্ডিকেটরের প্রধান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1199" y="1961483"/>
            <a:ext cx="8153400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স্টেম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(Stem)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এটি বেলনাকৃতি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()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এবং ফাঁপা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()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অংশে স্টেনলেস স্টীলের স্পিন্ডল বা প্লাঞ্জারে সেট করা অবস্থায় উঠানামা করে</a:t>
            </a:r>
            <a:r>
              <a:rPr lang="hi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প্লাঞ্জার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(Plunger)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সরু বেলনাকৃতি অংশ যা উপরে এবং নিচে বিয়ারিং এর মধ্যে সেট করা থাকে</a:t>
            </a:r>
            <a:r>
              <a:rPr lang="hi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স্পিন্ডলের নিচের প্রান্ত কন্ট্যাক্ট পয়েন্ট সেট করা থাকে এবং উপরে দিকে পিনিয়ন ও রেকের মাধ্যমে সেট করা থাকে</a:t>
            </a:r>
            <a:r>
              <a:rPr lang="hi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(Dial):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এটি বৃত্তাকার অংশ বিশেষ যাতে পৃষ্ঠতলে ইঞ্চি বা মি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মি এ দাগ কাটা থাকে</a:t>
            </a:r>
            <a:r>
              <a:rPr lang="hi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বেজেল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(Bezel):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খাঁজ যুক্ত গোলাকৃতি কিনারা যা গ্লাস সেট করার জন্য ব্যবহৃত হয়</a:t>
            </a:r>
            <a:r>
              <a:rPr lang="hi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বেজেল ক্ল্যাম্প ঢিলা দিয়ে বেজেল ঘুরিয়ে ডায়ালের অবস্থান সেট করা যায়</a:t>
            </a:r>
            <a:r>
              <a:rPr lang="hi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(৫) পয়েন্টার (Pointer):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ঘড়ির কাটার ন্যায় দেখতে এবং প্লাঞ্জারের উঠানামা নির্দেশ করে</a:t>
            </a:r>
            <a:r>
              <a:rPr lang="hi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(৬)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কন্টাক পয়েন্ট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(Contract Point):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স্পিন্ডলের নিচের দিকে এটি সেট করা থাকে এবং সামান্য চাপ সহকারে কার্যবস্তুর তলে স্পর্শ করিয়ে স্লাইড সরানো হয়</a:t>
            </a:r>
            <a:r>
              <a:rPr lang="hi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10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51" y="576776"/>
            <a:ext cx="10717697" cy="57731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3753" y="2188011"/>
            <a:ext cx="922828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শ্যাফটের বাইরের পরিমাপ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পিচ ব্যাস ও পুরুত্ব এবং চওড়া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 স্ট্রেইটনেস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ট্যাপার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চেম্ফার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রাফনেস এবং ফিলেট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 করতে ব্যবহার করা হয়।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3682640" y="932042"/>
            <a:ext cx="4750515" cy="1011242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ডায়াল ইন্ডিকেটরের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21" y="3463362"/>
            <a:ext cx="3409390" cy="2557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120" y="3472556"/>
            <a:ext cx="3048600" cy="2538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6" y="3502484"/>
            <a:ext cx="2987108" cy="247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18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69421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66" y="594114"/>
            <a:ext cx="10796088" cy="5669771"/>
          </a:xfrm>
          <a:prstGeom prst="rect">
            <a:avLst/>
          </a:prstGeom>
        </p:spPr>
      </p:pic>
      <p:sp>
        <p:nvSpPr>
          <p:cNvPr id="10" name="Down Arrow Callout 9"/>
          <p:cNvSpPr/>
          <p:nvPr/>
        </p:nvSpPr>
        <p:spPr>
          <a:xfrm>
            <a:off x="1989598" y="858702"/>
            <a:ext cx="8291194" cy="1068373"/>
          </a:xfrm>
          <a:prstGeom prst="downArrowCallout">
            <a:avLst>
              <a:gd name="adj1" fmla="val 38819"/>
              <a:gd name="adj2" fmla="val 27303"/>
              <a:gd name="adj3" fmla="val 25000"/>
              <a:gd name="adj4" fmla="val 6497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ভার্নিয়ার হাইট গেজের যত্ন ও রক্ষণাবেক্ষন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2179" y="2220631"/>
            <a:ext cx="7413872" cy="8742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bn-IN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ডায়াল ইন্ডিকেটরের কভারটি গ্লাসের তৈরি যা ভঙ্গুর</a:t>
            </a:r>
            <a:r>
              <a:rPr lang="hi-IN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যেনো কোন অবস্থাতেই আঘাত প্রাপ্ত না হয় সে দিক বিশেষভাবে যত্নবান হতে হবে</a:t>
            </a:r>
            <a:r>
              <a:rPr lang="hi-IN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2179" y="3472512"/>
            <a:ext cx="7438868" cy="9588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bn-IN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ডায়াল ইন্ডিকেটরের</a:t>
            </a:r>
            <a:r>
              <a:rPr 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ম্যাগনেটিক বেইস সারফেস প্লেটে স্থানান্তরের পূর্বে ভালোভাবে পরিষ্কার করে নিতে হবে।</a:t>
            </a:r>
            <a:endParaRPr lang="en-US" sz="24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0921" y="4927416"/>
            <a:ext cx="7452928" cy="8579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bn-IN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ডায়াল ইন্ডিকেটরের ভিতরে ভারী তৈল জাতীয় পদার্থ প্রবেশ করানো উচিত নয়। কারণ এতে ধুলোবালি পড়ে ইন্ডিকেটরের সূক্ষ্মতা হ্রাস পাবে।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947280" y="2195712"/>
            <a:ext cx="597551" cy="99759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013248" y="3472512"/>
            <a:ext cx="531158" cy="99759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971367" y="4898588"/>
            <a:ext cx="538534" cy="88674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8" grpId="0" animBg="1"/>
      <p:bldP spid="9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1" y="594114"/>
            <a:ext cx="10717697" cy="5669771"/>
          </a:xfrm>
          <a:prstGeom prst="rect">
            <a:avLst/>
          </a:prstGeom>
        </p:spPr>
      </p:pic>
      <p:sp>
        <p:nvSpPr>
          <p:cNvPr id="14" name="Down Arrow Callout 13"/>
          <p:cNvSpPr/>
          <p:nvPr/>
        </p:nvSpPr>
        <p:spPr>
          <a:xfrm>
            <a:off x="4012595" y="699986"/>
            <a:ext cx="4276330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Types of Groups and Group Work – Group Work and Communiti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592991"/>
            <a:ext cx="3810000" cy="3181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>
            <a:off x="1358154" y="5245601"/>
            <a:ext cx="9688388" cy="584775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৪টি দলে ভাগ হয়ে টেবিল হতে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ডায়াল ইন্ডিকেটরের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অংশ শনাক্ত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1" y="594114"/>
            <a:ext cx="10717697" cy="56697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6200" y="6273114"/>
            <a:ext cx="12268200" cy="554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88505" y="6366076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5011272" y="1263659"/>
            <a:ext cx="2209800" cy="106333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2344272" y="4708838"/>
            <a:ext cx="1214540" cy="719291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2187" y="3711690"/>
            <a:ext cx="5411778" cy="719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ডায়াল ইন্ডিকেটরের প্রধান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 নাম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1354" y="4744802"/>
            <a:ext cx="5730806" cy="6473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ডায়াল ইন্ডিকেটরের যত্ন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রক্ষণাবেক্ষন আলোচনা করো।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2788787" y="3629904"/>
            <a:ext cx="1142567" cy="791219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60079" y="2658479"/>
            <a:ext cx="4025282" cy="683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ডায়াল ইন্ডিকেটর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Notched Right Arrow 17"/>
          <p:cNvSpPr/>
          <p:nvPr/>
        </p:nvSpPr>
        <p:spPr>
          <a:xfrm>
            <a:off x="3292599" y="2694826"/>
            <a:ext cx="1205543" cy="719291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4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1" y="594114"/>
            <a:ext cx="10717697" cy="56697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6200" y="6273114"/>
            <a:ext cx="12268200" cy="554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88505" y="6366076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38400" y="990600"/>
            <a:ext cx="6849288" cy="4283834"/>
            <a:chOff x="2845829" y="1509293"/>
            <a:chExt cx="4506866" cy="2657896"/>
          </a:xfrm>
        </p:grpSpPr>
        <p:grpSp>
          <p:nvGrpSpPr>
            <p:cNvPr id="9" name="Group 8"/>
            <p:cNvGrpSpPr/>
            <p:nvPr/>
          </p:nvGrpSpPr>
          <p:grpSpPr>
            <a:xfrm>
              <a:off x="2845829" y="1509293"/>
              <a:ext cx="4506866" cy="2542334"/>
              <a:chOff x="643467" y="609600"/>
              <a:chExt cx="7924800" cy="5029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253067" y="1828800"/>
                <a:ext cx="6637867" cy="3505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11" name="Cube 10"/>
              <p:cNvSpPr/>
              <p:nvPr/>
            </p:nvSpPr>
            <p:spPr>
              <a:xfrm>
                <a:off x="1253067" y="5334000"/>
                <a:ext cx="6637867" cy="304800"/>
              </a:xfrm>
              <a:prstGeom prst="cub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643467" y="609600"/>
                <a:ext cx="7924800" cy="13716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503724" y="2664899"/>
              <a:ext cx="924486" cy="10015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1795" y="2664899"/>
              <a:ext cx="1386727" cy="12326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ডায়াল ইন্ডিকেটরের 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চিত্র 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অংকন করে এর প্রধান অংশ গুলো চিহ্নিত করে নিয়ে আসবে।</a:t>
              </a:r>
              <a:endPara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endParaRPr lang="en-US" sz="1050" dirty="0"/>
            </a:p>
          </p:txBody>
        </p:sp>
        <p:sp>
          <p:nvSpPr>
            <p:cNvPr id="15" name="Cube 14"/>
            <p:cNvSpPr/>
            <p:nvPr/>
          </p:nvSpPr>
          <p:spPr>
            <a:xfrm>
              <a:off x="3153989" y="4013108"/>
              <a:ext cx="3774982" cy="154081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83"/>
            </a:p>
          </p:txBody>
        </p:sp>
      </p:grpSp>
      <p:pic>
        <p:nvPicPr>
          <p:cNvPr id="2050" name="Picture 2" descr="9 answers to parents' common questions about homewo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23" y="2862077"/>
            <a:ext cx="1404983" cy="163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95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1" y="594114"/>
            <a:ext cx="10717697" cy="5669771"/>
          </a:xfrm>
          <a:prstGeom prst="rect">
            <a:avLst/>
          </a:prstGeom>
        </p:spPr>
      </p:pic>
      <p:pic>
        <p:nvPicPr>
          <p:cNvPr id="5" name="Picture 2" descr="C:\Users\Public\Pictures\Sample Pictures\images-4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6231" y="3048000"/>
            <a:ext cx="4356988" cy="26577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-76200" y="6234903"/>
            <a:ext cx="12268200" cy="623097"/>
          </a:xfrm>
          <a:prstGeom prst="rect">
            <a:avLst/>
          </a:prstGeom>
          <a:solidFill>
            <a:srgbClr val="A30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26488505" y="6324600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95600" y="1371600"/>
            <a:ext cx="1257300" cy="9144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78325" y="1371600"/>
            <a:ext cx="152400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54725" y="1371600"/>
            <a:ext cx="13843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807324" y="1371600"/>
            <a:ext cx="1083379" cy="9144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8" name="Rectangle 7"/>
          <p:cNvSpPr/>
          <p:nvPr/>
        </p:nvSpPr>
        <p:spPr>
          <a:xfrm>
            <a:off x="781666" y="611765"/>
            <a:ext cx="10591186" cy="5743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1042377" y="3257124"/>
            <a:ext cx="10102483" cy="27391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prstTxWarp prst="textWave2">
              <a:avLst>
                <a:gd name="adj1" fmla="val 13935"/>
                <a:gd name="adj2" fmla="val 0"/>
              </a:avLst>
            </a:prstTxWarp>
            <a:spAutoFit/>
          </a:bodyPr>
          <a:lstStyle/>
          <a:p>
            <a:r>
              <a:rPr lang="en-GB" sz="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GB" sz="6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সবাইকে স্বাগত</a:t>
            </a:r>
            <a:endParaRPr lang="en-US" sz="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45" y="666749"/>
            <a:ext cx="3074731" cy="31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8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Rectangle 3"/>
          <p:cNvSpPr/>
          <p:nvPr/>
        </p:nvSpPr>
        <p:spPr>
          <a:xfrm>
            <a:off x="762000" y="601515"/>
            <a:ext cx="10657469" cy="5671598"/>
          </a:xfrm>
          <a:prstGeom prst="rect">
            <a:avLst/>
          </a:prstGeom>
          <a:solidFill>
            <a:srgbClr val="FFF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75769"/>
            <a:ext cx="2868905" cy="1987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732662" y="4099392"/>
            <a:ext cx="532523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নাঈম ইসলাম</a:t>
            </a:r>
            <a:endParaRPr lang="en-US" sz="2400" b="1" dirty="0">
              <a:solidFill>
                <a:srgbClr val="094E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816769" algn="l"/>
              </a:tabLst>
            </a:pP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bn-IN" sz="24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ট্রেড 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ইন্সট্রাক্ট্র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জেনারেল মেকানিক্স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solidFill>
                <a:srgbClr val="094EA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897731">
              <a:tabLst>
                <a:tab pos="897731" algn="l"/>
              </a:tabLst>
            </a:pP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ঃ ভরাডোবা উচ্চ বিদ্যালয়, ভালুকা,ময়মনসিংহ।</a:t>
            </a:r>
          </a:p>
          <a:p>
            <a:pPr algn="ctr" defTabSz="897731">
              <a:tabLst>
                <a:tab pos="897731" algn="l"/>
              </a:tabLst>
            </a:pP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01795-273091, </a:t>
            </a:r>
            <a:r>
              <a:rPr lang="en-US" sz="2000" b="1" dirty="0" smtClean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০১৫২১-৪১৬৪৪৭</a:t>
            </a:r>
          </a:p>
          <a:p>
            <a:pPr algn="ctr" defTabSz="897731">
              <a:tabLst>
                <a:tab pos="897731" algn="l"/>
              </a:tabLst>
            </a:pPr>
            <a:r>
              <a:rPr lang="en-US" sz="2000" b="1" dirty="0" smtClean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>
                <a:solidFill>
                  <a:srgbClr val="094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mdnaimi033@gmail.com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43922" y="1020751"/>
            <a:ext cx="3457780" cy="55940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50681" y="996680"/>
            <a:ext cx="2770185" cy="51919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21920" y="6226313"/>
            <a:ext cx="12420600" cy="646927"/>
          </a:xfrm>
          <a:prstGeom prst="rect">
            <a:avLst/>
          </a:prstGeom>
          <a:solidFill>
            <a:srgbClr val="A30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-27555984" y="6320135"/>
            <a:ext cx="2565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68440" y="4128962"/>
            <a:ext cx="4954279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ভোকেশনাল</a:t>
            </a:r>
            <a:endParaRPr lang="en-US" sz="2400" b="1" dirty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জেনারেল মেকানিক্স-২ </a:t>
            </a:r>
            <a:endParaRPr lang="en-US" sz="2400" b="1" dirty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 (চতুর্থ) </a:t>
            </a:r>
            <a:endParaRPr lang="en-US" sz="2800" b="1" dirty="0" smtClean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 </a:t>
            </a:r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ডায়াল ইন্ডিকেটর</a:t>
            </a:r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(Dial Indicator</a:t>
            </a:r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b="1" dirty="0" smtClean="0">
              <a:solidFill>
                <a:srgbClr val="2F37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772A9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0" y="1723864"/>
            <a:ext cx="2770185" cy="21947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74" y="1746780"/>
            <a:ext cx="1431796" cy="36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4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4" name="Rectangle 13"/>
          <p:cNvSpPr/>
          <p:nvPr/>
        </p:nvSpPr>
        <p:spPr>
          <a:xfrm>
            <a:off x="762000" y="601515"/>
            <a:ext cx="10657469" cy="5671598"/>
          </a:xfrm>
          <a:prstGeom prst="rect">
            <a:avLst/>
          </a:prstGeom>
          <a:solidFill>
            <a:srgbClr val="FFF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762000" y="601515"/>
            <a:ext cx="10717495" cy="56715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Up Arrow Callout 11"/>
          <p:cNvSpPr/>
          <p:nvPr/>
        </p:nvSpPr>
        <p:spPr>
          <a:xfrm>
            <a:off x="1562913" y="5040920"/>
            <a:ext cx="3815075" cy="654013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কিসের ছবি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6484672" y="4998023"/>
            <a:ext cx="4008934" cy="654013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কিসের ছবি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2938940" y="866703"/>
            <a:ext cx="6237919" cy="10461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দুটি লক্ষ্য কর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13" y="1853806"/>
            <a:ext cx="4222688" cy="3167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39" y="2178082"/>
            <a:ext cx="4932992" cy="28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3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4" name="Rectangle 13"/>
          <p:cNvSpPr/>
          <p:nvPr/>
        </p:nvSpPr>
        <p:spPr>
          <a:xfrm>
            <a:off x="762000" y="601515"/>
            <a:ext cx="10717495" cy="56715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88761" y="2263067"/>
            <a:ext cx="7569200" cy="7767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ডায়াল ইন্ডিকেটর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Dial Indicator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239560" y="1038599"/>
            <a:ext cx="7518401" cy="1000903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বিষয়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82" y="3263370"/>
            <a:ext cx="2526156" cy="27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1" y="594114"/>
            <a:ext cx="10717697" cy="56697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66647"/>
            <a:ext cx="12192000" cy="4913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12305" y="6409333"/>
            <a:ext cx="3276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4179921" y="884523"/>
            <a:ext cx="3303020" cy="116843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8289" y="2571965"/>
            <a:ext cx="4486283" cy="701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ডায়াল ইন্ডিকেটর কি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বলতে 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811769" y="2530876"/>
            <a:ext cx="635345" cy="701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743201" y="3642336"/>
            <a:ext cx="564752" cy="701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780205" y="4595256"/>
            <a:ext cx="572595" cy="62316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96389" y="3564350"/>
            <a:ext cx="4796337" cy="701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ডায়াল ইন্ডিকেটরের প্রধান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 বর্ণনা করতে পারবে।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96389" y="4595212"/>
            <a:ext cx="5393083" cy="701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ডায়াল ইন্ডিকেটরের যত্ন 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রক্ষণাবেক্ষন বর্ণনা করতে পারবে 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5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1" y="594114"/>
            <a:ext cx="10717697" cy="56697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1200" y="3057482"/>
            <a:ext cx="81534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কোনো বস্তুর পৃষ্ঠতল কী পরিমাণ অসমতল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বেলনাকৃতি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বস্তু সমকেন্দ্রিক আছে কিনা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কোনো নির্দিষ্ট উপরিভাগের সাথে অন্য একটি উপরিভাগ সমান্তরালে অর্থ্যাৎ দুটি বস্তুর উপরিতল সমান্তরালে আছে কিনা তা সূক্ষ্মভাবে পরীক্ষা করা হয় ডায়াল ইন্ডিকেটরের সাহায্যে</a:t>
            </a:r>
            <a:r>
              <a:rPr lang="hi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069021" y="1393294"/>
            <a:ext cx="4337560" cy="86500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ডায়াল ইন্ডিকেটর 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8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1" y="594114"/>
            <a:ext cx="10717697" cy="5669771"/>
          </a:xfrm>
          <a:prstGeom prst="rect">
            <a:avLst/>
          </a:prstGeom>
        </p:spPr>
      </p:pic>
      <p:sp>
        <p:nvSpPr>
          <p:cNvPr id="9" name="Down Arrow Callout 8"/>
          <p:cNvSpPr/>
          <p:nvPr/>
        </p:nvSpPr>
        <p:spPr>
          <a:xfrm>
            <a:off x="4596622" y="852416"/>
            <a:ext cx="3785378" cy="95752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2639" y="5338570"/>
            <a:ext cx="441338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ডায়াল ইন্ডিকেটর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তা খাতায় লিখ।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613936"/>
            <a:ext cx="3422051" cy="3521899"/>
          </a:xfrm>
          <a:prstGeom prst="rect">
            <a:avLst/>
          </a:prstGeom>
        </p:spPr>
      </p:pic>
      <p:sp>
        <p:nvSpPr>
          <p:cNvPr id="13" name="Explosion 2 12"/>
          <p:cNvSpPr/>
          <p:nvPr/>
        </p:nvSpPr>
        <p:spPr>
          <a:xfrm>
            <a:off x="7079651" y="1809942"/>
            <a:ext cx="2726851" cy="2590508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073433">
            <a:off x="7485120" y="2843585"/>
            <a:ext cx="179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5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51" y="589241"/>
            <a:ext cx="10717697" cy="5773172"/>
          </a:xfrm>
          <a:prstGeom prst="rect">
            <a:avLst/>
          </a:prstGeom>
        </p:spPr>
      </p:pic>
      <p:sp>
        <p:nvSpPr>
          <p:cNvPr id="9" name="Down Arrow Callout 8"/>
          <p:cNvSpPr/>
          <p:nvPr/>
        </p:nvSpPr>
        <p:spPr>
          <a:xfrm>
            <a:off x="3500549" y="756302"/>
            <a:ext cx="4706270" cy="103812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ডায়াল ইন্ডিকেটরের প্রধান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24" y="1893563"/>
            <a:ext cx="4288598" cy="4057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r="3451"/>
          <a:stretch/>
        </p:blipFill>
        <p:spPr>
          <a:xfrm>
            <a:off x="6065604" y="2060139"/>
            <a:ext cx="4809248" cy="378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30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692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naim</dc:creator>
  <cp:lastModifiedBy>naim</cp:lastModifiedBy>
  <cp:revision>585</cp:revision>
  <dcterms:created xsi:type="dcterms:W3CDTF">2021-05-06T03:46:26Z</dcterms:created>
  <dcterms:modified xsi:type="dcterms:W3CDTF">2021-05-17T05:52:57Z</dcterms:modified>
</cp:coreProperties>
</file>