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4400" dirty="0" smtClean="0"/>
            <a:t>الباب </a:t>
          </a:r>
          <a:r>
            <a:rPr lang="ar-SA" sz="4400" dirty="0" smtClean="0"/>
            <a:t>الاول من الصرف</a:t>
          </a:r>
          <a:endParaRPr lang="en-US" sz="44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FF0000"/>
              </a:solidFill>
            </a:rPr>
            <a:t>تعريف علم الصرف </a:t>
          </a:r>
          <a:r>
            <a:rPr lang="ar-SA" sz="5400" dirty="0" smtClean="0">
              <a:solidFill>
                <a:srgbClr val="FF0000"/>
              </a:solidFill>
            </a:rPr>
            <a:t>والميزان  </a:t>
          </a:r>
          <a:endParaRPr lang="en-US" sz="5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</a:t>
          </a:r>
          <a:r>
            <a:rPr lang="ar-SA" sz="4400" dirty="0" smtClean="0"/>
            <a:t>التاسع </a:t>
          </a:r>
          <a:r>
            <a:rPr lang="ar-SA" sz="4400" dirty="0" smtClean="0"/>
            <a:t>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الباب </a:t>
          </a:r>
          <a:r>
            <a:rPr lang="ar-SA" sz="4400" kern="1200" dirty="0" smtClean="0"/>
            <a:t>الاول من الصرف</a:t>
          </a:r>
          <a:endParaRPr lang="en-US" sz="44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FF0000"/>
              </a:solidFill>
            </a:rPr>
            <a:t>تعريف علم الصرف </a:t>
          </a:r>
          <a:r>
            <a:rPr lang="ar-SA" sz="5400" kern="1200" dirty="0" smtClean="0">
              <a:solidFill>
                <a:srgbClr val="FF0000"/>
              </a:solidFill>
            </a:rPr>
            <a:t>والميزان  </a:t>
          </a:r>
          <a:endParaRPr lang="en-US" sz="5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</a:t>
          </a:r>
          <a:r>
            <a:rPr lang="ar-SA" sz="4400" kern="1200" dirty="0" smtClean="0"/>
            <a:t>التاسع </a:t>
          </a:r>
          <a:r>
            <a:rPr lang="ar-SA" sz="4400" kern="1200" dirty="0" smtClean="0"/>
            <a:t>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1914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الغرض :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97" y="1308863"/>
            <a:ext cx="11929203" cy="554542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تعرف كيفية الوضع صحيحا وصيانة الذهن عن الخطأ اللفظ فى كلام العرب –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3352649"/>
            <a:ext cx="6192981" cy="331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latin typeface="NikoshBAN" pitchFamily="2" charset="0"/>
              </a:rPr>
              <a:t>ما افعال المتصرفة ؟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রূপান্তরশীল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ছরফ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كم قسما للصرف 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تباحثوا فى موضوع الصرف وغرضه ؟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ছরফের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।)</a:t>
            </a: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1- ذكرت فيه عرف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2- ذكرت فيه موضوع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3- ذكرت فيه غرض الصرف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4- ذكرت </a:t>
            </a:r>
            <a:r>
              <a:rPr lang="ar-SA" sz="7200" dirty="0" smtClean="0">
                <a:solidFill>
                  <a:schemeClr val="tx1"/>
                </a:solidFill>
              </a:rPr>
              <a:t>فيه الميزان </a:t>
            </a:r>
            <a:r>
              <a:rPr lang="ar-SA" sz="7200" dirty="0" smtClean="0">
                <a:solidFill>
                  <a:schemeClr val="tx1"/>
                </a:solidFill>
              </a:rPr>
              <a:t>الصرفى -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ما معنى </a:t>
            </a:r>
            <a:r>
              <a:rPr lang="ar-SA" sz="4400" smtClean="0">
                <a:solidFill>
                  <a:schemeClr val="bg1"/>
                </a:solidFill>
              </a:rPr>
              <a:t>الصرف </a:t>
            </a:r>
            <a:r>
              <a:rPr lang="ar-SA" sz="4400" smtClean="0">
                <a:solidFill>
                  <a:schemeClr val="bg1"/>
                </a:solidFill>
              </a:rPr>
              <a:t>لغة و اصطلاحا ؟ </a:t>
            </a:r>
            <a:endParaRPr lang="ar-SA" sz="4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ما هو موضوع الصرف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ما هو غرض الصرف ؟  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3612630"/>
            <a:ext cx="11651673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8000" dirty="0" smtClean="0">
                <a:solidFill>
                  <a:srgbClr val="FF0000"/>
                </a:solidFill>
              </a:rPr>
              <a:t> بين </a:t>
            </a:r>
            <a:r>
              <a:rPr lang="ar-SA" sz="8000" smtClean="0">
                <a:solidFill>
                  <a:srgbClr val="FF0000"/>
                </a:solidFill>
              </a:rPr>
              <a:t>تقسيم الصرف الميزانى – و افعال المتصرفة </a:t>
            </a:r>
            <a:r>
              <a:rPr lang="ar-SA" sz="8000" dirty="0" smtClean="0">
                <a:solidFill>
                  <a:srgbClr val="FF0000"/>
                </a:solidFill>
              </a:rPr>
              <a:t>– </a:t>
            </a:r>
          </a:p>
          <a:p>
            <a:pPr marL="0" indent="0" algn="r">
              <a:buNone/>
            </a:pPr>
            <a:r>
              <a:rPr lang="ar-SA" sz="8000" dirty="0" smtClean="0">
                <a:solidFill>
                  <a:srgbClr val="FF0000"/>
                </a:solidFill>
              </a:rPr>
              <a:t>اكتب المثل من المتصرفة -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2453642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4" y="88626"/>
            <a:ext cx="4286250" cy="2219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1"/>
            <a:ext cx="10861963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ar-SA" sz="7200" dirty="0">
                <a:solidFill>
                  <a:srgbClr val="FF0000"/>
                </a:solidFill>
              </a:rPr>
              <a:t>تعريف علم الصرف </a:t>
            </a:r>
            <a:r>
              <a:rPr lang="ar-SA" sz="7200" dirty="0" smtClean="0">
                <a:solidFill>
                  <a:srgbClr val="FF0000"/>
                </a:solidFill>
              </a:rPr>
              <a:t>والميزان  </a:t>
            </a: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ছরফ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মীযানের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rgbClr val="FF0000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اسم الصرف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افعال المتصرفة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افعال الجامدة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الميزان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الصرفى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762444"/>
            <a:ext cx="6871854" cy="5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23964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هو علم يبحث فيه عن تحويل الكلمات الى صور مختلفة بحسب المعنى المقصود - 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1999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spcBef>
                <a:spcPts val="0"/>
              </a:spcBef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7600" lvl="8" indent="0">
              <a:spcBef>
                <a:spcPts val="0"/>
              </a:spcBef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ইলমে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ছরফ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r-SA" sz="4800" dirty="0" smtClean="0">
              <a:latin typeface="NikoshBAN" pitchFamily="2" charset="0"/>
            </a:endParaRPr>
          </a:p>
          <a:p>
            <a:pPr marL="3657600" lvl="8" indent="0" algn="r">
              <a:spcBef>
                <a:spcPts val="0"/>
              </a:spcBef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709564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الموضوع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রূপান্তরশীল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الكلمات العربية  المتصرفة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364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هو علم يبحث فيه عن تحويل الكلمات الى صور مختلفة بحسب المعنى المقصود -  </vt:lpstr>
      <vt:lpstr>আলোচ্য বিষয়ঃالموضوع </vt:lpstr>
      <vt:lpstr>الغرض : (উদ্দেশ্য)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234</cp:revision>
  <dcterms:created xsi:type="dcterms:W3CDTF">2016-06-03T04:25:56Z</dcterms:created>
  <dcterms:modified xsi:type="dcterms:W3CDTF">2021-04-24T10:13:18Z</dcterms:modified>
</cp:coreProperties>
</file>